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73" r:id="rId2"/>
    <p:sldId id="256" r:id="rId3"/>
    <p:sldId id="257" r:id="rId4"/>
    <p:sldId id="258" r:id="rId5"/>
    <p:sldId id="291" r:id="rId6"/>
    <p:sldId id="259" r:id="rId7"/>
    <p:sldId id="298" r:id="rId8"/>
    <p:sldId id="263" r:id="rId9"/>
    <p:sldId id="286" r:id="rId10"/>
    <p:sldId id="287" r:id="rId11"/>
    <p:sldId id="285" r:id="rId12"/>
    <p:sldId id="267" r:id="rId13"/>
    <p:sldId id="299" r:id="rId14"/>
    <p:sldId id="309" r:id="rId15"/>
    <p:sldId id="310" r:id="rId16"/>
    <p:sldId id="302" r:id="rId17"/>
    <p:sldId id="269" r:id="rId18"/>
    <p:sldId id="28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85" d="100"/>
          <a:sy n="85" d="100"/>
        </p:scale>
        <p:origin x="77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Môn: 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17EF0-D4DE-4396-9044-141E2E279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" t="15665" r="6712" b="15926"/>
          <a:stretch/>
        </p:blipFill>
        <p:spPr>
          <a:xfrm>
            <a:off x="228600" y="209549"/>
            <a:ext cx="8229600" cy="48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5F554-B1E0-4E20-B3E2-BDE13A89A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" t="24814" r="8475" b="23333"/>
          <a:stretch/>
        </p:blipFill>
        <p:spPr>
          <a:xfrm>
            <a:off x="838200" y="-3810"/>
            <a:ext cx="66130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lấp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564E70-A026-4924-A5E9-93CB78A0AE8F}"/>
              </a:ext>
            </a:extLst>
          </p:cNvPr>
          <p:cNvSpPr txBox="1"/>
          <p:nvPr/>
        </p:nvSpPr>
        <p:spPr>
          <a:xfrm>
            <a:off x="49530" y="184037"/>
            <a:ext cx="89801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lấp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C67133-4096-4F2D-853E-E0393E586BFC}"/>
              </a:ext>
            </a:extLst>
          </p:cNvPr>
          <p:cNvSpPr/>
          <p:nvPr/>
        </p:nvSpPr>
        <p:spPr>
          <a:xfrm>
            <a:off x="533400" y="2742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4F4741-DE43-4FE7-924B-6C8D2F4E05A6}"/>
              </a:ext>
            </a:extLst>
          </p:cNvPr>
          <p:cNvSpPr/>
          <p:nvPr/>
        </p:nvSpPr>
        <p:spPr>
          <a:xfrm>
            <a:off x="914400" y="95293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90EDED-DFE0-483E-B51C-267D45274B1E}"/>
              </a:ext>
            </a:extLst>
          </p:cNvPr>
          <p:cNvSpPr/>
          <p:nvPr/>
        </p:nvSpPr>
        <p:spPr>
          <a:xfrm>
            <a:off x="34290" y="173165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C17683-32BF-4570-8362-36F556FC9728}"/>
              </a:ext>
            </a:extLst>
          </p:cNvPr>
          <p:cNvSpPr/>
          <p:nvPr/>
        </p:nvSpPr>
        <p:spPr>
          <a:xfrm>
            <a:off x="34290" y="258699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EB9FFE-3C9D-4DEF-B5E2-D645E7DFDDD7}"/>
              </a:ext>
            </a:extLst>
          </p:cNvPr>
          <p:cNvSpPr/>
          <p:nvPr/>
        </p:nvSpPr>
        <p:spPr>
          <a:xfrm>
            <a:off x="7696200" y="257175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4E2DA-0095-4E35-8CF7-A97F61BA502A}"/>
              </a:ext>
            </a:extLst>
          </p:cNvPr>
          <p:cNvCxnSpPr/>
          <p:nvPr/>
        </p:nvCxnSpPr>
        <p:spPr>
          <a:xfrm>
            <a:off x="3124200" y="3333750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25E93D-9601-4B4D-A23A-6C90F891FB35}"/>
              </a:ext>
            </a:extLst>
          </p:cNvPr>
          <p:cNvCxnSpPr/>
          <p:nvPr/>
        </p:nvCxnSpPr>
        <p:spPr>
          <a:xfrm>
            <a:off x="6811425" y="4248150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CE322C-AD4B-4BFD-83A8-5FD970543393}"/>
              </a:ext>
            </a:extLst>
          </p:cNvPr>
          <p:cNvCxnSpPr/>
          <p:nvPr/>
        </p:nvCxnSpPr>
        <p:spPr>
          <a:xfrm>
            <a:off x="1032082" y="923993"/>
            <a:ext cx="884775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81915" y="2896731"/>
            <a:ext cx="8980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lấp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B0AC-9087-4186-B616-0914C23E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" t="15927" r="7063" b="52034"/>
          <a:stretch/>
        </p:blipFill>
        <p:spPr>
          <a:xfrm>
            <a:off x="1219200" y="0"/>
            <a:ext cx="6400800" cy="29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2630C-38BE-4980-8DBF-C242A1AF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15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" y="2106537"/>
            <a:ext cx="840165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ACE107-8267-4467-A0B1-486452703C95}"/>
              </a:ext>
            </a:extLst>
          </p:cNvPr>
          <p:cNvSpPr/>
          <p:nvPr/>
        </p:nvSpPr>
        <p:spPr>
          <a:xfrm>
            <a:off x="228600" y="209550"/>
            <a:ext cx="840165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0637"/>
            <a:ext cx="8897185" cy="4891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335298" y="3912953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4329771" y="404393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485911" y="971550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8565" y="4488784"/>
            <a:ext cx="483267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029076" y="3933292"/>
            <a:ext cx="483267" cy="483267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77486" y="4476488"/>
            <a:ext cx="483267" cy="483267"/>
          </a:xfrm>
          <a:prstGeom prst="star5">
            <a:avLst/>
          </a:prstGeom>
          <a:solidFill>
            <a:schemeClr val="accent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25435" y="4024278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4196111" y="2284709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47293" y="170064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056394" y="853663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5298694" y="3782645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153926" y="3156942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595726" y="2673017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170615" y="510225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8461991" y="3028950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772842" y="70569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6C4DB-3A30-43F8-B50D-0837815E88CC}"/>
              </a:ext>
            </a:extLst>
          </p:cNvPr>
          <p:cNvSpPr/>
          <p:nvPr/>
        </p:nvSpPr>
        <p:spPr>
          <a:xfrm>
            <a:off x="274863" y="1544244"/>
            <a:ext cx="8473403" cy="163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LUÔN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2265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42875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VIỆT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66</a:t>
            </a:r>
            <a:r>
              <a:rPr lang="vi-V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/>
          <p:nvPr/>
        </p:nvSpPr>
        <p:spPr>
          <a:xfrm>
            <a:off x="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6FA14E4-AB1B-4CA5-9702-C2F05AA966F2}"/>
              </a:ext>
            </a:extLst>
          </p:cNvPr>
          <p:cNvSpPr txBox="1"/>
          <p:nvPr/>
        </p:nvSpPr>
        <p:spPr>
          <a:xfrm>
            <a:off x="11430" y="4171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uồm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DA345-A6D8-4753-A0D8-D4BC5EA9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r="4520" b="63333"/>
          <a:stretch/>
        </p:blipFill>
        <p:spPr>
          <a:xfrm>
            <a:off x="0" y="7620"/>
            <a:ext cx="9144000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16" y="3622298"/>
            <a:ext cx="5365784" cy="1352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2876" y="2202074"/>
            <a:ext cx="2696192" cy="1362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397" y="2202074"/>
            <a:ext cx="2685003" cy="1373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879" y="431851"/>
            <a:ext cx="254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0998" y="2052638"/>
            <a:ext cx="23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37" y="2018553"/>
            <a:ext cx="77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AEE5B-2272-433A-B730-021756651B7E}"/>
              </a:ext>
            </a:extLst>
          </p:cNvPr>
          <p:cNvSpPr txBox="1"/>
          <p:nvPr/>
        </p:nvSpPr>
        <p:spPr>
          <a:xfrm>
            <a:off x="5410200" y="417143"/>
            <a:ext cx="3182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7875" y="3450857"/>
            <a:ext cx="318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0EBDE-D06B-4D45-ABF6-CD95166E278E}"/>
              </a:ext>
            </a:extLst>
          </p:cNvPr>
          <p:cNvSpPr txBox="1"/>
          <p:nvPr/>
        </p:nvSpPr>
        <p:spPr>
          <a:xfrm>
            <a:off x="1128098" y="431851"/>
            <a:ext cx="181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D5BB5-B304-4C54-93AF-8A1A9E5E4133}"/>
              </a:ext>
            </a:extLst>
          </p:cNvPr>
          <p:cNvSpPr txBox="1"/>
          <p:nvPr/>
        </p:nvSpPr>
        <p:spPr>
          <a:xfrm>
            <a:off x="5598004" y="413909"/>
            <a:ext cx="173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62B3BD-EF39-4371-88C4-744F56774A86}"/>
              </a:ext>
            </a:extLst>
          </p:cNvPr>
          <p:cNvSpPr/>
          <p:nvPr/>
        </p:nvSpPr>
        <p:spPr>
          <a:xfrm>
            <a:off x="362300" y="102987"/>
            <a:ext cx="1212532" cy="4967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9D3685-86A2-47E6-B00C-0E1B5B3EC707}"/>
              </a:ext>
            </a:extLst>
          </p:cNvPr>
          <p:cNvSpPr/>
          <p:nvPr/>
        </p:nvSpPr>
        <p:spPr>
          <a:xfrm>
            <a:off x="-4948" y="85590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 animBg="1"/>
      <p:bldP spid="6" grpId="0"/>
      <p:bldP spid="14" grpId="0"/>
      <p:bldP spid="23" grpId="0"/>
      <p:bldP spid="24" grpId="0"/>
      <p:bldP spid="13" grpId="0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700" y="128432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muối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muỗi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nguội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tuổi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40108-44A2-4370-956D-199266544BF7}"/>
              </a:ext>
            </a:extLst>
          </p:cNvPr>
          <p:cNvSpPr txBox="1"/>
          <p:nvPr/>
        </p:nvSpPr>
        <p:spPr>
          <a:xfrm>
            <a:off x="-63500" y="2571750"/>
            <a:ext cx="9612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	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muỗm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nhuốm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nhuộm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77F6-3A71-43DA-8749-6C054962D9D1}"/>
              </a:ext>
            </a:extLst>
          </p:cNvPr>
          <p:cNvSpPr txBox="1"/>
          <p:nvPr/>
        </p:nvSpPr>
        <p:spPr>
          <a:xfrm>
            <a:off x="633493" y="1290649"/>
            <a:ext cx="143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14182-ECE3-43C4-B108-FB62B65729FB}"/>
              </a:ext>
            </a:extLst>
          </p:cNvPr>
          <p:cNvSpPr txBox="1"/>
          <p:nvPr/>
        </p:nvSpPr>
        <p:spPr>
          <a:xfrm>
            <a:off x="3123247" y="1284326"/>
            <a:ext cx="1343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B2879-0CD4-4270-B6D7-2A4B20E9BA1D}"/>
              </a:ext>
            </a:extLst>
          </p:cNvPr>
          <p:cNvSpPr txBox="1"/>
          <p:nvPr/>
        </p:nvSpPr>
        <p:spPr>
          <a:xfrm>
            <a:off x="5836363" y="1284325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9FD15-B73F-4BF0-B4D4-4373C4F71DD0}"/>
              </a:ext>
            </a:extLst>
          </p:cNvPr>
          <p:cNvSpPr txBox="1"/>
          <p:nvPr/>
        </p:nvSpPr>
        <p:spPr>
          <a:xfrm>
            <a:off x="7922180" y="1284324"/>
            <a:ext cx="1520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25F81-5659-45CB-93F3-77B41D45DBB5}"/>
              </a:ext>
            </a:extLst>
          </p:cNvPr>
          <p:cNvSpPr txBox="1"/>
          <p:nvPr/>
        </p:nvSpPr>
        <p:spPr>
          <a:xfrm>
            <a:off x="266700" y="2565373"/>
            <a:ext cx="144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92ADE-3DD5-42E8-B392-3D5F14A2924C}"/>
              </a:ext>
            </a:extLst>
          </p:cNvPr>
          <p:cNvSpPr txBox="1"/>
          <p:nvPr/>
        </p:nvSpPr>
        <p:spPr>
          <a:xfrm>
            <a:off x="2782492" y="2554977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3CED2-060A-4D23-B884-79738F408A84}"/>
              </a:ext>
            </a:extLst>
          </p:cNvPr>
          <p:cNvSpPr txBox="1"/>
          <p:nvPr/>
        </p:nvSpPr>
        <p:spPr>
          <a:xfrm>
            <a:off x="5337732" y="2562207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4479D-E727-4A5D-B259-F93D2E30120E}"/>
              </a:ext>
            </a:extLst>
          </p:cNvPr>
          <p:cNvSpPr txBox="1"/>
          <p:nvPr/>
        </p:nvSpPr>
        <p:spPr>
          <a:xfrm>
            <a:off x="7696200" y="2562207"/>
            <a:ext cx="157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95600" y="4171950"/>
            <a:ext cx="297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muỗm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9091" y="2190309"/>
            <a:ext cx="2971798" cy="53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sáng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2115558"/>
            <a:ext cx="2759860" cy="5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suối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A9C3AB-4C3B-4F74-829E-8802EEDE10A7}"/>
              </a:ext>
            </a:extLst>
          </p:cNvPr>
          <p:cNvCxnSpPr>
            <a:cxnSpLocks/>
          </p:cNvCxnSpPr>
          <p:nvPr/>
        </p:nvCxnSpPr>
        <p:spPr>
          <a:xfrm>
            <a:off x="1410410" y="2672762"/>
            <a:ext cx="9989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3A9-6FBE-4F8F-B697-DDC0A1BAE525}"/>
              </a:ext>
            </a:extLst>
          </p:cNvPr>
          <p:cNvCxnSpPr/>
          <p:nvPr/>
        </p:nvCxnSpPr>
        <p:spPr>
          <a:xfrm>
            <a:off x="6080054" y="2733999"/>
            <a:ext cx="1175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1DBC0C-13C6-45D5-B893-0C13D71B2221}"/>
              </a:ext>
            </a:extLst>
          </p:cNvPr>
          <p:cNvCxnSpPr>
            <a:cxnSpLocks/>
          </p:cNvCxnSpPr>
          <p:nvPr/>
        </p:nvCxnSpPr>
        <p:spPr>
          <a:xfrm>
            <a:off x="4075576" y="4893583"/>
            <a:ext cx="1549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28FFFBF-9342-4060-8891-02F817AA9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t="38562" r="28249" b="36164"/>
          <a:stretch/>
        </p:blipFill>
        <p:spPr>
          <a:xfrm>
            <a:off x="0" y="30740"/>
            <a:ext cx="3060796" cy="2008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F64A4-9278-4DEA-9119-3B5F24FA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" t="45658" r="52617" b="31272"/>
          <a:stretch/>
        </p:blipFill>
        <p:spPr>
          <a:xfrm>
            <a:off x="5715000" y="87573"/>
            <a:ext cx="2971800" cy="2058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B22C7-CDEB-4B1B-909E-BA04EBADD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9AE9A"/>
              </a:clrFrom>
              <a:clrTo>
                <a:srgbClr val="B9AE9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910" t="50000" b="33704"/>
          <a:stretch/>
        </p:blipFill>
        <p:spPr>
          <a:xfrm>
            <a:off x="2768219" y="2598420"/>
            <a:ext cx="2804101" cy="16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5607D-1BFB-4C44-B212-E5597023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110" r="8475" b="12964"/>
          <a:stretch/>
        </p:blipFill>
        <p:spPr>
          <a:xfrm>
            <a:off x="11430" y="-54396"/>
            <a:ext cx="9132570" cy="51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E7447E-EAF7-435D-B339-11DD5760B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50000" r="10452" b="29259"/>
          <a:stretch/>
        </p:blipFill>
        <p:spPr>
          <a:xfrm>
            <a:off x="-1" y="209550"/>
            <a:ext cx="912767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5B0AA-4472-46A1-97DB-56DA1BE5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" t="12963" r="2272" b="14444"/>
          <a:stretch/>
        </p:blipFill>
        <p:spPr>
          <a:xfrm>
            <a:off x="304800" y="82550"/>
            <a:ext cx="8534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5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271</Words>
  <Application>Microsoft Office PowerPoint</Application>
  <PresentationFormat>On-screen Show (16:9)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Arial-SGK-TV</vt:lpstr>
      <vt:lpstr>Calibri</vt:lpstr>
      <vt:lpstr>Times New Roman</vt:lpstr>
      <vt:lpstr>Trebuchet MS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Nguyen Giang</cp:lastModifiedBy>
  <cp:revision>71</cp:revision>
  <dcterms:created xsi:type="dcterms:W3CDTF">2020-08-17T06:39:59Z</dcterms:created>
  <dcterms:modified xsi:type="dcterms:W3CDTF">2022-12-08T13:04:38Z</dcterms:modified>
</cp:coreProperties>
</file>