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308" r:id="rId3"/>
    <p:sldId id="273" r:id="rId4"/>
    <p:sldId id="257" r:id="rId5"/>
    <p:sldId id="341" r:id="rId6"/>
    <p:sldId id="258" r:id="rId7"/>
    <p:sldId id="259" r:id="rId8"/>
    <p:sldId id="264" r:id="rId9"/>
    <p:sldId id="276" r:id="rId10"/>
    <p:sldId id="343" r:id="rId11"/>
    <p:sldId id="275" r:id="rId12"/>
    <p:sldId id="268" r:id="rId13"/>
    <p:sldId id="342" r:id="rId14"/>
    <p:sldId id="272" r:id="rId15"/>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B00"/>
    <a:srgbClr val="A9DA74"/>
    <a:srgbClr val="EBF6F9"/>
    <a:srgbClr val="FBD6B7"/>
    <a:srgbClr val="E824B5"/>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882"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SimSun" panose="02010600030101010101" pitchFamily="2" charset="-122"/>
              </a:rPr>
              <a:t>1</a:t>
            </a:fld>
            <a:endParaRPr lang="zh-CN" altLang="en-US">
              <a:solidFill>
                <a:prstClr val="black"/>
              </a:solidFill>
              <a:ea typeface="SimSun" panose="02010600030101010101" pitchFamily="2" charset="-122"/>
            </a:endParaRPr>
          </a:p>
        </p:txBody>
      </p:sp>
    </p:spTree>
    <p:extLst>
      <p:ext uri="{BB962C8B-B14F-4D97-AF65-F5344CB8AC3E}">
        <p14:creationId xmlns:p14="http://schemas.microsoft.com/office/powerpoint/2010/main" val="398597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“quây quần”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“quây quần”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423582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noProof="1"/>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1"/>
              <a:t>Click to edit Master subtitle style</a:t>
            </a:r>
          </a:p>
        </p:txBody>
      </p:sp>
      <p:sp>
        <p:nvSpPr>
          <p:cNvPr id="4" name="Date Placeholder 3"/>
          <p:cNvSpPr>
            <a:spLocks noGrp="1"/>
          </p:cNvSpPr>
          <p:nvPr>
            <p:ph type="dt" sz="half" idx="10"/>
          </p:nvPr>
        </p:nvSpPr>
        <p:spPr/>
        <p:txBody>
          <a:bodyPr/>
          <a:lstStyle>
            <a:lvl1pPr>
              <a:defRPr/>
            </a:lvl1pPr>
          </a:lstStyle>
          <a:p>
            <a:pPr defTabSz="685800">
              <a:defRPr/>
            </a:pPr>
            <a:fld id="{4C8A34B3-C7A7-4A44-A882-ACF523FEAEAC}" type="datetimeFigureOut">
              <a:rPr lang="en-US" smtClean="0">
                <a:solidFill>
                  <a:prstClr val="black">
                    <a:tint val="75000"/>
                  </a:prstClr>
                </a:solidFill>
              </a:rPr>
              <a:pPr defTabSz="685800">
                <a:defRPr/>
              </a:pPr>
              <a:t>2/18/2023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defRPr/>
            </a:pPr>
            <a:fld id="{E685768B-9ECC-4BF2-88E3-40D31B7EACC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925895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pPr defTabSz="685800">
              <a:defRPr/>
            </a:pPr>
            <a:fld id="{80A4FA71-F263-452F-879F-7BBAFC80F17C}" type="datetimeFigureOut">
              <a:rPr lang="en-US" smtClean="0">
                <a:solidFill>
                  <a:prstClr val="black">
                    <a:tint val="75000"/>
                  </a:prstClr>
                </a:solidFill>
              </a:rPr>
              <a:pPr defTabSz="685800">
                <a:defRPr/>
              </a:pPr>
              <a:t>2/18/2023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defRPr/>
            </a:pPr>
            <a:fld id="{0EEE7BDA-1083-43A8-BCE1-BA26D2E7CA2D}"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409568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noProof="1"/>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1"/>
              <a:t>Click to edit Master text styles</a:t>
            </a:r>
          </a:p>
        </p:txBody>
      </p:sp>
      <p:sp>
        <p:nvSpPr>
          <p:cNvPr id="4" name="Date Placeholder 3"/>
          <p:cNvSpPr>
            <a:spLocks noGrp="1"/>
          </p:cNvSpPr>
          <p:nvPr>
            <p:ph type="dt" sz="half" idx="10"/>
          </p:nvPr>
        </p:nvSpPr>
        <p:spPr/>
        <p:txBody>
          <a:bodyPr/>
          <a:lstStyle>
            <a:lvl1pPr>
              <a:defRPr/>
            </a:lvl1pPr>
          </a:lstStyle>
          <a:p>
            <a:pPr defTabSz="685800">
              <a:defRPr/>
            </a:pPr>
            <a:fld id="{EF91E1FB-5340-414B-BD98-8A870BBE56FD}" type="datetimeFigureOut">
              <a:rPr lang="en-US" smtClean="0">
                <a:solidFill>
                  <a:prstClr val="black">
                    <a:tint val="75000"/>
                  </a:prstClr>
                </a:solidFill>
              </a:rPr>
              <a:pPr defTabSz="685800">
                <a:defRPr/>
              </a:pPr>
              <a:t>2/18/2023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defRPr/>
            </a:pPr>
            <a:fld id="{462F9F7A-380D-4D1A-901B-F5A366C2AE42}"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56846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p:cNvSpPr>
            <a:spLocks noGrp="1"/>
          </p:cNvSpPr>
          <p:nvPr>
            <p:ph type="dt" sz="half" idx="10"/>
          </p:nvPr>
        </p:nvSpPr>
        <p:spPr/>
        <p:txBody>
          <a:bodyPr/>
          <a:lstStyle>
            <a:lvl1pPr>
              <a:defRPr/>
            </a:lvl1pPr>
          </a:lstStyle>
          <a:p>
            <a:pPr defTabSz="685800">
              <a:defRPr/>
            </a:pPr>
            <a:fld id="{36F676DD-46C4-4833-85DB-94FB4CD7A46B}" type="datetimeFigureOut">
              <a:rPr lang="en-US" smtClean="0">
                <a:solidFill>
                  <a:prstClr val="black">
                    <a:tint val="75000"/>
                  </a:prstClr>
                </a:solidFill>
              </a:rPr>
              <a:pPr defTabSz="685800">
                <a:defRPr/>
              </a:pPr>
              <a:t>2/18/2023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800">
              <a:defRPr/>
            </a:pPr>
            <a:fld id="{E01BDD55-150D-4F04-908B-A1965AE5E9B6}"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185795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noProof="1"/>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1"/>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1"/>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p:cNvSpPr>
            <a:spLocks noGrp="1"/>
          </p:cNvSpPr>
          <p:nvPr>
            <p:ph type="dt" sz="half" idx="10"/>
          </p:nvPr>
        </p:nvSpPr>
        <p:spPr/>
        <p:txBody>
          <a:bodyPr/>
          <a:lstStyle>
            <a:lvl1pPr>
              <a:defRPr/>
            </a:lvl1pPr>
          </a:lstStyle>
          <a:p>
            <a:pPr defTabSz="685800">
              <a:defRPr/>
            </a:pPr>
            <a:fld id="{8CDF5305-0D8C-4C6D-A68C-64F0CDE22ABF}" type="datetimeFigureOut">
              <a:rPr lang="en-US" smtClean="0">
                <a:solidFill>
                  <a:prstClr val="black">
                    <a:tint val="75000"/>
                  </a:prstClr>
                </a:solidFill>
              </a:rPr>
              <a:pPr defTabSz="685800">
                <a:defRPr/>
              </a:pPr>
              <a:t>2/18/2023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defTabSz="685800">
              <a:defRPr/>
            </a:pPr>
            <a:fld id="{B3EDA65B-7BD7-4753-943F-F78C42C3D371}"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503184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3"/>
          <p:cNvSpPr>
            <a:spLocks noGrp="1"/>
          </p:cNvSpPr>
          <p:nvPr>
            <p:ph type="dt" sz="half" idx="10"/>
          </p:nvPr>
        </p:nvSpPr>
        <p:spPr/>
        <p:txBody>
          <a:bodyPr/>
          <a:lstStyle>
            <a:lvl1pPr>
              <a:defRPr/>
            </a:lvl1pPr>
          </a:lstStyle>
          <a:p>
            <a:pPr defTabSz="685800">
              <a:defRPr/>
            </a:pPr>
            <a:fld id="{FFE889D6-E157-4726-A5E0-13FEBAE92E46}" type="datetimeFigureOut">
              <a:rPr lang="en-US" smtClean="0">
                <a:solidFill>
                  <a:prstClr val="black">
                    <a:tint val="75000"/>
                  </a:prstClr>
                </a:solidFill>
              </a:rPr>
              <a:pPr defTabSz="685800">
                <a:defRPr/>
              </a:pPr>
              <a:t>2/18/2023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defTabSz="685800">
              <a:defRPr/>
            </a:pPr>
            <a:fld id="{8554714F-4CC6-4AB5-9763-FE5CCB6D23D6}"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014090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685800">
              <a:defRPr/>
            </a:pPr>
            <a:fld id="{AD6FD329-6541-4B0B-B070-D451664E524B}" type="datetimeFigureOut">
              <a:rPr lang="en-US" smtClean="0">
                <a:solidFill>
                  <a:prstClr val="black">
                    <a:tint val="75000"/>
                  </a:prstClr>
                </a:solidFill>
              </a:rPr>
              <a:pPr defTabSz="685800">
                <a:defRPr/>
              </a:pPr>
              <a:t>2/18/2023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defTabSz="685800">
              <a:defRPr/>
            </a:pPr>
            <a:fld id="{BEDF3548-F7E6-4460-AA06-12DC43B1889D}"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4020116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noProof="1"/>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1"/>
              <a:t>Click to edit Master text styles</a:t>
            </a:r>
          </a:p>
        </p:txBody>
      </p:sp>
      <p:sp>
        <p:nvSpPr>
          <p:cNvPr id="5" name="Date Placeholder 3"/>
          <p:cNvSpPr>
            <a:spLocks noGrp="1"/>
          </p:cNvSpPr>
          <p:nvPr>
            <p:ph type="dt" sz="half" idx="10"/>
          </p:nvPr>
        </p:nvSpPr>
        <p:spPr/>
        <p:txBody>
          <a:bodyPr/>
          <a:lstStyle>
            <a:lvl1pPr>
              <a:defRPr/>
            </a:lvl1pPr>
          </a:lstStyle>
          <a:p>
            <a:pPr defTabSz="685800">
              <a:defRPr/>
            </a:pPr>
            <a:fld id="{753E3387-CB41-4A6D-BC4A-7CB9BDF868B8}" type="datetimeFigureOut">
              <a:rPr lang="en-US" smtClean="0">
                <a:solidFill>
                  <a:prstClr val="black">
                    <a:tint val="75000"/>
                  </a:prstClr>
                </a:solidFill>
              </a:rPr>
              <a:pPr defTabSz="685800">
                <a:defRPr/>
              </a:pPr>
              <a:t>2/18/2023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800">
              <a:defRPr/>
            </a:pPr>
            <a:fld id="{3C07C389-A715-4C65-99B4-917F16262BEF}"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531585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noProof="1"/>
              <a:t>Click to edit Master title style</a:t>
            </a:r>
          </a:p>
        </p:txBody>
      </p:sp>
      <p:sp>
        <p:nvSpPr>
          <p:cNvPr id="3" name="Picture Placeholder 2"/>
          <p:cNvSpPr>
            <a:spLocks noGrp="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1"/>
              <a:t>Click to edit Master text styles</a:t>
            </a:r>
          </a:p>
        </p:txBody>
      </p:sp>
      <p:sp>
        <p:nvSpPr>
          <p:cNvPr id="5" name="Date Placeholder 3"/>
          <p:cNvSpPr>
            <a:spLocks noGrp="1"/>
          </p:cNvSpPr>
          <p:nvPr>
            <p:ph type="dt" sz="half" idx="10"/>
          </p:nvPr>
        </p:nvSpPr>
        <p:spPr/>
        <p:txBody>
          <a:bodyPr/>
          <a:lstStyle>
            <a:lvl1pPr>
              <a:defRPr/>
            </a:lvl1pPr>
          </a:lstStyle>
          <a:p>
            <a:pPr defTabSz="685800">
              <a:defRPr/>
            </a:pPr>
            <a:fld id="{74F31A04-86AE-44FF-952C-5E30E494F9E8}" type="datetimeFigureOut">
              <a:rPr lang="en-US" smtClean="0">
                <a:solidFill>
                  <a:prstClr val="black">
                    <a:tint val="75000"/>
                  </a:prstClr>
                </a:solidFill>
              </a:rPr>
              <a:pPr defTabSz="685800">
                <a:defRPr/>
              </a:pPr>
              <a:t>2/18/2023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800">
              <a:defRPr/>
            </a:pPr>
            <a:fld id="{BAE57F6B-705E-49FB-A346-55CC1D71F641}"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865083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pPr defTabSz="685800">
              <a:defRPr/>
            </a:pPr>
            <a:fld id="{F9DC02CA-0C23-4CA7-821C-3AD5F03CEB55}" type="datetimeFigureOut">
              <a:rPr lang="en-US" smtClean="0">
                <a:solidFill>
                  <a:prstClr val="black">
                    <a:tint val="75000"/>
                  </a:prstClr>
                </a:solidFill>
              </a:rPr>
              <a:pPr defTabSz="685800">
                <a:defRPr/>
              </a:pPr>
              <a:t>2/18/2023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defRPr/>
            </a:pPr>
            <a:fld id="{7FF2A756-546E-437F-8760-FD3306D89A35}"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173674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pPr defTabSz="685800">
              <a:defRPr/>
            </a:pPr>
            <a:fld id="{E66463E2-3024-40A4-84F4-95BDEE1A9665}" type="datetimeFigureOut">
              <a:rPr lang="en-US" smtClean="0">
                <a:solidFill>
                  <a:prstClr val="black">
                    <a:tint val="75000"/>
                  </a:prstClr>
                </a:solidFill>
              </a:rPr>
              <a:pPr defTabSz="685800">
                <a:defRPr/>
              </a:pPr>
              <a:t>2/18/2023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defRPr/>
            </a:pPr>
            <a:fld id="{6A40DCA2-5309-41F7-B237-4DE17765685F}"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40471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2/18/2023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noChangeArrowheads="1"/>
          </p:cNvSpPr>
          <p:nvPr>
            <p:ph type="body" idx="4294967295"/>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defTabSz="685800">
              <a:defRPr/>
            </a:pPr>
            <a:fld id="{84E00B47-E5FA-4242-AAB5-EC9AC71E3743}" type="datetimeFigureOut">
              <a:rPr lang="en-US" smtClean="0">
                <a:solidFill>
                  <a:prstClr val="black">
                    <a:tint val="75000"/>
                  </a:prstClr>
                </a:solidFill>
              </a:rPr>
              <a:pPr defTabSz="685800">
                <a:defRPr/>
              </a:pPr>
              <a:t>2/18/2023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defTabSz="685800">
              <a:defRPr/>
            </a:pPr>
            <a:fld id="{B38B0F5E-06A6-42BE-B86B-24869B1E29A0}"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499286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64339" cy="5143500"/>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84791" t="53519" r="1" b="6482"/>
          <a:stretch>
            <a:fillRect/>
          </a:stretch>
        </p:blipFill>
        <p:spPr>
          <a:xfrm>
            <a:off x="8203456" y="3568686"/>
            <a:ext cx="1042988" cy="1543051"/>
          </a:xfrm>
          <a:prstGeom prst="rect">
            <a:avLst/>
          </a:prstGeom>
        </p:spPr>
      </p:pic>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t="71667" r="82708" b="15370"/>
          <a:stretch>
            <a:fillRect/>
          </a:stretch>
        </p:blipFill>
        <p:spPr>
          <a:xfrm>
            <a:off x="0" y="4611674"/>
            <a:ext cx="1185863" cy="500063"/>
          </a:xfrm>
          <a:prstGeom prst="rect">
            <a:avLst/>
          </a:prstGeom>
        </p:spPr>
      </p:pic>
      <p:sp>
        <p:nvSpPr>
          <p:cNvPr id="21" name="圆角矩形 1"/>
          <p:cNvSpPr/>
          <p:nvPr/>
        </p:nvSpPr>
        <p:spPr>
          <a:xfrm>
            <a:off x="2779873" y="1732693"/>
            <a:ext cx="3604589" cy="730550"/>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28" rIns="68456" bIns="34228" anchor="ctr"/>
          <a:lstStyle/>
          <a:p>
            <a:pPr algn="ctr" defTabSz="912495">
              <a:defRPr/>
            </a:pPr>
            <a:r>
              <a:rPr lang="en-US" altLang="zh-CN" sz="2475" b="1" dirty="0">
                <a:solidFill>
                  <a:srgbClr val="FF0000"/>
                </a:solidFill>
              </a:rPr>
              <a:t>TIẾNG VIỆT LỚP 1</a:t>
            </a:r>
            <a:endParaRPr lang="zh-CN" altLang="en-US" sz="2475" b="1" dirty="0">
              <a:solidFill>
                <a:srgbClr val="FF0000"/>
              </a:solidFill>
            </a:endParaRPr>
          </a:p>
        </p:txBody>
      </p:sp>
      <p:sp>
        <p:nvSpPr>
          <p:cNvPr id="25" name="Rectangle 24"/>
          <p:cNvSpPr/>
          <p:nvPr/>
        </p:nvSpPr>
        <p:spPr>
          <a:xfrm>
            <a:off x="3120724" y="2457793"/>
            <a:ext cx="3138122" cy="2384403"/>
          </a:xfrm>
          <a:prstGeom prst="rect">
            <a:avLst/>
          </a:prstGeom>
          <a:noFill/>
        </p:spPr>
        <p:txBody>
          <a:bodyPr spcFirstLastPara="1" wrap="none" lIns="68456" tIns="34228" rIns="68456" bIns="34228" numCol="1">
            <a:prstTxWarp prst="textArchUp">
              <a:avLst>
                <a:gd name="adj" fmla="val 9957375"/>
              </a:avLst>
            </a:prstTxWarp>
            <a:spAutoFit/>
          </a:bodyPr>
          <a:lstStyle/>
          <a:p>
            <a:pPr algn="ctr" defTabSz="912495">
              <a:defRPr/>
            </a:pPr>
            <a:endParaRPr lang="en-US" sz="3600" b="1"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endParaRPr>
          </a:p>
        </p:txBody>
      </p:sp>
      <p:sp>
        <p:nvSpPr>
          <p:cNvPr id="15" name="文本框 3"/>
          <p:cNvSpPr txBox="1">
            <a:spLocks noChangeArrowheads="1"/>
          </p:cNvSpPr>
          <p:nvPr/>
        </p:nvSpPr>
        <p:spPr bwMode="auto">
          <a:xfrm>
            <a:off x="2490799" y="96030"/>
            <a:ext cx="3785829" cy="32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364" tIns="25716" rIns="51364" bIns="2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4371"/>
            <a:r>
              <a:rPr lang="en-US" altLang="zh-CN" sz="1800" b="1" dirty="0">
                <a:solidFill>
                  <a:schemeClr val="bg1"/>
                </a:solidFill>
                <a:latin typeface="Tahoma" panose="020B0604030504040204" pitchFamily="34" charset="0"/>
                <a:cs typeface="Tahoma" panose="020B0604030504040204" pitchFamily="34" charset="0"/>
                <a:sym typeface="+mn-lt"/>
              </a:rPr>
              <a:t>TRƯỜNG TIỂU HỌC ĐỨC GIANG</a:t>
            </a:r>
            <a:endParaRPr lang="zh-CN" altLang="en-US" sz="1800" b="1" dirty="0">
              <a:solidFill>
                <a:schemeClr val="bg1"/>
              </a:solidFill>
              <a:latin typeface="Tahoma" panose="020B0604030504040204" pitchFamily="34" charset="0"/>
              <a:ea typeface="Microsoft YaHei" panose="020B0503020204020204" charset="-122"/>
              <a:cs typeface="Tahoma" panose="020B0604030504040204" pitchFamily="34" charset="0"/>
              <a:sym typeface="+mn-lt"/>
            </a:endParaRPr>
          </a:p>
        </p:txBody>
      </p:sp>
      <p:sp>
        <p:nvSpPr>
          <p:cNvPr id="13" name="WordArt 6"/>
          <p:cNvSpPr>
            <a:spLocks noChangeArrowheads="1" noChangeShapeType="1" noTextEdit="1"/>
          </p:cNvSpPr>
          <p:nvPr/>
        </p:nvSpPr>
        <p:spPr bwMode="auto">
          <a:xfrm>
            <a:off x="1818484" y="929982"/>
            <a:ext cx="5527369" cy="3886660"/>
          </a:xfrm>
          <a:prstGeom prst="rect">
            <a:avLst/>
          </a:prstGeom>
        </p:spPr>
        <p:txBody>
          <a:bodyPr spcFirstLastPara="1" wrap="none" lIns="51364" tIns="25716" rIns="51364" bIns="25716" numCol="1" fromWordArt="1">
            <a:prstTxWarp prst="textArchUp">
              <a:avLst>
                <a:gd name="adj" fmla="val 11020719"/>
              </a:avLst>
            </a:prstTxWarp>
          </a:bodyPr>
          <a:lstStyle/>
          <a:p>
            <a:pPr algn="ctr" defTabSz="684371"/>
            <a:r>
              <a:rPr lang="en-US" sz="2025" b="1" kern="1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a:cs typeface="Times New Roman" panose="02020603050405020304"/>
              </a:rPr>
              <a:t>CHÀO MỪNG CÁC EM ĐẾN VỚI TIẾT</a:t>
            </a:r>
          </a:p>
        </p:txBody>
      </p:sp>
      <p:pic>
        <p:nvPicPr>
          <p:cNvPr id="1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33283" y="-283391"/>
            <a:ext cx="1296960" cy="24267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1"/>
          <p:cNvSpPr txBox="1">
            <a:spLocks/>
          </p:cNvSpPr>
          <p:nvPr/>
        </p:nvSpPr>
        <p:spPr>
          <a:xfrm>
            <a:off x="165783" y="4165725"/>
            <a:ext cx="1208970"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200" dirty="0" err="1">
                <a:solidFill>
                  <a:srgbClr val="FF0000"/>
                </a:solidFill>
                <a:latin typeface="Arial-Rounded" pitchFamily="34" charset="0"/>
                <a:ea typeface="Arial-Rounded" pitchFamily="34" charset="0"/>
                <a:cs typeface="Arial-Rounded" pitchFamily="34" charset="0"/>
              </a:rPr>
              <a:t>ngh</a:t>
            </a:r>
            <a:endParaRPr lang="en-US" sz="3200" dirty="0">
              <a:solidFill>
                <a:srgbClr val="FF0000"/>
              </a:solidFill>
              <a:latin typeface="Arial-Rounded" pitchFamily="34" charset="0"/>
              <a:ea typeface="Arial-Rounded" pitchFamily="34" charset="0"/>
              <a:cs typeface="Arial-Rounded" pitchFamily="34" charset="0"/>
            </a:endParaRPr>
          </a:p>
        </p:txBody>
      </p:sp>
      <p:sp>
        <p:nvSpPr>
          <p:cNvPr id="69" name="Title 11"/>
          <p:cNvSpPr txBox="1">
            <a:spLocks/>
          </p:cNvSpPr>
          <p:nvPr/>
        </p:nvSpPr>
        <p:spPr>
          <a:xfrm>
            <a:off x="165783" y="3530412"/>
            <a:ext cx="1156952"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200" dirty="0" err="1">
                <a:solidFill>
                  <a:srgbClr val="FF0000"/>
                </a:solidFill>
                <a:latin typeface="Arial-Rounded" pitchFamily="34" charset="0"/>
                <a:ea typeface="Arial-Rounded" pitchFamily="34" charset="0"/>
                <a:cs typeface="Arial-Rounded" pitchFamily="34" charset="0"/>
              </a:rPr>
              <a:t>ngh</a:t>
            </a:r>
            <a:endParaRPr lang="en-US" sz="3200" dirty="0">
              <a:solidFill>
                <a:srgbClr val="FF0000"/>
              </a:solidFill>
              <a:latin typeface="Arial-Rounded" pitchFamily="34" charset="0"/>
              <a:ea typeface="Arial-Rounded" pitchFamily="34" charset="0"/>
              <a:cs typeface="Arial-Rounded" pitchFamily="34" charset="0"/>
            </a:endParaRPr>
          </a:p>
        </p:txBody>
      </p:sp>
      <p:sp>
        <p:nvSpPr>
          <p:cNvPr id="68" name="Title 11"/>
          <p:cNvSpPr txBox="1">
            <a:spLocks/>
          </p:cNvSpPr>
          <p:nvPr/>
        </p:nvSpPr>
        <p:spPr>
          <a:xfrm>
            <a:off x="125867" y="2843061"/>
            <a:ext cx="1063761"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FF0000"/>
                </a:solidFill>
                <a:latin typeface="Arial-Rounded" pitchFamily="34" charset="0"/>
                <a:ea typeface="Arial-Rounded" pitchFamily="34" charset="0"/>
                <a:cs typeface="Arial-Rounded" pitchFamily="34" charset="0"/>
              </a:rPr>
              <a:t>ng</a:t>
            </a:r>
          </a:p>
        </p:txBody>
      </p:sp>
      <p:sp>
        <p:nvSpPr>
          <p:cNvPr id="41" name="TextBox 40"/>
          <p:cNvSpPr txBox="1"/>
          <p:nvPr/>
        </p:nvSpPr>
        <p:spPr>
          <a:xfrm>
            <a:off x="266906" y="1324974"/>
            <a:ext cx="3176407" cy="646319"/>
          </a:xfrm>
          <a:prstGeom prst="rect">
            <a:avLst/>
          </a:prstGeom>
          <a:noFill/>
        </p:spPr>
        <p:txBody>
          <a:bodyPr wrap="square" lIns="91428" tIns="45714" rIns="91428" bIns="45714" rtlCol="0">
            <a:spAutoFit/>
          </a:bodyPr>
          <a:lstStyle/>
          <a:p>
            <a:pPr algn="just"/>
            <a:r>
              <a:rPr lang="en-US" sz="3600" dirty="0" err="1">
                <a:latin typeface="Arial-Rounded" pitchFamily="34" charset="0"/>
                <a:ea typeface="Arial-Rounded" pitchFamily="34" charset="0"/>
                <a:cs typeface="Arial-Rounded" pitchFamily="34" charset="0"/>
              </a:rPr>
              <a:t>nuôi</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ưỡng</a:t>
            </a:r>
            <a:endParaRPr lang="en-US" sz="3600" i="1" dirty="0">
              <a:latin typeface="Arial-Rounded" pitchFamily="34" charset="0"/>
              <a:ea typeface="Arial-Rounded" pitchFamily="34" charset="0"/>
              <a:cs typeface="Arial-Rounded" pitchFamily="34" charset="0"/>
            </a:endParaRPr>
          </a:p>
        </p:txBody>
      </p:sp>
      <p:sp>
        <p:nvSpPr>
          <p:cNvPr id="43" name="TextBox 42"/>
          <p:cNvSpPr txBox="1"/>
          <p:nvPr/>
        </p:nvSpPr>
        <p:spPr>
          <a:xfrm>
            <a:off x="234632" y="1944410"/>
            <a:ext cx="2260023" cy="646319"/>
          </a:xfrm>
          <a:prstGeom prst="rect">
            <a:avLst/>
          </a:prstGeom>
          <a:noFill/>
        </p:spPr>
        <p:txBody>
          <a:bodyPr wrap="square" lIns="91428" tIns="45714" rIns="91428" bIns="45714" rtlCol="0">
            <a:spAutoFit/>
          </a:bodyPr>
          <a:lstStyle/>
          <a:p>
            <a:pPr algn="just"/>
            <a:r>
              <a:rPr lang="en-US" sz="3600" dirty="0" err="1">
                <a:latin typeface="Arial-Rounded" pitchFamily="34" charset="0"/>
                <a:ea typeface="Arial-Rounded" pitchFamily="34" charset="0"/>
                <a:cs typeface="Arial-Rounded" pitchFamily="34" charset="0"/>
              </a:rPr>
              <a:t>tờ</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ấy</a:t>
            </a:r>
            <a:endParaRPr lang="en-US" sz="3600" i="1" dirty="0">
              <a:latin typeface="Arial-Rounded" pitchFamily="34" charset="0"/>
              <a:ea typeface="Arial-Rounded" pitchFamily="34" charset="0"/>
              <a:cs typeface="Arial-Rounded" pitchFamily="34" charset="0"/>
            </a:endParaRPr>
          </a:p>
        </p:txBody>
      </p:sp>
      <p:sp>
        <p:nvSpPr>
          <p:cNvPr id="67" name="Title 11"/>
          <p:cNvSpPr txBox="1">
            <a:spLocks/>
          </p:cNvSpPr>
          <p:nvPr/>
        </p:nvSpPr>
        <p:spPr>
          <a:xfrm>
            <a:off x="870881" y="1840615"/>
            <a:ext cx="555195" cy="805619"/>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dirty="0" err="1">
                <a:solidFill>
                  <a:srgbClr val="FF0000"/>
                </a:solidFill>
                <a:latin typeface="Arial-Rounded" pitchFamily="34" charset="0"/>
                <a:ea typeface="Arial-Rounded" pitchFamily="34" charset="0"/>
                <a:cs typeface="Arial-Rounded" pitchFamily="34" charset="0"/>
              </a:rPr>
              <a:t>gi</a:t>
            </a:r>
            <a:endParaRPr lang="en-US" sz="3600" dirty="0">
              <a:solidFill>
                <a:srgbClr val="FF0000"/>
              </a:solidFill>
              <a:latin typeface="Arial-Rounded" pitchFamily="34" charset="0"/>
              <a:ea typeface="Arial-Rounded" pitchFamily="34" charset="0"/>
              <a:cs typeface="Arial-Rounded" pitchFamily="34" charset="0"/>
            </a:endParaRPr>
          </a:p>
        </p:txBody>
      </p:sp>
      <p:sp>
        <p:nvSpPr>
          <p:cNvPr id="66" name="Title 11"/>
          <p:cNvSpPr txBox="1">
            <a:spLocks/>
          </p:cNvSpPr>
          <p:nvPr/>
        </p:nvSpPr>
        <p:spPr>
          <a:xfrm>
            <a:off x="1426076" y="1209536"/>
            <a:ext cx="630969"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dirty="0">
                <a:solidFill>
                  <a:srgbClr val="FF0000"/>
                </a:solidFill>
                <a:latin typeface="Arial-Rounded" pitchFamily="34" charset="0"/>
                <a:ea typeface="Arial-Rounded" pitchFamily="34" charset="0"/>
                <a:cs typeface="Arial-Rounded" pitchFamily="34" charset="0"/>
              </a:rPr>
              <a:t>d</a:t>
            </a:r>
          </a:p>
        </p:txBody>
      </p:sp>
      <p:sp>
        <p:nvSpPr>
          <p:cNvPr id="12" name="Title 11"/>
          <p:cNvSpPr>
            <a:spLocks noGrp="1"/>
          </p:cNvSpPr>
          <p:nvPr>
            <p:ph type="title"/>
          </p:nvPr>
        </p:nvSpPr>
        <p:spPr>
          <a:xfrm>
            <a:off x="1010551" y="600598"/>
            <a:ext cx="630969" cy="857250"/>
          </a:xfrm>
        </p:spPr>
        <p:txBody>
          <a:bodyPr>
            <a:normAutofit/>
          </a:bodyPr>
          <a:lstStyle/>
          <a:p>
            <a:r>
              <a:rPr lang="en-US" sz="3600" dirty="0" err="1">
                <a:solidFill>
                  <a:srgbClr val="FF0000"/>
                </a:solidFill>
                <a:latin typeface="Arial-Rounded" pitchFamily="34" charset="0"/>
                <a:ea typeface="Arial-Rounded" pitchFamily="34" charset="0"/>
                <a:cs typeface="Arial-Rounded" pitchFamily="34" charset="0"/>
              </a:rPr>
              <a:t>gi</a:t>
            </a:r>
            <a:endParaRPr lang="en-US" sz="3600" dirty="0">
              <a:solidFill>
                <a:srgbClr val="FF0000"/>
              </a:solidFill>
              <a:latin typeface="Arial-Rounded" pitchFamily="34" charset="0"/>
              <a:ea typeface="Arial-Rounded" pitchFamily="34" charset="0"/>
              <a:cs typeface="Arial-Rounded" pitchFamily="34" charset="0"/>
            </a:endParaRPr>
          </a:p>
        </p:txBody>
      </p:sp>
      <p:pic>
        <p:nvPicPr>
          <p:cNvPr id="2055"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48281" b="18324"/>
          <a:stretch/>
        </p:blipFill>
        <p:spPr bwMode="auto">
          <a:xfrm>
            <a:off x="6708206" y="-430903"/>
            <a:ext cx="2622260" cy="378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216951" y="712204"/>
            <a:ext cx="2260023" cy="646319"/>
          </a:xfrm>
          <a:prstGeom prst="rect">
            <a:avLst/>
          </a:prstGeom>
          <a:noFill/>
        </p:spPr>
        <p:txBody>
          <a:bodyPr wrap="square" lIns="91428" tIns="45714" rIns="91428" bIns="45714" rtlCol="0">
            <a:spAutoFit/>
          </a:bodyPr>
          <a:lstStyle/>
          <a:p>
            <a:pPr algn="just"/>
            <a:r>
              <a:rPr lang="en-US" sz="3600" dirty="0" err="1">
                <a:latin typeface="Arial-Rounded" pitchFamily="34" charset="0"/>
                <a:ea typeface="Arial-Rounded" pitchFamily="34" charset="0"/>
                <a:cs typeface="Arial-Rounded" pitchFamily="34" charset="0"/>
              </a:rPr>
              <a:t>đôi</a:t>
            </a:r>
            <a:r>
              <a:rPr lang="en-US" sz="3600" dirty="0">
                <a:latin typeface="Arial-Rounded" pitchFamily="34" charset="0"/>
                <a:ea typeface="Arial-Rounded" pitchFamily="34" charset="0"/>
                <a:cs typeface="Arial-Rounded" pitchFamily="34" charset="0"/>
              </a:rPr>
              <a:t>  </a:t>
            </a:r>
            <a:r>
              <a:rPr lang="en-US" sz="3600" dirty="0">
                <a:solidFill>
                  <a:srgbClr val="FF0000"/>
                </a:solidFill>
                <a:latin typeface="Arial-Rounded" pitchFamily="34" charset="0"/>
                <a:ea typeface="Arial-Rounded" pitchFamily="34" charset="0"/>
                <a:cs typeface="Arial-Rounded" pitchFamily="34" charset="0"/>
              </a:rPr>
              <a:t>  </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ày</a:t>
            </a:r>
            <a:endParaRPr lang="en-US" sz="3600" i="1" dirty="0">
              <a:latin typeface="Arial-Rounded" pitchFamily="34" charset="0"/>
              <a:ea typeface="Arial-Rounded" pitchFamily="34" charset="0"/>
              <a:cs typeface="Arial-Rounded" pitchFamily="34" charset="0"/>
            </a:endParaRPr>
          </a:p>
        </p:txBody>
      </p:sp>
      <p:sp>
        <p:nvSpPr>
          <p:cNvPr id="39" name="TextBox 38"/>
          <p:cNvSpPr txBox="1"/>
          <p:nvPr/>
        </p:nvSpPr>
        <p:spPr>
          <a:xfrm>
            <a:off x="62345" y="-8661"/>
            <a:ext cx="2945823" cy="584763"/>
          </a:xfrm>
          <a:prstGeom prst="rect">
            <a:avLst/>
          </a:prstGeom>
          <a:noFill/>
        </p:spPr>
        <p:txBody>
          <a:bodyPr wrap="square" lIns="91428" tIns="45714" rIns="91428" bIns="45714" rtlCol="0">
            <a:spAutoFit/>
          </a:bodyPr>
          <a:lstStyle/>
          <a:p>
            <a:pPr algn="just"/>
            <a:r>
              <a:rPr lang="en-US" sz="3200" b="1" dirty="0">
                <a:latin typeface="Arial-Rounded" pitchFamily="34" charset="0"/>
                <a:ea typeface="Arial-Rounded" pitchFamily="34" charset="0"/>
                <a:cs typeface="Arial-Rounded" pitchFamily="34" charset="0"/>
              </a:rPr>
              <a:t>a. </a:t>
            </a:r>
            <a:r>
              <a:rPr lang="en-US" sz="3200" b="1" i="1" dirty="0" err="1">
                <a:latin typeface="Arial-Rounded" pitchFamily="34" charset="0"/>
                <a:ea typeface="Arial-Rounded" pitchFamily="34" charset="0"/>
                <a:cs typeface="Arial-Rounded" pitchFamily="34" charset="0"/>
              </a:rPr>
              <a:t>gi</a:t>
            </a:r>
            <a:r>
              <a:rPr lang="en-US" sz="3200" b="1" i="1" dirty="0">
                <a:latin typeface="Arial-Rounded" pitchFamily="34" charset="0"/>
                <a:ea typeface="Arial-Rounded" pitchFamily="34" charset="0"/>
                <a:cs typeface="Arial-Rounded" pitchFamily="34" charset="0"/>
              </a:rPr>
              <a:t> </a:t>
            </a:r>
            <a:r>
              <a:rPr lang="en-US" sz="3200" b="1" dirty="0">
                <a:latin typeface="Arial-Rounded" pitchFamily="34" charset="0"/>
                <a:ea typeface="Arial-Rounded" pitchFamily="34" charset="0"/>
                <a:cs typeface="Arial-Rounded" pitchFamily="34" charset="0"/>
              </a:rPr>
              <a:t> hay </a:t>
            </a:r>
            <a:r>
              <a:rPr lang="en-US" sz="3200" b="1" i="1" dirty="0">
                <a:latin typeface="Arial-Rounded" pitchFamily="34" charset="0"/>
                <a:ea typeface="Arial-Rounded" pitchFamily="34" charset="0"/>
                <a:cs typeface="Arial-Rounded" pitchFamily="34" charset="0"/>
              </a:rPr>
              <a:t>d?</a:t>
            </a:r>
          </a:p>
        </p:txBody>
      </p:sp>
      <p:pic>
        <p:nvPicPr>
          <p:cNvPr id="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88051" y="857267"/>
            <a:ext cx="517821"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3684" y="144403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368" y="207112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32973" y="2464205"/>
            <a:ext cx="3543010" cy="584763"/>
          </a:xfrm>
          <a:prstGeom prst="rect">
            <a:avLst/>
          </a:prstGeom>
          <a:noFill/>
        </p:spPr>
        <p:txBody>
          <a:bodyPr wrap="square" lIns="91428" tIns="45714" rIns="91428" bIns="45714" rtlCol="0">
            <a:spAutoFit/>
          </a:bodyPr>
          <a:lstStyle/>
          <a:p>
            <a:pPr algn="just"/>
            <a:r>
              <a:rPr lang="en-US" sz="3200" b="1" dirty="0">
                <a:latin typeface="Arial-Rounded" pitchFamily="34" charset="0"/>
                <a:ea typeface="Arial-Rounded" pitchFamily="34" charset="0"/>
                <a:cs typeface="Arial-Rounded" pitchFamily="34" charset="0"/>
              </a:rPr>
              <a:t>b. </a:t>
            </a:r>
            <a:r>
              <a:rPr lang="en-US" sz="3200" b="1" i="1" dirty="0">
                <a:latin typeface="Arial-Rounded" pitchFamily="34" charset="0"/>
                <a:ea typeface="Arial-Rounded" pitchFamily="34" charset="0"/>
                <a:cs typeface="Arial-Rounded" pitchFamily="34" charset="0"/>
              </a:rPr>
              <a:t>ng </a:t>
            </a:r>
            <a:r>
              <a:rPr lang="en-US" sz="3200" b="1" dirty="0">
                <a:latin typeface="Arial-Rounded" pitchFamily="34" charset="0"/>
                <a:ea typeface="Arial-Rounded" pitchFamily="34" charset="0"/>
                <a:cs typeface="Arial-Rounded" pitchFamily="34" charset="0"/>
              </a:rPr>
              <a:t> hay </a:t>
            </a:r>
            <a:r>
              <a:rPr lang="en-US" sz="3200" b="1" i="1" dirty="0" err="1">
                <a:latin typeface="Arial-Rounded" pitchFamily="34" charset="0"/>
                <a:ea typeface="Arial-Rounded" pitchFamily="34" charset="0"/>
                <a:cs typeface="Arial-Rounded" pitchFamily="34" charset="0"/>
              </a:rPr>
              <a:t>ngh</a:t>
            </a:r>
            <a:r>
              <a:rPr lang="en-US" sz="3200" b="1" i="1" dirty="0">
                <a:latin typeface="Arial-Rounded" pitchFamily="34" charset="0"/>
                <a:ea typeface="Arial-Rounded" pitchFamily="34" charset="0"/>
                <a:cs typeface="Arial-Rounded" pitchFamily="34" charset="0"/>
              </a:rPr>
              <a:t>?</a:t>
            </a:r>
            <a:endParaRPr lang="en-US" sz="3200" b="1" dirty="0">
              <a:latin typeface="Arial-Rounded" pitchFamily="34" charset="0"/>
              <a:ea typeface="Arial-Rounded" pitchFamily="34" charset="0"/>
              <a:cs typeface="Arial-Rounded" pitchFamily="34" charset="0"/>
            </a:endParaRPr>
          </a:p>
        </p:txBody>
      </p:sp>
      <p:sp>
        <p:nvSpPr>
          <p:cNvPr id="46" name="TextBox 45"/>
          <p:cNvSpPr txBox="1"/>
          <p:nvPr/>
        </p:nvSpPr>
        <p:spPr>
          <a:xfrm>
            <a:off x="674467" y="2991775"/>
            <a:ext cx="2260023" cy="584763"/>
          </a:xfrm>
          <a:prstGeom prst="rect">
            <a:avLst/>
          </a:prstGeom>
          <a:noFill/>
        </p:spPr>
        <p:txBody>
          <a:bodyPr wrap="square" lIns="91428" tIns="45714" rIns="91428" bIns="45714" rtlCol="0">
            <a:spAutoFit/>
          </a:bodyPr>
          <a:lstStyle/>
          <a:p>
            <a:pPr algn="just"/>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ày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lễ</a:t>
            </a:r>
            <a:endParaRPr lang="en-US" sz="3200" i="1" dirty="0">
              <a:latin typeface="Arial-Rounded" pitchFamily="34" charset="0"/>
              <a:ea typeface="Arial-Rounded" pitchFamily="34" charset="0"/>
              <a:cs typeface="Arial-Rounded" pitchFamily="34" charset="0"/>
            </a:endParaRPr>
          </a:p>
        </p:txBody>
      </p:sp>
      <p:pic>
        <p:nvPicPr>
          <p:cNvPr id="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879" y="3158921"/>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Box 47"/>
          <p:cNvSpPr txBox="1"/>
          <p:nvPr/>
        </p:nvSpPr>
        <p:spPr>
          <a:xfrm>
            <a:off x="1016577" y="3669267"/>
            <a:ext cx="2260023"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e nhạc</a:t>
            </a:r>
            <a:endParaRPr lang="en-US" sz="3200" i="1">
              <a:latin typeface="Arial-Rounded" pitchFamily="34" charset="0"/>
              <a:ea typeface="Arial-Rounded" pitchFamily="34" charset="0"/>
              <a:cs typeface="Arial-Rounded" pitchFamily="34" charset="0"/>
            </a:endParaRPr>
          </a:p>
        </p:txBody>
      </p:sp>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710" y="383641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1034769" y="4315586"/>
            <a:ext cx="2260023"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ỉ ngơi</a:t>
            </a:r>
            <a:endParaRPr lang="en-US" sz="3200" i="1">
              <a:latin typeface="Arial-Rounded" pitchFamily="34" charset="0"/>
              <a:ea typeface="Arial-Rounded" pitchFamily="34" charset="0"/>
              <a:cs typeface="Arial-Rounded" pitchFamily="34" charset="0"/>
            </a:endParaRPr>
          </a:p>
        </p:txBody>
      </p:sp>
      <p:pic>
        <p:nvPicPr>
          <p:cNvPr id="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640" y="448273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139" t="6482" r="47817" b="59575"/>
          <a:stretch/>
        </p:blipFill>
        <p:spPr bwMode="auto">
          <a:xfrm>
            <a:off x="9144000" y="159881"/>
            <a:ext cx="1309255" cy="131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5715000" y="835451"/>
            <a:ext cx="1393007" cy="2943572"/>
            <a:chOff x="5627832" y="1110067"/>
            <a:chExt cx="1768475" cy="3736975"/>
          </a:xfrm>
        </p:grpSpPr>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7832" y="1110067"/>
              <a:ext cx="1768475"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21116"/>
            <a:stretch/>
          </p:blipFill>
          <p:spPr bwMode="auto">
            <a:xfrm>
              <a:off x="5957454" y="1153364"/>
              <a:ext cx="1231900" cy="98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6400" y="1679180"/>
            <a:ext cx="123190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818897"/>
            <a:ext cx="1451481" cy="306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4894" t="13674" r="52706" b="21285"/>
          <a:stretch/>
        </p:blipFill>
        <p:spPr bwMode="auto">
          <a:xfrm>
            <a:off x="3956942" y="110525"/>
            <a:ext cx="2502873" cy="3507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1911" y="1347703"/>
            <a:ext cx="2749071" cy="3986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5357" y="2777143"/>
            <a:ext cx="993206" cy="149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98347" y="1547266"/>
            <a:ext cx="2009707" cy="378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1679180"/>
            <a:ext cx="1894415" cy="340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45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10"/>
                                        <p:tgtEl>
                                          <p:spTgt spid="7"/>
                                        </p:tgtEl>
                                        <p:attrNameLst>
                                          <p:attrName>ppt_w</p:attrName>
                                        </p:attrNameLst>
                                      </p:cBhvr>
                                      <p:tavLst>
                                        <p:tav tm="0">
                                          <p:val>
                                            <p:strVal val="ppt_w"/>
                                          </p:val>
                                        </p:tav>
                                        <p:tav tm="100000">
                                          <p:val>
                                            <p:fltVal val="0"/>
                                          </p:val>
                                        </p:tav>
                                      </p:tavLst>
                                    </p:anim>
                                    <p:anim calcmode="lin" valueType="num">
                                      <p:cBhvr>
                                        <p:cTn id="7" dur="10"/>
                                        <p:tgtEl>
                                          <p:spTgt spid="7"/>
                                        </p:tgtEl>
                                        <p:attrNameLst>
                                          <p:attrName>ppt_h</p:attrName>
                                        </p:attrNameLst>
                                      </p:cBhvr>
                                      <p:tavLst>
                                        <p:tav tm="0">
                                          <p:val>
                                            <p:strVal val="ppt_h"/>
                                          </p:val>
                                        </p:tav>
                                        <p:tav tm="100000">
                                          <p:val>
                                            <p:fltVal val="0"/>
                                          </p:val>
                                        </p:tav>
                                      </p:tavLst>
                                    </p:anim>
                                    <p:animEffect transition="out" filter="fade">
                                      <p:cBhvr>
                                        <p:cTn id="8" dur="10"/>
                                        <p:tgtEl>
                                          <p:spTgt spid="7"/>
                                        </p:tgtEl>
                                      </p:cBhvr>
                                    </p:animEffect>
                                    <p:set>
                                      <p:cBhvr>
                                        <p:cTn id="9" dur="1" fill="hold">
                                          <p:stCondLst>
                                            <p:cond delay="9"/>
                                          </p:stCondLst>
                                        </p:cTn>
                                        <p:tgtEl>
                                          <p:spTgt spid="7"/>
                                        </p:tgtEl>
                                        <p:attrNameLst>
                                          <p:attrName>style.visibility</p:attrName>
                                        </p:attrNameLst>
                                      </p:cBhvr>
                                      <p:to>
                                        <p:strVal val="hidden"/>
                                      </p:to>
                                    </p:set>
                                  </p:childTnLst>
                                </p:cTn>
                              </p:par>
                            </p:childTnLst>
                          </p:cTn>
                        </p:par>
                        <p:par>
                          <p:cTn id="10" fill="hold">
                            <p:stCondLst>
                              <p:cond delay="10"/>
                            </p:stCondLst>
                            <p:childTnLst>
                              <p:par>
                                <p:cTn id="11" presetID="53" presetClass="entr" presetSubtype="16" fill="hold" nodeType="after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p:cTn id="13" dur="10" fill="hold"/>
                                        <p:tgtEl>
                                          <p:spTgt spid="55"/>
                                        </p:tgtEl>
                                        <p:attrNameLst>
                                          <p:attrName>ppt_w</p:attrName>
                                        </p:attrNameLst>
                                      </p:cBhvr>
                                      <p:tavLst>
                                        <p:tav tm="0">
                                          <p:val>
                                            <p:fltVal val="0"/>
                                          </p:val>
                                        </p:tav>
                                        <p:tav tm="100000">
                                          <p:val>
                                            <p:strVal val="#ppt_w"/>
                                          </p:val>
                                        </p:tav>
                                      </p:tavLst>
                                    </p:anim>
                                    <p:anim calcmode="lin" valueType="num">
                                      <p:cBhvr>
                                        <p:cTn id="14" dur="10" fill="hold"/>
                                        <p:tgtEl>
                                          <p:spTgt spid="55"/>
                                        </p:tgtEl>
                                        <p:attrNameLst>
                                          <p:attrName>ppt_h</p:attrName>
                                        </p:attrNameLst>
                                      </p:cBhvr>
                                      <p:tavLst>
                                        <p:tav tm="0">
                                          <p:val>
                                            <p:fltVal val="0"/>
                                          </p:val>
                                        </p:tav>
                                        <p:tav tm="100000">
                                          <p:val>
                                            <p:strVal val="#ppt_h"/>
                                          </p:val>
                                        </p:tav>
                                      </p:tavLst>
                                    </p:anim>
                                    <p:animEffect transition="in" filter="fade">
                                      <p:cBhvr>
                                        <p:cTn id="15" dur="1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0"/>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40"/>
                                        </p:tgtEl>
                                        <p:attrNameLst>
                                          <p:attrName>ppt_x</p:attrName>
                                        </p:attrNameLst>
                                      </p:cBhvr>
                                      <p:tavLst>
                                        <p:tav tm="0">
                                          <p:val>
                                            <p:strVal val="ppt_x"/>
                                          </p:val>
                                        </p:tav>
                                        <p:tav tm="100000">
                                          <p:val>
                                            <p:strVal val="ppt_x"/>
                                          </p:val>
                                        </p:tav>
                                      </p:tavLst>
                                    </p:anim>
                                    <p:anim calcmode="lin" valueType="num">
                                      <p:cBhvr additive="base">
                                        <p:cTn id="21" dur="500"/>
                                        <p:tgtEl>
                                          <p:spTgt spid="40"/>
                                        </p:tgtEl>
                                        <p:attrNameLst>
                                          <p:attrName>ppt_y</p:attrName>
                                        </p:attrNameLst>
                                      </p:cBhvr>
                                      <p:tavLst>
                                        <p:tav tm="0">
                                          <p:val>
                                            <p:strVal val="ppt_y"/>
                                          </p:val>
                                        </p:tav>
                                        <p:tav tm="100000">
                                          <p:val>
                                            <p:strVal val="1+ppt_h/2"/>
                                          </p:val>
                                        </p:tav>
                                      </p:tavLst>
                                    </p:anim>
                                    <p:set>
                                      <p:cBhvr>
                                        <p:cTn id="22" dur="1" fill="hold">
                                          <p:stCondLst>
                                            <p:cond delay="499"/>
                                          </p:stCondLst>
                                        </p:cTn>
                                        <p:tgtEl>
                                          <p:spTgt spid="40"/>
                                        </p:tgtEl>
                                        <p:attrNameLst>
                                          <p:attrName>style.visibility</p:attrName>
                                        </p:attrNameLst>
                                      </p:cBhvr>
                                      <p:to>
                                        <p:strVal val="hidden"/>
                                      </p:to>
                                    </p:se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Effect transition="in" filter="fade">
                                      <p:cBhvr>
                                        <p:cTn id="28" dur="1000"/>
                                        <p:tgtEl>
                                          <p:spTgt spid="12"/>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2000"/>
                                        <p:tgtEl>
                                          <p:spTgt spid="57"/>
                                        </p:tgtEl>
                                      </p:cBhvr>
                                    </p:animEffect>
                                  </p:childTnLst>
                                </p:cTn>
                              </p:par>
                            </p:childTnLst>
                          </p:cTn>
                        </p:par>
                      </p:childTnLst>
                    </p:cTn>
                  </p:par>
                </p:childTnLst>
              </p:cTn>
              <p:nextCondLst>
                <p:cond evt="onClick" delay="0">
                  <p:tgtEl>
                    <p:spTgt spid="40"/>
                  </p:tgtEl>
                </p:cond>
              </p:nextCondLst>
            </p:seq>
            <p:seq concurrent="1" nextAc="seek">
              <p:cTn id="33" restart="whenNotActive" fill="hold" evtFilter="cancelBubble" nodeType="interactiveSeq">
                <p:stCondLst>
                  <p:cond evt="onClick" delay="0">
                    <p:tgtEl>
                      <p:spTgt spid="42"/>
                    </p:tgtEl>
                  </p:cond>
                </p:stCondLst>
                <p:endSync evt="end" delay="0">
                  <p:rtn val="all"/>
                </p:endSync>
                <p:childTnLst>
                  <p:par>
                    <p:cTn id="34" fill="hold">
                      <p:stCondLst>
                        <p:cond delay="0"/>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42"/>
                                        </p:tgtEl>
                                        <p:attrNameLst>
                                          <p:attrName>ppt_x</p:attrName>
                                        </p:attrNameLst>
                                      </p:cBhvr>
                                      <p:tavLst>
                                        <p:tav tm="0">
                                          <p:val>
                                            <p:strVal val="ppt_x"/>
                                          </p:val>
                                        </p:tav>
                                        <p:tav tm="100000">
                                          <p:val>
                                            <p:strVal val="ppt_x"/>
                                          </p:val>
                                        </p:tav>
                                      </p:tavLst>
                                    </p:anim>
                                    <p:anim calcmode="lin" valueType="num">
                                      <p:cBhvr additive="base">
                                        <p:cTn id="38" dur="500"/>
                                        <p:tgtEl>
                                          <p:spTgt spid="42"/>
                                        </p:tgtEl>
                                        <p:attrNameLst>
                                          <p:attrName>ppt_y</p:attrName>
                                        </p:attrNameLst>
                                      </p:cBhvr>
                                      <p:tavLst>
                                        <p:tav tm="0">
                                          <p:val>
                                            <p:strVal val="ppt_y"/>
                                          </p:val>
                                        </p:tav>
                                        <p:tav tm="100000">
                                          <p:val>
                                            <p:strVal val="1+ppt_h/2"/>
                                          </p:val>
                                        </p:tav>
                                      </p:tavLst>
                                    </p:anim>
                                    <p:set>
                                      <p:cBhvr>
                                        <p:cTn id="39" dur="1" fill="hold">
                                          <p:stCondLst>
                                            <p:cond delay="499"/>
                                          </p:stCondLst>
                                        </p:cTn>
                                        <p:tgtEl>
                                          <p:spTgt spid="42"/>
                                        </p:tgtEl>
                                        <p:attrNameLst>
                                          <p:attrName>style.visibility</p:attrName>
                                        </p:attrNameLst>
                                      </p:cBhvr>
                                      <p:to>
                                        <p:strVal val="hidden"/>
                                      </p:to>
                                    </p:se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p:cTn id="43" dur="500" fill="hold"/>
                                        <p:tgtEl>
                                          <p:spTgt spid="66"/>
                                        </p:tgtEl>
                                        <p:attrNameLst>
                                          <p:attrName>ppt_w</p:attrName>
                                        </p:attrNameLst>
                                      </p:cBhvr>
                                      <p:tavLst>
                                        <p:tav tm="0">
                                          <p:val>
                                            <p:fltVal val="0"/>
                                          </p:val>
                                        </p:tav>
                                        <p:tav tm="100000">
                                          <p:val>
                                            <p:strVal val="#ppt_w"/>
                                          </p:val>
                                        </p:tav>
                                      </p:tavLst>
                                    </p:anim>
                                    <p:anim calcmode="lin" valueType="num">
                                      <p:cBhvr>
                                        <p:cTn id="44" dur="500" fill="hold"/>
                                        <p:tgtEl>
                                          <p:spTgt spid="66"/>
                                        </p:tgtEl>
                                        <p:attrNameLst>
                                          <p:attrName>ppt_h</p:attrName>
                                        </p:attrNameLst>
                                      </p:cBhvr>
                                      <p:tavLst>
                                        <p:tav tm="0">
                                          <p:val>
                                            <p:fltVal val="0"/>
                                          </p:val>
                                        </p:tav>
                                        <p:tav tm="100000">
                                          <p:val>
                                            <p:strVal val="#ppt_h"/>
                                          </p:val>
                                        </p:tav>
                                      </p:tavLst>
                                    </p:anim>
                                    <p:animEffect transition="in" filter="fade">
                                      <p:cBhvr>
                                        <p:cTn id="45" dur="500"/>
                                        <p:tgtEl>
                                          <p:spTgt spid="66"/>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2055"/>
                                        </p:tgtEl>
                                        <p:attrNameLst>
                                          <p:attrName>style.visibility</p:attrName>
                                        </p:attrNameLst>
                                      </p:cBhvr>
                                      <p:to>
                                        <p:strVal val="visible"/>
                                      </p:to>
                                    </p:set>
                                    <p:animEffect transition="in" filter="fade">
                                      <p:cBhvr>
                                        <p:cTn id="49" dur="2000"/>
                                        <p:tgtEl>
                                          <p:spTgt spid="2055"/>
                                        </p:tgtEl>
                                      </p:cBhvr>
                                    </p:animEffect>
                                  </p:childTnLst>
                                </p:cTn>
                              </p:par>
                            </p:childTnLst>
                          </p:cTn>
                        </p:par>
                      </p:childTnLst>
                    </p:cTn>
                  </p:par>
                </p:childTnLst>
              </p:cTn>
              <p:nextCondLst>
                <p:cond evt="onClick" delay="0">
                  <p:tgtEl>
                    <p:spTgt spid="42"/>
                  </p:tgtEl>
                </p:cond>
              </p:nextCondLst>
            </p:seq>
            <p:seq concurrent="1" nextAc="seek">
              <p:cTn id="50" restart="whenNotActive" fill="hold" evtFilter="cancelBubble" nodeType="interactiveSeq">
                <p:stCondLst>
                  <p:cond evt="onClick" delay="0">
                    <p:tgtEl>
                      <p:spTgt spid="44"/>
                    </p:tgtEl>
                  </p:cond>
                </p:stCondLst>
                <p:endSync evt="end" delay="0">
                  <p:rtn val="all"/>
                </p:endSync>
                <p:childTnLst>
                  <p:par>
                    <p:cTn id="51" fill="hold">
                      <p:stCondLst>
                        <p:cond delay="0"/>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44"/>
                                        </p:tgtEl>
                                        <p:attrNameLst>
                                          <p:attrName>ppt_x</p:attrName>
                                        </p:attrNameLst>
                                      </p:cBhvr>
                                      <p:tavLst>
                                        <p:tav tm="0">
                                          <p:val>
                                            <p:strVal val="ppt_x"/>
                                          </p:val>
                                        </p:tav>
                                        <p:tav tm="100000">
                                          <p:val>
                                            <p:strVal val="ppt_x"/>
                                          </p:val>
                                        </p:tav>
                                      </p:tavLst>
                                    </p:anim>
                                    <p:anim calcmode="lin" valueType="num">
                                      <p:cBhvr additive="base">
                                        <p:cTn id="55" dur="500"/>
                                        <p:tgtEl>
                                          <p:spTgt spid="44"/>
                                        </p:tgtEl>
                                        <p:attrNameLst>
                                          <p:attrName>ppt_y</p:attrName>
                                        </p:attrNameLst>
                                      </p:cBhvr>
                                      <p:tavLst>
                                        <p:tav tm="0">
                                          <p:val>
                                            <p:strVal val="ppt_y"/>
                                          </p:val>
                                        </p:tav>
                                        <p:tav tm="100000">
                                          <p:val>
                                            <p:strVal val="1+ppt_h/2"/>
                                          </p:val>
                                        </p:tav>
                                      </p:tavLst>
                                    </p:anim>
                                    <p:set>
                                      <p:cBhvr>
                                        <p:cTn id="56" dur="1" fill="hold">
                                          <p:stCondLst>
                                            <p:cond delay="499"/>
                                          </p:stCondLst>
                                        </p:cTn>
                                        <p:tgtEl>
                                          <p:spTgt spid="44"/>
                                        </p:tgtEl>
                                        <p:attrNameLst>
                                          <p:attrName>style.visibility</p:attrName>
                                        </p:attrNameLst>
                                      </p:cBhvr>
                                      <p:to>
                                        <p:strVal val="hidden"/>
                                      </p:to>
                                    </p:set>
                                  </p:childTnLst>
                                </p:cTn>
                              </p:par>
                            </p:childTnLst>
                          </p:cTn>
                        </p:par>
                        <p:par>
                          <p:cTn id="57" fill="hold">
                            <p:stCondLst>
                              <p:cond delay="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1000" fill="hold"/>
                                        <p:tgtEl>
                                          <p:spTgt spid="67"/>
                                        </p:tgtEl>
                                        <p:attrNameLst>
                                          <p:attrName>ppt_w</p:attrName>
                                        </p:attrNameLst>
                                      </p:cBhvr>
                                      <p:tavLst>
                                        <p:tav tm="0">
                                          <p:val>
                                            <p:fltVal val="0"/>
                                          </p:val>
                                        </p:tav>
                                        <p:tav tm="100000">
                                          <p:val>
                                            <p:strVal val="#ppt_w"/>
                                          </p:val>
                                        </p:tav>
                                      </p:tavLst>
                                    </p:anim>
                                    <p:anim calcmode="lin" valueType="num">
                                      <p:cBhvr>
                                        <p:cTn id="61" dur="1000" fill="hold"/>
                                        <p:tgtEl>
                                          <p:spTgt spid="67"/>
                                        </p:tgtEl>
                                        <p:attrNameLst>
                                          <p:attrName>ppt_h</p:attrName>
                                        </p:attrNameLst>
                                      </p:cBhvr>
                                      <p:tavLst>
                                        <p:tav tm="0">
                                          <p:val>
                                            <p:fltVal val="0"/>
                                          </p:val>
                                        </p:tav>
                                        <p:tav tm="100000">
                                          <p:val>
                                            <p:strVal val="#ppt_h"/>
                                          </p:val>
                                        </p:tav>
                                      </p:tavLst>
                                    </p:anim>
                                    <p:animEffect transition="in" filter="fade">
                                      <p:cBhvr>
                                        <p:cTn id="62" dur="1000"/>
                                        <p:tgtEl>
                                          <p:spTgt spid="67"/>
                                        </p:tgtEl>
                                      </p:cBhvr>
                                    </p:animEffect>
                                  </p:childTnLst>
                                </p:cTn>
                              </p:par>
                            </p:childTnLst>
                          </p:cTn>
                        </p:par>
                        <p:par>
                          <p:cTn id="63" fill="hold">
                            <p:stCondLst>
                              <p:cond delay="1500"/>
                            </p:stCondLst>
                            <p:childTnLst>
                              <p:par>
                                <p:cTn id="64" presetID="10" presetClass="entr" presetSubtype="0" fill="hold" nodeType="afterEffect">
                                  <p:stCondLst>
                                    <p:cond delay="0"/>
                                  </p:stCondLst>
                                  <p:childTnLst>
                                    <p:set>
                                      <p:cBhvr>
                                        <p:cTn id="65" dur="1" fill="hold">
                                          <p:stCondLst>
                                            <p:cond delay="0"/>
                                          </p:stCondLst>
                                        </p:cTn>
                                        <p:tgtEl>
                                          <p:spTgt spid="2057"/>
                                        </p:tgtEl>
                                        <p:attrNameLst>
                                          <p:attrName>style.visibility</p:attrName>
                                        </p:attrNameLst>
                                      </p:cBhvr>
                                      <p:to>
                                        <p:strVal val="visible"/>
                                      </p:to>
                                    </p:set>
                                    <p:animEffect transition="in" filter="fade">
                                      <p:cBhvr>
                                        <p:cTn id="66" dur="2000"/>
                                        <p:tgtEl>
                                          <p:spTgt spid="2057"/>
                                        </p:tgtEl>
                                      </p:cBhvr>
                                    </p:animEffect>
                                  </p:childTnLst>
                                </p:cTn>
                              </p:par>
                            </p:childTnLst>
                          </p:cTn>
                        </p:par>
                      </p:childTnLst>
                    </p:cTn>
                  </p:par>
                </p:childTnLst>
              </p:cTn>
              <p:nextCondLst>
                <p:cond evt="onClick" delay="0">
                  <p:tgtEl>
                    <p:spTgt spid="44"/>
                  </p:tgtEl>
                </p:cond>
              </p:nextCondLst>
            </p:seq>
            <p:seq concurrent="1" nextAc="seek">
              <p:cTn id="67" restart="whenNotActive" fill="hold" evtFilter="cancelBubble" nodeType="interactiveSeq">
                <p:stCondLst>
                  <p:cond evt="onClick" delay="0">
                    <p:tgtEl>
                      <p:spTgt spid="47"/>
                    </p:tgtEl>
                  </p:cond>
                </p:stCondLst>
                <p:endSync evt="end" delay="0">
                  <p:rtn val="all"/>
                </p:endSync>
                <p:childTnLst>
                  <p:par>
                    <p:cTn id="68" fill="hold">
                      <p:stCondLst>
                        <p:cond delay="0"/>
                      </p:stCondLst>
                      <p:childTnLst>
                        <p:par>
                          <p:cTn id="69" fill="hold">
                            <p:stCondLst>
                              <p:cond delay="0"/>
                            </p:stCondLst>
                            <p:childTnLst>
                              <p:par>
                                <p:cTn id="70" presetID="2" presetClass="exit" presetSubtype="4" fill="hold" nodeType="clickEffect">
                                  <p:stCondLst>
                                    <p:cond delay="0"/>
                                  </p:stCondLst>
                                  <p:childTnLst>
                                    <p:anim calcmode="lin" valueType="num">
                                      <p:cBhvr additive="base">
                                        <p:cTn id="71" dur="500"/>
                                        <p:tgtEl>
                                          <p:spTgt spid="47"/>
                                        </p:tgtEl>
                                        <p:attrNameLst>
                                          <p:attrName>ppt_x</p:attrName>
                                        </p:attrNameLst>
                                      </p:cBhvr>
                                      <p:tavLst>
                                        <p:tav tm="0">
                                          <p:val>
                                            <p:strVal val="ppt_x"/>
                                          </p:val>
                                        </p:tav>
                                        <p:tav tm="100000">
                                          <p:val>
                                            <p:strVal val="ppt_x"/>
                                          </p:val>
                                        </p:tav>
                                      </p:tavLst>
                                    </p:anim>
                                    <p:anim calcmode="lin" valueType="num">
                                      <p:cBhvr additive="base">
                                        <p:cTn id="72" dur="500"/>
                                        <p:tgtEl>
                                          <p:spTgt spid="47"/>
                                        </p:tgtEl>
                                        <p:attrNameLst>
                                          <p:attrName>ppt_y</p:attrName>
                                        </p:attrNameLst>
                                      </p:cBhvr>
                                      <p:tavLst>
                                        <p:tav tm="0">
                                          <p:val>
                                            <p:strVal val="ppt_y"/>
                                          </p:val>
                                        </p:tav>
                                        <p:tav tm="100000">
                                          <p:val>
                                            <p:strVal val="1+ppt_h/2"/>
                                          </p:val>
                                        </p:tav>
                                      </p:tavLst>
                                    </p:anim>
                                    <p:set>
                                      <p:cBhvr>
                                        <p:cTn id="73" dur="1" fill="hold">
                                          <p:stCondLst>
                                            <p:cond delay="499"/>
                                          </p:stCondLst>
                                        </p:cTn>
                                        <p:tgtEl>
                                          <p:spTgt spid="47"/>
                                        </p:tgtEl>
                                        <p:attrNameLst>
                                          <p:attrName>style.visibility</p:attrName>
                                        </p:attrNameLst>
                                      </p:cBhvr>
                                      <p:to>
                                        <p:strVal val="hidden"/>
                                      </p:to>
                                    </p:se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1000" fill="hold"/>
                                        <p:tgtEl>
                                          <p:spTgt spid="68"/>
                                        </p:tgtEl>
                                        <p:attrNameLst>
                                          <p:attrName>ppt_w</p:attrName>
                                        </p:attrNameLst>
                                      </p:cBhvr>
                                      <p:tavLst>
                                        <p:tav tm="0">
                                          <p:val>
                                            <p:fltVal val="0"/>
                                          </p:val>
                                        </p:tav>
                                        <p:tav tm="100000">
                                          <p:val>
                                            <p:strVal val="#ppt_w"/>
                                          </p:val>
                                        </p:tav>
                                      </p:tavLst>
                                    </p:anim>
                                    <p:anim calcmode="lin" valueType="num">
                                      <p:cBhvr>
                                        <p:cTn id="78" dur="1000" fill="hold"/>
                                        <p:tgtEl>
                                          <p:spTgt spid="68"/>
                                        </p:tgtEl>
                                        <p:attrNameLst>
                                          <p:attrName>ppt_h</p:attrName>
                                        </p:attrNameLst>
                                      </p:cBhvr>
                                      <p:tavLst>
                                        <p:tav tm="0">
                                          <p:val>
                                            <p:fltVal val="0"/>
                                          </p:val>
                                        </p:tav>
                                        <p:tav tm="100000">
                                          <p:val>
                                            <p:strVal val="#ppt_h"/>
                                          </p:val>
                                        </p:tav>
                                      </p:tavLst>
                                    </p:anim>
                                    <p:animEffect transition="in" filter="fade">
                                      <p:cBhvr>
                                        <p:cTn id="79" dur="1000"/>
                                        <p:tgtEl>
                                          <p:spTgt spid="68"/>
                                        </p:tgtEl>
                                      </p:cBhvr>
                                    </p:animEffect>
                                  </p:childTnLst>
                                </p:cTn>
                              </p:par>
                            </p:childTnLst>
                          </p:cTn>
                        </p:par>
                        <p:par>
                          <p:cTn id="80" fill="hold">
                            <p:stCondLst>
                              <p:cond delay="1500"/>
                            </p:stCondLst>
                            <p:childTnLst>
                              <p:par>
                                <p:cTn id="81" presetID="10" presetClass="entr" presetSubtype="0" fill="hold" nodeType="afterEffect">
                                  <p:stCondLst>
                                    <p:cond delay="0"/>
                                  </p:stCondLst>
                                  <p:childTnLst>
                                    <p:set>
                                      <p:cBhvr>
                                        <p:cTn id="82" dur="1" fill="hold">
                                          <p:stCondLst>
                                            <p:cond delay="0"/>
                                          </p:stCondLst>
                                        </p:cTn>
                                        <p:tgtEl>
                                          <p:spTgt spid="2056"/>
                                        </p:tgtEl>
                                        <p:attrNameLst>
                                          <p:attrName>style.visibility</p:attrName>
                                        </p:attrNameLst>
                                      </p:cBhvr>
                                      <p:to>
                                        <p:strVal val="visible"/>
                                      </p:to>
                                    </p:set>
                                    <p:animEffect transition="in" filter="fade">
                                      <p:cBhvr>
                                        <p:cTn id="83" dur="2000"/>
                                        <p:tgtEl>
                                          <p:spTgt spid="2056"/>
                                        </p:tgtEl>
                                      </p:cBhvr>
                                    </p:animEffect>
                                  </p:childTnLst>
                                </p:cTn>
                              </p:par>
                            </p:childTnLst>
                          </p:cTn>
                        </p:par>
                      </p:childTnLst>
                    </p:cTn>
                  </p:par>
                </p:childTnLst>
              </p:cTn>
              <p:nextCondLst>
                <p:cond evt="onClick" delay="0">
                  <p:tgtEl>
                    <p:spTgt spid="47"/>
                  </p:tgtEl>
                </p:cond>
              </p:nextCondLst>
            </p:seq>
            <p:seq concurrent="1" nextAc="seek">
              <p:cTn id="84" restart="whenNotActive" fill="hold" evtFilter="cancelBubble" nodeType="interactiveSeq">
                <p:stCondLst>
                  <p:cond evt="onClick" delay="0">
                    <p:tgtEl>
                      <p:spTgt spid="49"/>
                    </p:tgtEl>
                  </p:cond>
                </p:stCondLst>
                <p:endSync evt="end" delay="0">
                  <p:rtn val="all"/>
                </p:endSync>
                <p:childTnLst>
                  <p:par>
                    <p:cTn id="85" fill="hold">
                      <p:stCondLst>
                        <p:cond delay="0"/>
                      </p:stCondLst>
                      <p:childTnLst>
                        <p:par>
                          <p:cTn id="86" fill="hold">
                            <p:stCondLst>
                              <p:cond delay="0"/>
                            </p:stCondLst>
                            <p:childTnLst>
                              <p:par>
                                <p:cTn id="87" presetID="2" presetClass="exit" presetSubtype="4" fill="hold" nodeType="clickEffect">
                                  <p:stCondLst>
                                    <p:cond delay="0"/>
                                  </p:stCondLst>
                                  <p:childTnLst>
                                    <p:anim calcmode="lin" valueType="num">
                                      <p:cBhvr additive="base">
                                        <p:cTn id="88" dur="500"/>
                                        <p:tgtEl>
                                          <p:spTgt spid="49"/>
                                        </p:tgtEl>
                                        <p:attrNameLst>
                                          <p:attrName>ppt_x</p:attrName>
                                        </p:attrNameLst>
                                      </p:cBhvr>
                                      <p:tavLst>
                                        <p:tav tm="0">
                                          <p:val>
                                            <p:strVal val="ppt_x"/>
                                          </p:val>
                                        </p:tav>
                                        <p:tav tm="100000">
                                          <p:val>
                                            <p:strVal val="ppt_x"/>
                                          </p:val>
                                        </p:tav>
                                      </p:tavLst>
                                    </p:anim>
                                    <p:anim calcmode="lin" valueType="num">
                                      <p:cBhvr additive="base">
                                        <p:cTn id="89" dur="500"/>
                                        <p:tgtEl>
                                          <p:spTgt spid="49"/>
                                        </p:tgtEl>
                                        <p:attrNameLst>
                                          <p:attrName>ppt_y</p:attrName>
                                        </p:attrNameLst>
                                      </p:cBhvr>
                                      <p:tavLst>
                                        <p:tav tm="0">
                                          <p:val>
                                            <p:strVal val="ppt_y"/>
                                          </p:val>
                                        </p:tav>
                                        <p:tav tm="100000">
                                          <p:val>
                                            <p:strVal val="1+ppt_h/2"/>
                                          </p:val>
                                        </p:tav>
                                      </p:tavLst>
                                    </p:anim>
                                    <p:set>
                                      <p:cBhvr>
                                        <p:cTn id="90" dur="1" fill="hold">
                                          <p:stCondLst>
                                            <p:cond delay="499"/>
                                          </p:stCondLst>
                                        </p:cTn>
                                        <p:tgtEl>
                                          <p:spTgt spid="49"/>
                                        </p:tgtEl>
                                        <p:attrNameLst>
                                          <p:attrName>style.visibility</p:attrName>
                                        </p:attrNameLst>
                                      </p:cBhvr>
                                      <p:to>
                                        <p:strVal val="hidden"/>
                                      </p:to>
                                    </p:set>
                                  </p:childTnLst>
                                </p:cTn>
                              </p:par>
                            </p:childTnLst>
                          </p:cTn>
                        </p:par>
                        <p:par>
                          <p:cTn id="91" fill="hold">
                            <p:stCondLst>
                              <p:cond delay="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1000" fill="hold"/>
                                        <p:tgtEl>
                                          <p:spTgt spid="69"/>
                                        </p:tgtEl>
                                        <p:attrNameLst>
                                          <p:attrName>ppt_w</p:attrName>
                                        </p:attrNameLst>
                                      </p:cBhvr>
                                      <p:tavLst>
                                        <p:tav tm="0">
                                          <p:val>
                                            <p:fltVal val="0"/>
                                          </p:val>
                                        </p:tav>
                                        <p:tav tm="100000">
                                          <p:val>
                                            <p:strVal val="#ppt_w"/>
                                          </p:val>
                                        </p:tav>
                                      </p:tavLst>
                                    </p:anim>
                                    <p:anim calcmode="lin" valueType="num">
                                      <p:cBhvr>
                                        <p:cTn id="95" dur="1000" fill="hold"/>
                                        <p:tgtEl>
                                          <p:spTgt spid="69"/>
                                        </p:tgtEl>
                                        <p:attrNameLst>
                                          <p:attrName>ppt_h</p:attrName>
                                        </p:attrNameLst>
                                      </p:cBhvr>
                                      <p:tavLst>
                                        <p:tav tm="0">
                                          <p:val>
                                            <p:fltVal val="0"/>
                                          </p:val>
                                        </p:tav>
                                        <p:tav tm="100000">
                                          <p:val>
                                            <p:strVal val="#ppt_h"/>
                                          </p:val>
                                        </p:tav>
                                      </p:tavLst>
                                    </p:anim>
                                    <p:animEffect transition="in" filter="fade">
                                      <p:cBhvr>
                                        <p:cTn id="96" dur="1000"/>
                                        <p:tgtEl>
                                          <p:spTgt spid="69"/>
                                        </p:tgtEl>
                                      </p:cBhvr>
                                    </p:animEffect>
                                  </p:childTnLst>
                                </p:cTn>
                              </p:par>
                            </p:childTnLst>
                          </p:cTn>
                        </p:par>
                        <p:par>
                          <p:cTn id="97" fill="hold">
                            <p:stCondLst>
                              <p:cond delay="1500"/>
                            </p:stCondLst>
                            <p:childTnLst>
                              <p:par>
                                <p:cTn id="98" presetID="10" presetClass="entr" presetSubtype="0" fill="hold" nodeType="afterEffect">
                                  <p:stCondLst>
                                    <p:cond delay="0"/>
                                  </p:stCondLst>
                                  <p:childTnLst>
                                    <p:set>
                                      <p:cBhvr>
                                        <p:cTn id="99" dur="1" fill="hold">
                                          <p:stCondLst>
                                            <p:cond delay="0"/>
                                          </p:stCondLst>
                                        </p:cTn>
                                        <p:tgtEl>
                                          <p:spTgt spid="2058"/>
                                        </p:tgtEl>
                                        <p:attrNameLst>
                                          <p:attrName>style.visibility</p:attrName>
                                        </p:attrNameLst>
                                      </p:cBhvr>
                                      <p:to>
                                        <p:strVal val="visible"/>
                                      </p:to>
                                    </p:set>
                                    <p:animEffect transition="in" filter="fade">
                                      <p:cBhvr>
                                        <p:cTn id="100" dur="2250"/>
                                        <p:tgtEl>
                                          <p:spTgt spid="2058"/>
                                        </p:tgtEl>
                                      </p:cBhvr>
                                    </p:animEffect>
                                  </p:childTnLst>
                                </p:cTn>
                              </p:par>
                            </p:childTnLst>
                          </p:cTn>
                        </p:par>
                      </p:childTnLst>
                    </p:cTn>
                  </p:par>
                </p:childTnLst>
              </p:cTn>
              <p:nextCondLst>
                <p:cond evt="onClick" delay="0">
                  <p:tgtEl>
                    <p:spTgt spid="49"/>
                  </p:tgtEl>
                </p:cond>
              </p:nextCondLst>
            </p:seq>
            <p:seq concurrent="1" nextAc="seek">
              <p:cTn id="101" restart="whenNotActive" fill="hold" evtFilter="cancelBubble" nodeType="interactiveSeq">
                <p:stCondLst>
                  <p:cond evt="onClick" delay="0">
                    <p:tgtEl>
                      <p:spTgt spid="51"/>
                    </p:tgtEl>
                  </p:cond>
                </p:stCondLst>
                <p:endSync evt="end" delay="0">
                  <p:rtn val="all"/>
                </p:endSync>
                <p:childTnLst>
                  <p:par>
                    <p:cTn id="102" fill="hold">
                      <p:stCondLst>
                        <p:cond delay="0"/>
                      </p:stCondLst>
                      <p:childTnLst>
                        <p:par>
                          <p:cTn id="103" fill="hold">
                            <p:stCondLst>
                              <p:cond delay="0"/>
                            </p:stCondLst>
                            <p:childTnLst>
                              <p:par>
                                <p:cTn id="104" presetID="2" presetClass="exit" presetSubtype="8" fill="hold" nodeType="clickEffect">
                                  <p:stCondLst>
                                    <p:cond delay="0"/>
                                  </p:stCondLst>
                                  <p:childTnLst>
                                    <p:anim calcmode="lin" valueType="num">
                                      <p:cBhvr additive="base">
                                        <p:cTn id="105" dur="500"/>
                                        <p:tgtEl>
                                          <p:spTgt spid="51"/>
                                        </p:tgtEl>
                                        <p:attrNameLst>
                                          <p:attrName>ppt_x</p:attrName>
                                        </p:attrNameLst>
                                      </p:cBhvr>
                                      <p:tavLst>
                                        <p:tav tm="0">
                                          <p:val>
                                            <p:strVal val="ppt_x"/>
                                          </p:val>
                                        </p:tav>
                                        <p:tav tm="100000">
                                          <p:val>
                                            <p:strVal val="0-ppt_w/2"/>
                                          </p:val>
                                        </p:tav>
                                      </p:tavLst>
                                    </p:anim>
                                    <p:anim calcmode="lin" valueType="num">
                                      <p:cBhvr additive="base">
                                        <p:cTn id="106" dur="500"/>
                                        <p:tgtEl>
                                          <p:spTgt spid="51"/>
                                        </p:tgtEl>
                                        <p:attrNameLst>
                                          <p:attrName>ppt_y</p:attrName>
                                        </p:attrNameLst>
                                      </p:cBhvr>
                                      <p:tavLst>
                                        <p:tav tm="0">
                                          <p:val>
                                            <p:strVal val="ppt_y"/>
                                          </p:val>
                                        </p:tav>
                                        <p:tav tm="100000">
                                          <p:val>
                                            <p:strVal val="ppt_y"/>
                                          </p:val>
                                        </p:tav>
                                      </p:tavLst>
                                    </p:anim>
                                    <p:set>
                                      <p:cBhvr>
                                        <p:cTn id="107" dur="1" fill="hold">
                                          <p:stCondLst>
                                            <p:cond delay="499"/>
                                          </p:stCondLst>
                                        </p:cTn>
                                        <p:tgtEl>
                                          <p:spTgt spid="51"/>
                                        </p:tgtEl>
                                        <p:attrNameLst>
                                          <p:attrName>style.visibility</p:attrName>
                                        </p:attrNameLst>
                                      </p:cBhvr>
                                      <p:to>
                                        <p:strVal val="hidden"/>
                                      </p:to>
                                    </p:set>
                                  </p:childTnLst>
                                </p:cTn>
                              </p:par>
                            </p:childTnLst>
                          </p:cTn>
                        </p:par>
                        <p:par>
                          <p:cTn id="108" fill="hold">
                            <p:stCondLst>
                              <p:cond delay="5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1250" fill="hold"/>
                                        <p:tgtEl>
                                          <p:spTgt spid="70"/>
                                        </p:tgtEl>
                                        <p:attrNameLst>
                                          <p:attrName>ppt_w</p:attrName>
                                        </p:attrNameLst>
                                      </p:cBhvr>
                                      <p:tavLst>
                                        <p:tav tm="0">
                                          <p:val>
                                            <p:fltVal val="0"/>
                                          </p:val>
                                        </p:tav>
                                        <p:tav tm="100000">
                                          <p:val>
                                            <p:strVal val="#ppt_w"/>
                                          </p:val>
                                        </p:tav>
                                      </p:tavLst>
                                    </p:anim>
                                    <p:anim calcmode="lin" valueType="num">
                                      <p:cBhvr>
                                        <p:cTn id="112" dur="1250" fill="hold"/>
                                        <p:tgtEl>
                                          <p:spTgt spid="70"/>
                                        </p:tgtEl>
                                        <p:attrNameLst>
                                          <p:attrName>ppt_h</p:attrName>
                                        </p:attrNameLst>
                                      </p:cBhvr>
                                      <p:tavLst>
                                        <p:tav tm="0">
                                          <p:val>
                                            <p:fltVal val="0"/>
                                          </p:val>
                                        </p:tav>
                                        <p:tav tm="100000">
                                          <p:val>
                                            <p:strVal val="#ppt_h"/>
                                          </p:val>
                                        </p:tav>
                                      </p:tavLst>
                                    </p:anim>
                                    <p:animEffect transition="in" filter="fade">
                                      <p:cBhvr>
                                        <p:cTn id="113" dur="1250"/>
                                        <p:tgtEl>
                                          <p:spTgt spid="70"/>
                                        </p:tgtEl>
                                      </p:cBhvr>
                                    </p:animEffect>
                                  </p:childTnLst>
                                </p:cTn>
                              </p:par>
                            </p:childTnLst>
                          </p:cTn>
                        </p:par>
                        <p:par>
                          <p:cTn id="114" fill="hold">
                            <p:stCondLst>
                              <p:cond delay="1750"/>
                            </p:stCondLst>
                            <p:childTnLst>
                              <p:par>
                                <p:cTn id="115" presetID="10" presetClass="entr" presetSubtype="0" fill="hold" nodeType="afterEffect">
                                  <p:stCondLst>
                                    <p:cond delay="0"/>
                                  </p:stCondLst>
                                  <p:childTnLst>
                                    <p:set>
                                      <p:cBhvr>
                                        <p:cTn id="116" dur="1" fill="hold">
                                          <p:stCondLst>
                                            <p:cond delay="0"/>
                                          </p:stCondLst>
                                        </p:cTn>
                                        <p:tgtEl>
                                          <p:spTgt spid="2059"/>
                                        </p:tgtEl>
                                        <p:attrNameLst>
                                          <p:attrName>style.visibility</p:attrName>
                                        </p:attrNameLst>
                                      </p:cBhvr>
                                      <p:to>
                                        <p:strVal val="visible"/>
                                      </p:to>
                                    </p:set>
                                    <p:animEffect transition="in" filter="fade">
                                      <p:cBhvr>
                                        <p:cTn id="117" dur="2000"/>
                                        <p:tgtEl>
                                          <p:spTgt spid="2059"/>
                                        </p:tgtEl>
                                      </p:cBhvr>
                                    </p:animEffect>
                                  </p:childTnLst>
                                </p:cTn>
                              </p:par>
                            </p:childTnLst>
                          </p:cTn>
                        </p:par>
                      </p:childTnLst>
                    </p:cTn>
                  </p:par>
                </p:childTnLst>
              </p:cTn>
              <p:nextCondLst>
                <p:cond evt="onClick" delay="0">
                  <p:tgtEl>
                    <p:spTgt spid="51"/>
                  </p:tgtEl>
                </p:cond>
              </p:nextCondLst>
            </p:seq>
          </p:childTnLst>
        </p:cTn>
      </p:par>
    </p:tnLst>
    <p:bldLst>
      <p:bldP spid="70" grpId="0"/>
      <p:bldP spid="69" grpId="0"/>
      <p:bldP spid="68" grpId="0"/>
      <p:bldP spid="67" grpId="0"/>
      <p:bldP spid="66"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9</a:t>
            </a:r>
          </a:p>
        </p:txBody>
      </p:sp>
      <p:sp>
        <p:nvSpPr>
          <p:cNvPr id="9" name="TextBox 8"/>
          <p:cNvSpPr txBox="1"/>
          <p:nvPr/>
        </p:nvSpPr>
        <p:spPr>
          <a:xfrm>
            <a:off x="635577" y="990647"/>
            <a:ext cx="8298873" cy="461653"/>
          </a:xfrm>
          <a:prstGeom prst="rect">
            <a:avLst/>
          </a:prstGeom>
          <a:noFill/>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Gắn thẻ từ chỉ người thân trong gia đình lên “Cây gia đình”</a:t>
            </a:r>
          </a:p>
        </p:txBody>
      </p:sp>
      <p:grpSp>
        <p:nvGrpSpPr>
          <p:cNvPr id="5" name="Group 4"/>
          <p:cNvGrpSpPr/>
          <p:nvPr/>
        </p:nvGrpSpPr>
        <p:grpSpPr>
          <a:xfrm>
            <a:off x="792056" y="453893"/>
            <a:ext cx="2619674" cy="449686"/>
            <a:chOff x="886344" y="436620"/>
            <a:chExt cx="2619674" cy="449686"/>
          </a:xfrm>
        </p:grpSpPr>
        <p:sp>
          <p:nvSpPr>
            <p:cNvPr id="6" name="Oval 5"/>
            <p:cNvSpPr/>
            <p:nvPr/>
          </p:nvSpPr>
          <p:spPr>
            <a:xfrm>
              <a:off x="886344" y="436620"/>
              <a:ext cx="449686" cy="449686"/>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T</a:t>
              </a:r>
            </a:p>
          </p:txBody>
        </p:sp>
        <p:sp>
          <p:nvSpPr>
            <p:cNvPr id="7" name="Oval 6"/>
            <p:cNvSpPr/>
            <p:nvPr/>
          </p:nvSpPr>
          <p:spPr>
            <a:xfrm>
              <a:off x="1231774" y="436620"/>
              <a:ext cx="449686" cy="449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r</a:t>
              </a:r>
            </a:p>
          </p:txBody>
        </p:sp>
        <p:sp>
          <p:nvSpPr>
            <p:cNvPr id="10" name="Oval 9"/>
            <p:cNvSpPr/>
            <p:nvPr/>
          </p:nvSpPr>
          <p:spPr>
            <a:xfrm>
              <a:off x="1577310" y="436620"/>
              <a:ext cx="449686" cy="4496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ò</a:t>
              </a:r>
            </a:p>
          </p:txBody>
        </p:sp>
        <p:sp>
          <p:nvSpPr>
            <p:cNvPr id="11" name="Oval 10"/>
            <p:cNvSpPr/>
            <p:nvPr/>
          </p:nvSpPr>
          <p:spPr>
            <a:xfrm>
              <a:off x="1957060" y="436620"/>
              <a:ext cx="449686" cy="4496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c</a:t>
              </a:r>
            </a:p>
          </p:txBody>
        </p:sp>
        <p:sp>
          <p:nvSpPr>
            <p:cNvPr id="12" name="Oval 11"/>
            <p:cNvSpPr/>
            <p:nvPr/>
          </p:nvSpPr>
          <p:spPr>
            <a:xfrm>
              <a:off x="2311443" y="436620"/>
              <a:ext cx="449686" cy="4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h</a:t>
              </a:r>
            </a:p>
          </p:txBody>
        </p:sp>
        <p:sp>
          <p:nvSpPr>
            <p:cNvPr id="13" name="Oval 12"/>
            <p:cNvSpPr/>
            <p:nvPr/>
          </p:nvSpPr>
          <p:spPr>
            <a:xfrm>
              <a:off x="2686656" y="436620"/>
              <a:ext cx="449686" cy="44968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ơ</a:t>
              </a:r>
            </a:p>
          </p:txBody>
        </p:sp>
        <p:sp>
          <p:nvSpPr>
            <p:cNvPr id="14" name="Oval 13"/>
            <p:cNvSpPr/>
            <p:nvPr/>
          </p:nvSpPr>
          <p:spPr>
            <a:xfrm>
              <a:off x="3056332" y="436620"/>
              <a:ext cx="449686" cy="44968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i</a:t>
              </a:r>
            </a:p>
          </p:txBody>
        </p:sp>
      </p:grpSp>
      <p:sp>
        <p:nvSpPr>
          <p:cNvPr id="15" name="TextBox 14"/>
          <p:cNvSpPr txBox="1"/>
          <p:nvPr/>
        </p:nvSpPr>
        <p:spPr>
          <a:xfrm>
            <a:off x="3411730" y="441926"/>
            <a:ext cx="4661713" cy="461653"/>
          </a:xfrm>
          <a:prstGeom prst="rect">
            <a:avLst/>
          </a:prstGeom>
          <a:noFill/>
        </p:spPr>
        <p:txBody>
          <a:bodyPr wrap="square" lIns="91428" tIns="45714" rIns="91428" bIns="45714" rtlCol="0">
            <a:spAutoFit/>
          </a:bodyPr>
          <a:lstStyle/>
          <a:p>
            <a:pPr algn="just"/>
            <a:r>
              <a:rPr lang="en-US" sz="2400" b="1" i="1">
                <a:latin typeface="Arial-Rounded" pitchFamily="34" charset="0"/>
                <a:ea typeface="Arial-Rounded" pitchFamily="34" charset="0"/>
                <a:cs typeface="Arial-Rounded" pitchFamily="34" charset="0"/>
              </a:rPr>
              <a:t>Cây gia đình</a:t>
            </a: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338" t="22029" r="31324" b="26175"/>
          <a:stretch/>
        </p:blipFill>
        <p:spPr bwMode="auto">
          <a:xfrm>
            <a:off x="2312458" y="1476684"/>
            <a:ext cx="4164542" cy="353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t="19595" b="15311"/>
          <a:stretch>
            <a:fillRect/>
          </a:stretch>
        </p:blipFill>
        <p:spPr bwMode="auto">
          <a:xfrm>
            <a:off x="573881" y="0"/>
            <a:ext cx="777359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1"/>
          <p:cNvSpPr txBox="1">
            <a:spLocks noChangeArrowheads="1"/>
          </p:cNvSpPr>
          <p:nvPr/>
        </p:nvSpPr>
        <p:spPr bwMode="auto">
          <a:xfrm>
            <a:off x="2026444" y="2209800"/>
            <a:ext cx="5262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en-US" altLang="en-US" sz="1400" dirty="0" err="1">
                <a:solidFill>
                  <a:srgbClr val="FF0000"/>
                </a:solidFill>
              </a:rPr>
              <a:t>Ông</a:t>
            </a:r>
            <a:r>
              <a:rPr lang="en-US" altLang="en-US" sz="1400" dirty="0">
                <a:solidFill>
                  <a:srgbClr val="FF0000"/>
                </a:solidFill>
              </a:rPr>
              <a:t> </a:t>
            </a:r>
          </a:p>
        </p:txBody>
      </p:sp>
      <p:sp>
        <p:nvSpPr>
          <p:cNvPr id="27652" name="TextBox 3"/>
          <p:cNvSpPr txBox="1">
            <a:spLocks noChangeArrowheads="1"/>
          </p:cNvSpPr>
          <p:nvPr/>
        </p:nvSpPr>
        <p:spPr bwMode="auto">
          <a:xfrm>
            <a:off x="2407444" y="2812256"/>
            <a:ext cx="52625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en-US" altLang="en-US" sz="1350" dirty="0" err="1">
                <a:solidFill>
                  <a:srgbClr val="FF0000"/>
                </a:solidFill>
              </a:rPr>
              <a:t>Bà</a:t>
            </a:r>
            <a:r>
              <a:rPr lang="en-US" altLang="en-US" sz="1350" dirty="0">
                <a:solidFill>
                  <a:srgbClr val="FF0000"/>
                </a:solidFill>
              </a:rPr>
              <a:t> </a:t>
            </a:r>
          </a:p>
        </p:txBody>
      </p:sp>
      <p:sp>
        <p:nvSpPr>
          <p:cNvPr id="27653" name="TextBox 4"/>
          <p:cNvSpPr txBox="1">
            <a:spLocks noChangeArrowheads="1"/>
          </p:cNvSpPr>
          <p:nvPr/>
        </p:nvSpPr>
        <p:spPr bwMode="auto">
          <a:xfrm>
            <a:off x="3124201" y="3238500"/>
            <a:ext cx="52625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en-US" altLang="en-US" sz="1350" dirty="0" err="1">
                <a:solidFill>
                  <a:srgbClr val="FF0000"/>
                </a:solidFill>
              </a:rPr>
              <a:t>Bố</a:t>
            </a:r>
            <a:r>
              <a:rPr lang="en-US" altLang="en-US" sz="1350" dirty="0">
                <a:solidFill>
                  <a:srgbClr val="FF0000"/>
                </a:solidFill>
              </a:rPr>
              <a:t>  </a:t>
            </a:r>
          </a:p>
        </p:txBody>
      </p:sp>
      <p:sp>
        <p:nvSpPr>
          <p:cNvPr id="27654" name="TextBox 5"/>
          <p:cNvSpPr txBox="1">
            <a:spLocks noChangeArrowheads="1"/>
          </p:cNvSpPr>
          <p:nvPr/>
        </p:nvSpPr>
        <p:spPr bwMode="auto">
          <a:xfrm>
            <a:off x="4090900" y="1730506"/>
            <a:ext cx="52506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en-US" altLang="en-US" sz="1350" dirty="0">
                <a:solidFill>
                  <a:srgbClr val="FF0000"/>
                </a:solidFill>
              </a:rPr>
              <a:t>Anh </a:t>
            </a:r>
          </a:p>
        </p:txBody>
      </p:sp>
      <p:sp>
        <p:nvSpPr>
          <p:cNvPr id="27655" name="TextBox 6"/>
          <p:cNvSpPr txBox="1">
            <a:spLocks noChangeArrowheads="1"/>
          </p:cNvSpPr>
          <p:nvPr/>
        </p:nvSpPr>
        <p:spPr bwMode="auto">
          <a:xfrm>
            <a:off x="2933700" y="1483541"/>
            <a:ext cx="59531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en-US" altLang="en-US" sz="1350" dirty="0" err="1">
                <a:solidFill>
                  <a:srgbClr val="FF0000"/>
                </a:solidFill>
              </a:rPr>
              <a:t>Thím</a:t>
            </a:r>
            <a:r>
              <a:rPr lang="en-US" altLang="en-US" sz="1350" dirty="0">
                <a:solidFill>
                  <a:srgbClr val="FF0000"/>
                </a:solidFill>
              </a:rPr>
              <a:t> </a:t>
            </a:r>
          </a:p>
        </p:txBody>
      </p:sp>
      <p:sp>
        <p:nvSpPr>
          <p:cNvPr id="27656" name="TextBox 7"/>
          <p:cNvSpPr txBox="1">
            <a:spLocks noChangeArrowheads="1"/>
          </p:cNvSpPr>
          <p:nvPr/>
        </p:nvSpPr>
        <p:spPr bwMode="auto">
          <a:xfrm>
            <a:off x="3320720" y="2421709"/>
            <a:ext cx="52625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en-US" altLang="en-US" sz="1350" dirty="0" err="1">
                <a:solidFill>
                  <a:srgbClr val="FF0000"/>
                </a:solidFill>
              </a:rPr>
              <a:t>Mẹ</a:t>
            </a:r>
            <a:r>
              <a:rPr lang="en-US" altLang="en-US" sz="1350" dirty="0">
                <a:solidFill>
                  <a:srgbClr val="FF0000"/>
                </a:solidFill>
              </a:rPr>
              <a:t> </a:t>
            </a:r>
          </a:p>
        </p:txBody>
      </p:sp>
      <p:sp>
        <p:nvSpPr>
          <p:cNvPr id="27657" name="TextBox 8"/>
          <p:cNvSpPr txBox="1">
            <a:spLocks noChangeArrowheads="1"/>
          </p:cNvSpPr>
          <p:nvPr/>
        </p:nvSpPr>
        <p:spPr bwMode="auto">
          <a:xfrm>
            <a:off x="4695825" y="2433637"/>
            <a:ext cx="75366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en-US" altLang="en-US" sz="1350" dirty="0" err="1">
                <a:solidFill>
                  <a:srgbClr val="FF0000"/>
                </a:solidFill>
              </a:rPr>
              <a:t>Chị</a:t>
            </a:r>
            <a:endParaRPr lang="en-US" altLang="en-US" sz="1350" dirty="0">
              <a:solidFill>
                <a:srgbClr val="FF0000"/>
              </a:solidFill>
            </a:endParaRPr>
          </a:p>
        </p:txBody>
      </p:sp>
      <p:sp>
        <p:nvSpPr>
          <p:cNvPr id="27658" name="TextBox 9"/>
          <p:cNvSpPr txBox="1">
            <a:spLocks noChangeArrowheads="1"/>
          </p:cNvSpPr>
          <p:nvPr/>
        </p:nvSpPr>
        <p:spPr bwMode="auto">
          <a:xfrm>
            <a:off x="5049508" y="1324999"/>
            <a:ext cx="75485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en-US" altLang="en-US" sz="1350" dirty="0">
                <a:solidFill>
                  <a:srgbClr val="FF0000"/>
                </a:solidFill>
              </a:rPr>
              <a:t> </a:t>
            </a:r>
            <a:r>
              <a:rPr lang="en-US" altLang="en-US" sz="1350" dirty="0" err="1">
                <a:solidFill>
                  <a:srgbClr val="FF0000"/>
                </a:solidFill>
              </a:rPr>
              <a:t>Dì</a:t>
            </a:r>
            <a:endParaRPr lang="en-US" altLang="en-US" sz="1350" dirty="0">
              <a:solidFill>
                <a:srgbClr val="FF0000"/>
              </a:solidFill>
            </a:endParaRPr>
          </a:p>
        </p:txBody>
      </p:sp>
      <p:sp>
        <p:nvSpPr>
          <p:cNvPr id="27659" name="TextBox 10"/>
          <p:cNvSpPr txBox="1">
            <a:spLocks noChangeArrowheads="1"/>
          </p:cNvSpPr>
          <p:nvPr/>
        </p:nvSpPr>
        <p:spPr bwMode="auto">
          <a:xfrm>
            <a:off x="5658446" y="1885949"/>
            <a:ext cx="96559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en-US" altLang="en-US" sz="1350" dirty="0" err="1">
                <a:solidFill>
                  <a:srgbClr val="FF0000"/>
                </a:solidFill>
              </a:rPr>
              <a:t>Chú</a:t>
            </a:r>
            <a:endParaRPr lang="en-US" altLang="en-US" sz="1350" dirty="0">
              <a:solidFill>
                <a:srgbClr val="FF0000"/>
              </a:solidFill>
            </a:endParaRPr>
          </a:p>
        </p:txBody>
      </p:sp>
      <p:sp>
        <p:nvSpPr>
          <p:cNvPr id="27660" name="TextBox 11"/>
          <p:cNvSpPr txBox="1">
            <a:spLocks noChangeArrowheads="1"/>
          </p:cNvSpPr>
          <p:nvPr/>
        </p:nvSpPr>
        <p:spPr bwMode="auto">
          <a:xfrm>
            <a:off x="5763817" y="3063478"/>
            <a:ext cx="75485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en-US" altLang="en-US" sz="1350" dirty="0" err="1">
                <a:solidFill>
                  <a:srgbClr val="FF0000"/>
                </a:solidFill>
              </a:rPr>
              <a:t>Cô</a:t>
            </a:r>
            <a:endParaRPr lang="en-US" altLang="en-US" sz="1350" dirty="0">
              <a:solidFill>
                <a:srgbClr val="FF0000"/>
              </a:solidFill>
            </a:endParaRPr>
          </a:p>
        </p:txBody>
      </p:sp>
      <p:sp>
        <p:nvSpPr>
          <p:cNvPr id="27661" name="TextBox 12"/>
          <p:cNvSpPr txBox="1">
            <a:spLocks noChangeArrowheads="1"/>
          </p:cNvSpPr>
          <p:nvPr/>
        </p:nvSpPr>
        <p:spPr bwMode="auto">
          <a:xfrm>
            <a:off x="4867275" y="3251597"/>
            <a:ext cx="43576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en-US" altLang="en-US" sz="1350">
                <a:solidFill>
                  <a:srgbClr val="FF0000"/>
                </a:solidFill>
              </a:rPr>
              <a:t>Bác</a:t>
            </a:r>
          </a:p>
        </p:txBody>
      </p:sp>
      <p:sp>
        <p:nvSpPr>
          <p:cNvPr id="27662" name="TextBox 13"/>
          <p:cNvSpPr txBox="1">
            <a:spLocks noChangeArrowheads="1"/>
          </p:cNvSpPr>
          <p:nvPr/>
        </p:nvSpPr>
        <p:spPr bwMode="auto">
          <a:xfrm>
            <a:off x="6217511" y="2446899"/>
            <a:ext cx="92987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en-US" altLang="en-US" sz="1350" dirty="0" err="1">
                <a:solidFill>
                  <a:srgbClr val="FF0000"/>
                </a:solidFill>
              </a:rPr>
              <a:t>Cậu</a:t>
            </a:r>
            <a:r>
              <a:rPr lang="en-US" altLang="en-US" sz="1350" dirty="0">
                <a:solidFill>
                  <a:srgbClr val="FF0000"/>
                </a:solidFill>
              </a:rPr>
              <a:t>, </a:t>
            </a:r>
            <a:r>
              <a:rPr lang="en-US" altLang="en-US" sz="1350" dirty="0" err="1">
                <a:solidFill>
                  <a:srgbClr val="FF0000"/>
                </a:solidFill>
              </a:rPr>
              <a:t>Mợ</a:t>
            </a:r>
            <a:endParaRPr lang="en-US" altLang="en-US" sz="1350" dirty="0">
              <a:solidFill>
                <a:srgbClr val="FF0000"/>
              </a:solidFill>
            </a:endParaRPr>
          </a:p>
        </p:txBody>
      </p:sp>
    </p:spTree>
    <p:extLst>
      <p:ext uri="{BB962C8B-B14F-4D97-AF65-F5344CB8AC3E}">
        <p14:creationId xmlns:p14="http://schemas.microsoft.com/office/powerpoint/2010/main" val="329282765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barn(inVertical)">
                                      <p:cBhvr>
                                        <p:cTn id="7" dur="500"/>
                                        <p:tgtEl>
                                          <p:spTgt spid="276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barn(inVertical)">
                                      <p:cBhvr>
                                        <p:cTn id="12" dur="500"/>
                                        <p:tgtEl>
                                          <p:spTgt spid="276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653"/>
                                        </p:tgtEl>
                                        <p:attrNameLst>
                                          <p:attrName>style.visibility</p:attrName>
                                        </p:attrNameLst>
                                      </p:cBhvr>
                                      <p:to>
                                        <p:strVal val="visible"/>
                                      </p:to>
                                    </p:set>
                                    <p:animEffect transition="in" filter="wipe(down)">
                                      <p:cBhvr>
                                        <p:cTn id="17" dur="500"/>
                                        <p:tgtEl>
                                          <p:spTgt spid="276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656"/>
                                        </p:tgtEl>
                                        <p:attrNameLst>
                                          <p:attrName>style.visibility</p:attrName>
                                        </p:attrNameLst>
                                      </p:cBhvr>
                                      <p:to>
                                        <p:strVal val="visible"/>
                                      </p:to>
                                    </p:set>
                                    <p:animEffect transition="in" filter="wipe(down)">
                                      <p:cBhvr>
                                        <p:cTn id="22" dur="500"/>
                                        <p:tgtEl>
                                          <p:spTgt spid="2765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7654"/>
                                        </p:tgtEl>
                                        <p:attrNameLst>
                                          <p:attrName>style.visibility</p:attrName>
                                        </p:attrNameLst>
                                      </p:cBhvr>
                                      <p:to>
                                        <p:strVal val="visible"/>
                                      </p:to>
                                    </p:set>
                                    <p:animEffect transition="in" filter="circle(in)">
                                      <p:cBhvr>
                                        <p:cTn id="27" dur="2000"/>
                                        <p:tgtEl>
                                          <p:spTgt spid="2765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657"/>
                                        </p:tgtEl>
                                        <p:attrNameLst>
                                          <p:attrName>style.visibility</p:attrName>
                                        </p:attrNameLst>
                                      </p:cBhvr>
                                      <p:to>
                                        <p:strVal val="visible"/>
                                      </p:to>
                                    </p:set>
                                    <p:animEffect transition="in" filter="fade">
                                      <p:cBhvr>
                                        <p:cTn id="32" dur="500"/>
                                        <p:tgtEl>
                                          <p:spTgt spid="276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655"/>
                                        </p:tgtEl>
                                        <p:attrNameLst>
                                          <p:attrName>style.visibility</p:attrName>
                                        </p:attrNameLst>
                                      </p:cBhvr>
                                      <p:to>
                                        <p:strVal val="visible"/>
                                      </p:to>
                                    </p:set>
                                    <p:animEffect transition="in" filter="fade">
                                      <p:cBhvr>
                                        <p:cTn id="37" dur="500"/>
                                        <p:tgtEl>
                                          <p:spTgt spid="2765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765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765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766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7660"/>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7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2" grpId="0"/>
      <p:bldP spid="27653" grpId="0"/>
      <p:bldP spid="27654" grpId="0"/>
      <p:bldP spid="27655" grpId="0"/>
      <p:bldP spid="27656" grpId="0"/>
      <p:bldP spid="27657" grpId="0"/>
      <p:bldP spid="27658" grpId="0"/>
      <p:bldP spid="27659" grpId="0"/>
      <p:bldP spid="27660" grpId="0"/>
      <p:bldP spid="27661" grpId="0"/>
      <p:bldP spid="2766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381000" y="3867150"/>
            <a:ext cx="8001000" cy="830997"/>
          </a:xfrm>
          <a:prstGeom prst="rect">
            <a:avLst/>
          </a:prstGeom>
          <a:solidFill>
            <a:srgbClr val="FFC000"/>
          </a:solidFill>
        </p:spPr>
        <p:txBody>
          <a:bodyPr wrap="square" rtlCol="0">
            <a:spAutoFit/>
          </a:bodyPr>
          <a:lstStyle/>
          <a:p>
            <a:r>
              <a:rPr lang="en-US" sz="2400" b="1" dirty="0" err="1">
                <a:latin typeface="Arial-Rounded" pitchFamily="34" charset="0"/>
                <a:ea typeface="Arial-Rounded" pitchFamily="34" charset="0"/>
                <a:cs typeface="Arial-Rounded" pitchFamily="34" charset="0"/>
              </a:rPr>
              <a:t>Dặn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dò</a:t>
            </a:r>
            <a:r>
              <a:rPr lang="en-US" sz="2400" b="1" dirty="0">
                <a:latin typeface="Arial-Rounded" pitchFamily="34" charset="0"/>
                <a:ea typeface="Arial-Rounded" pitchFamily="34" charset="0"/>
                <a:cs typeface="Arial-Rounded" pitchFamily="34" charset="0"/>
              </a:rPr>
              <a:t>: + </a:t>
            </a:r>
            <a:r>
              <a:rPr lang="en-US" sz="2400" b="1" dirty="0" err="1">
                <a:latin typeface="Arial-Rounded" pitchFamily="34" charset="0"/>
                <a:ea typeface="Arial-Rounded" pitchFamily="34" charset="0"/>
                <a:cs typeface="Arial-Rounded" pitchFamily="34" charset="0"/>
              </a:rPr>
              <a:t>Xem</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lại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bài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trang</a:t>
            </a:r>
            <a:r>
              <a:rPr lang="en-US" sz="2400" b="1" dirty="0">
                <a:latin typeface="Arial-Rounded" pitchFamily="34" charset="0"/>
                <a:ea typeface="Arial-Rounded" pitchFamily="34" charset="0"/>
                <a:cs typeface="Arial-Rounded" pitchFamily="34" charset="0"/>
              </a:rPr>
              <a:t> 36 </a:t>
            </a:r>
            <a:r>
              <a:rPr lang="en-US" sz="2400" b="1" dirty="0" err="1">
                <a:latin typeface="Arial-Rounded" pitchFamily="34" charset="0"/>
                <a:ea typeface="Arial-Rounded" pitchFamily="34" charset="0"/>
                <a:cs typeface="Arial-Rounded" pitchFamily="34" charset="0"/>
              </a:rPr>
              <a:t>đến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trang</a:t>
            </a:r>
            <a:r>
              <a:rPr lang="en-US" sz="2400" b="1" dirty="0">
                <a:latin typeface="Arial-Rounded" pitchFamily="34" charset="0"/>
                <a:ea typeface="Arial-Rounded" pitchFamily="34" charset="0"/>
                <a:cs typeface="Arial-Rounded" pitchFamily="34" charset="0"/>
              </a:rPr>
              <a:t> 39</a:t>
            </a:r>
          </a:p>
          <a:p>
            <a:r>
              <a:rPr lang="en-US" sz="2400" b="1" dirty="0">
                <a:latin typeface="Arial-Rounded" pitchFamily="34" charset="0"/>
                <a:ea typeface="Arial-Rounded" pitchFamily="34" charset="0"/>
                <a:cs typeface="Arial-Rounded" pitchFamily="34" charset="0"/>
              </a:rPr>
              <a:t>              + </a:t>
            </a:r>
            <a:r>
              <a:rPr lang="en-US" sz="2400" b="1" dirty="0" err="1">
                <a:latin typeface="Arial-Rounded" pitchFamily="34" charset="0"/>
                <a:ea typeface="Arial-Rounded" pitchFamily="34" charset="0"/>
                <a:cs typeface="Arial-Rounded" pitchFamily="34" charset="0"/>
              </a:rPr>
              <a:t>Xem</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bài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ngôi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nhà</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trang</a:t>
            </a:r>
            <a:r>
              <a:rPr lang="en-US" sz="2400" b="1" dirty="0">
                <a:latin typeface="Arial-Rounded" pitchFamily="34" charset="0"/>
                <a:ea typeface="Arial-Rounded" pitchFamily="34" charset="0"/>
                <a:cs typeface="Arial-Rounded" pitchFamily="34" charset="0"/>
              </a:rPr>
              <a:t> 40+ 41)</a:t>
            </a: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2438898" y="1123950"/>
            <a:ext cx="3882484" cy="737149"/>
          </a:xfrm>
          <a:solidFill>
            <a:srgbClr val="FFC000"/>
          </a:solidFill>
        </p:spPr>
        <p:txBody>
          <a:bodyPr>
            <a:normAutofit fontScale="90000"/>
          </a:bodyPr>
          <a:lstStyle/>
          <a:p>
            <a:r>
              <a:rPr lang="en-US">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khởi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động</a:t>
            </a:r>
            <a:endParaRPr lang="en-US"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96740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43417" y="24674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Rounded MT Bold" pitchFamily="34" charset="0"/>
                <a:cs typeface="Times New Roman" pitchFamily="18" charset="0"/>
              </a:rPr>
              <a:t>5</a:t>
            </a:r>
          </a:p>
        </p:txBody>
      </p:sp>
      <p:sp>
        <p:nvSpPr>
          <p:cNvPr id="17" name="TextBox 16"/>
          <p:cNvSpPr txBox="1"/>
          <p:nvPr/>
        </p:nvSpPr>
        <p:spPr>
          <a:xfrm>
            <a:off x="853017" y="323581"/>
            <a:ext cx="7815900" cy="461653"/>
          </a:xfrm>
          <a:prstGeom prst="rect">
            <a:avLst/>
          </a:prstGeom>
          <a:noFill/>
        </p:spPr>
        <p:txBody>
          <a:bodyPr wrap="square" lIns="91428" tIns="45714" rIns="91428" bIns="45714" rtlCol="0">
            <a:spAutoFit/>
          </a:bodyPr>
          <a:lstStyle/>
          <a:p>
            <a:pPr algn="just"/>
            <a:r>
              <a:rPr lang="en-US" sz="2400" b="1" dirty="0" err="1">
                <a:latin typeface="Arial-Rounded" pitchFamily="34" charset="0"/>
                <a:ea typeface="Arial-Rounded" pitchFamily="34" charset="0"/>
                <a:cs typeface="Arial-Rounded" pitchFamily="34" charset="0"/>
              </a:rPr>
              <a:t>Chọn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từ</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ngữ</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để</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hoàn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thiện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endParaRPr lang="en-US" sz="2400" b="1" dirty="0">
              <a:latin typeface="Arial-Rounded" pitchFamily="34" charset="0"/>
              <a:ea typeface="Arial-Rounded" pitchFamily="34" charset="0"/>
              <a:cs typeface="Arial-Rounded" pitchFamily="34" charset="0"/>
            </a:endParaRPr>
          </a:p>
        </p:txBody>
      </p:sp>
      <p:sp>
        <p:nvSpPr>
          <p:cNvPr id="7" name="TextBox 6"/>
          <p:cNvSpPr txBox="1"/>
          <p:nvPr/>
        </p:nvSpPr>
        <p:spPr>
          <a:xfrm>
            <a:off x="922860" y="1082787"/>
            <a:ext cx="7488382" cy="584763"/>
          </a:xfrm>
          <a:prstGeom prst="rect">
            <a:avLst/>
          </a:prstGeom>
          <a:solidFill>
            <a:srgbClr val="F6BB00"/>
          </a:solidFill>
        </p:spPr>
        <p:txBody>
          <a:bodyPr wrap="square" lIns="91428" tIns="45714" rIns="91428" bIns="45714" rtlCol="0">
            <a:spAutoFit/>
          </a:bodyPr>
          <a:lstStyle/>
          <a:p>
            <a:pPr algn="just"/>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0" y="1986987"/>
            <a:ext cx="9163685" cy="523208"/>
          </a:xfrm>
          <a:prstGeom prst="rect">
            <a:avLst/>
          </a:prstGeom>
          <a:noFill/>
        </p:spPr>
        <p:txBody>
          <a:bodyPr wrap="square" lIns="91428" tIns="45714" rIns="91428" bIns="45714" rtlCol="0">
            <a:spAutoFit/>
          </a:bodyPr>
          <a:lstStyle/>
          <a:p>
            <a:pPr algn="just"/>
            <a:r>
              <a:rPr lang="en-US" sz="2800" b="1" dirty="0" err="1">
                <a:latin typeface="Arial-Rounded" pitchFamily="34" charset="0"/>
                <a:ea typeface="Arial-Rounded" pitchFamily="34" charset="0"/>
                <a:cs typeface="Arial-Rounded" pitchFamily="34" charset="0"/>
              </a:rPr>
              <a:t>Buổi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tối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gia</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đình</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em</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thường</a:t>
            </a:r>
            <a:r>
              <a:rPr lang="en-US" sz="2800" b="1" dirty="0">
                <a:latin typeface="Arial-Rounded" pitchFamily="34" charset="0"/>
                <a:ea typeface="Arial-Rounded" pitchFamily="34" charset="0"/>
                <a:cs typeface="Arial-Rounded" pitchFamily="34" charset="0"/>
              </a:rPr>
              <a:t>  (……….…..)  </a:t>
            </a:r>
            <a:r>
              <a:rPr lang="en-US" sz="2800" b="1" dirty="0" err="1">
                <a:latin typeface="Arial-Rounded" pitchFamily="34" charset="0"/>
                <a:ea typeface="Arial-Rounded" pitchFamily="34" charset="0"/>
                <a:cs typeface="Arial-Rounded" pitchFamily="34" charset="0"/>
              </a:rPr>
              <a:t>bên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nhau</a:t>
            </a:r>
            <a:r>
              <a:rPr lang="en-US" sz="2800" b="1" dirty="0">
                <a:latin typeface="Arial-Rounded" pitchFamily="34" charset="0"/>
                <a:ea typeface="Arial-Rounded" pitchFamily="34" charset="0"/>
                <a:cs typeface="Arial-Rounded" pitchFamily="34" charset="0"/>
              </a:rPr>
              <a:t>.</a:t>
            </a:r>
          </a:p>
        </p:txBody>
      </p:sp>
      <p:sp>
        <p:nvSpPr>
          <p:cNvPr id="12" name="TextBox 11"/>
          <p:cNvSpPr txBox="1"/>
          <p:nvPr/>
        </p:nvSpPr>
        <p:spPr>
          <a:xfrm>
            <a:off x="6264557" y="1082306"/>
            <a:ext cx="2112818" cy="523208"/>
          </a:xfrm>
          <a:prstGeom prst="rect">
            <a:avLst/>
          </a:prstGeom>
          <a:solidFill>
            <a:srgbClr val="F6BB00"/>
          </a:solidFill>
        </p:spPr>
        <p:txBody>
          <a:bodyPr wrap="square" lIns="91428" tIns="45714" rIns="91428" bIns="45714" rtlCol="0">
            <a:spAutoFit/>
          </a:bodyPr>
          <a:lstStyle/>
          <a:p>
            <a:pPr algn="ctr"/>
            <a:r>
              <a:rPr lang="en-US" sz="2800" b="1" dirty="0" err="1">
                <a:latin typeface="Arial-Rounded" pitchFamily="34" charset="0"/>
                <a:ea typeface="Arial-Rounded" pitchFamily="34" charset="0"/>
                <a:cs typeface="Arial-Rounded" pitchFamily="34" charset="0"/>
              </a:rPr>
              <a:t>gặp</a:t>
            </a:r>
            <a:endParaRPr lang="en-US" sz="2800" b="1" dirty="0">
              <a:latin typeface="Arial-Rounded" pitchFamily="34" charset="0"/>
              <a:ea typeface="Arial-Rounded" pitchFamily="34" charset="0"/>
              <a:cs typeface="Arial-Rounded" pitchFamily="34" charset="0"/>
            </a:endParaRPr>
          </a:p>
        </p:txBody>
      </p:sp>
      <p:sp>
        <p:nvSpPr>
          <p:cNvPr id="13" name="TextBox 12"/>
          <p:cNvSpPr txBox="1"/>
          <p:nvPr/>
        </p:nvSpPr>
        <p:spPr>
          <a:xfrm>
            <a:off x="986964" y="1082306"/>
            <a:ext cx="2112818" cy="523208"/>
          </a:xfrm>
          <a:prstGeom prst="rect">
            <a:avLst/>
          </a:prstGeom>
          <a:solidFill>
            <a:srgbClr val="F6BB00"/>
          </a:solidFill>
        </p:spPr>
        <p:txBody>
          <a:bodyPr wrap="square" lIns="91428" tIns="45714" rIns="91428" bIns="45714" rtlCol="0">
            <a:spAutoFit/>
          </a:bodyPr>
          <a:lstStyle/>
          <a:p>
            <a:pPr algn="just"/>
            <a:r>
              <a:rPr lang="en-US" sz="2800" b="1" dirty="0" err="1">
                <a:latin typeface="Arial-Rounded" pitchFamily="34" charset="0"/>
                <a:ea typeface="Arial-Rounded" pitchFamily="34" charset="0"/>
                <a:cs typeface="Arial-Rounded" pitchFamily="34" charset="0"/>
              </a:rPr>
              <a:t>liên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hoan</a:t>
            </a:r>
            <a:endParaRPr lang="en-US" sz="2800" b="1" dirty="0">
              <a:latin typeface="Arial-Rounded" pitchFamily="34" charset="0"/>
              <a:ea typeface="Arial-Rounded" pitchFamily="34" charset="0"/>
              <a:cs typeface="Arial-Rounded" pitchFamily="34" charset="0"/>
            </a:endParaRPr>
          </a:p>
        </p:txBody>
      </p:sp>
      <p:sp>
        <p:nvSpPr>
          <p:cNvPr id="10" name="TextBox 9"/>
          <p:cNvSpPr txBox="1"/>
          <p:nvPr/>
        </p:nvSpPr>
        <p:spPr>
          <a:xfrm>
            <a:off x="3622033" y="1082305"/>
            <a:ext cx="2112818" cy="523208"/>
          </a:xfrm>
          <a:prstGeom prst="rect">
            <a:avLst/>
          </a:prstGeom>
          <a:solidFill>
            <a:srgbClr val="F6BB00"/>
          </a:solidFill>
          <a:ln>
            <a:noFill/>
          </a:ln>
        </p:spPr>
        <p:txBody>
          <a:bodyPr wrap="square" lIns="91428" tIns="45714" rIns="91428" bIns="45714" rtlCol="0">
            <a:spAutoFit/>
          </a:bodyPr>
          <a:lstStyle/>
          <a:p>
            <a:pPr algn="ctr"/>
            <a:r>
              <a:rPr lang="en-US" sz="2800" b="1" dirty="0" err="1">
                <a:latin typeface="Arial-Rounded" pitchFamily="34" charset="0"/>
                <a:ea typeface="Arial-Rounded" pitchFamily="34" charset="0"/>
                <a:cs typeface="Arial-Rounded" pitchFamily="34" charset="0"/>
              </a:rPr>
              <a:t>quây</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quần</a:t>
            </a:r>
            <a:endParaRPr lang="en-US" sz="2800" b="1" dirty="0">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751" y="2878372"/>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a:extLst>
              <a:ext uri="{FF2B5EF4-FFF2-40B4-BE49-F238E27FC236}">
                <a16:creationId xmlns:a16="http://schemas.microsoft.com/office/drawing/2014/main" id="{FDB74202-B341-40B5-8D2B-9E588C214612}"/>
              </a:ext>
            </a:extLst>
          </p:cNvPr>
          <p:cNvSpPr/>
          <p:nvPr/>
        </p:nvSpPr>
        <p:spPr>
          <a:xfrm>
            <a:off x="494767" y="3473606"/>
            <a:ext cx="8174150" cy="411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err="1">
                <a:solidFill>
                  <a:schemeClr val="tx1"/>
                </a:solidFill>
                <a:latin typeface="HP001 4 hang 1 ô ly" panose="020B0603050302020204" pitchFamily="34" charset="0"/>
              </a:rPr>
              <a:t>BuĔ</a:t>
            </a:r>
            <a:r>
              <a:rPr lang="en-US" sz="2700" b="1" dirty="0">
                <a:solidFill>
                  <a:schemeClr val="tx1"/>
                </a:solidFill>
                <a:latin typeface="HP001 4 hang 1 ô ly" panose="020B0603050302020204" pitchFamily="34" charset="0"/>
              </a:rPr>
              <a:t> </a:t>
            </a:r>
            <a:r>
              <a:rPr lang="en-US" sz="2700" b="1" dirty="0" err="1">
                <a:solidFill>
                  <a:schemeClr val="tx1"/>
                </a:solidFill>
                <a:latin typeface="HP001 4 hang 1 ô ly" panose="020B0603050302020204" pitchFamily="34" charset="0"/>
              </a:rPr>
              <a:t>tĒ</a:t>
            </a:r>
            <a:r>
              <a:rPr lang="en-US" sz="2700" b="1" dirty="0">
                <a:solidFill>
                  <a:schemeClr val="tx1"/>
                </a:solidFill>
                <a:latin typeface="HP001 4 hang 1 ô ly" panose="020B0603050302020204" pitchFamily="34" charset="0"/>
              </a:rPr>
              <a:t>, </a:t>
            </a:r>
            <a:r>
              <a:rPr lang="en-US" sz="2700" b="1" dirty="0" err="1">
                <a:solidFill>
                  <a:schemeClr val="tx1"/>
                </a:solidFill>
                <a:latin typeface="HP001 4 hang 1 ô ly" panose="020B0603050302020204" pitchFamily="34" charset="0"/>
              </a:rPr>
              <a:t>gia</a:t>
            </a:r>
            <a:r>
              <a:rPr lang="en-US" sz="2700" b="1" dirty="0">
                <a:solidFill>
                  <a:schemeClr val="tx1"/>
                </a:solidFill>
                <a:latin typeface="HP001 4 hang 1 ô ly" panose="020B0603050302020204" pitchFamily="34" charset="0"/>
              </a:rPr>
              <a:t> </a:t>
            </a:r>
            <a:r>
              <a:rPr lang="en-US" sz="2700" b="1" dirty="0" err="1">
                <a:solidFill>
                  <a:schemeClr val="tx1"/>
                </a:solidFill>
                <a:latin typeface="HP001 4 hang 1 ô ly" panose="020B0603050302020204" pitchFamily="34" charset="0"/>
              </a:rPr>
              <a:t>đình</a:t>
            </a:r>
            <a:r>
              <a:rPr lang="en-US" sz="2700" b="1" dirty="0">
                <a:solidFill>
                  <a:schemeClr val="tx1"/>
                </a:solidFill>
                <a:latin typeface="HP001 4 hang 1 ô ly" panose="020B0603050302020204" pitchFamily="34" charset="0"/>
              </a:rPr>
              <a:t> </a:t>
            </a:r>
            <a:r>
              <a:rPr lang="en-US" sz="2700" b="1" dirty="0" err="1">
                <a:solidFill>
                  <a:schemeClr val="tx1"/>
                </a:solidFill>
                <a:latin typeface="HP001 4 hang 1 ô ly" panose="020B0603050302020204" pitchFamily="34" charset="0"/>
              </a:rPr>
              <a:t>em</a:t>
            </a:r>
            <a:r>
              <a:rPr lang="en-US" sz="2700" b="1" dirty="0">
                <a:solidFill>
                  <a:schemeClr val="tx1"/>
                </a:solidFill>
                <a:latin typeface="HP001 4 hang 1 ô ly" panose="020B0603050302020204" pitchFamily="34" charset="0"/>
              </a:rPr>
              <a:t> </a:t>
            </a:r>
            <a:r>
              <a:rPr lang="en-US" sz="2700" b="1" dirty="0" err="1">
                <a:solidFill>
                  <a:schemeClr val="tx1"/>
                </a:solidFill>
                <a:latin typeface="HP001 4 hang 1 ô ly" panose="020B0603050302020204" pitchFamily="34" charset="0"/>
              </a:rPr>
              <a:t>thường</a:t>
            </a:r>
            <a:r>
              <a:rPr lang="en-US" sz="2700" b="1" dirty="0">
                <a:solidFill>
                  <a:schemeClr val="tx1"/>
                </a:solidFill>
                <a:latin typeface="HP001 4 hang 1 ô ly" panose="020B0603050302020204" pitchFamily="34" charset="0"/>
              </a:rPr>
              <a:t> </a:t>
            </a:r>
            <a:r>
              <a:rPr lang="en-US" sz="2700" b="1" dirty="0" err="1">
                <a:solidFill>
                  <a:schemeClr val="tx1"/>
                </a:solidFill>
                <a:latin typeface="HP001 4 hang 1 ô ly" panose="020B0603050302020204" pitchFamily="34" charset="0"/>
              </a:rPr>
              <a:t>quây</a:t>
            </a:r>
            <a:r>
              <a:rPr lang="en-US" sz="2700" b="1" dirty="0">
                <a:solidFill>
                  <a:schemeClr val="tx1"/>
                </a:solidFill>
                <a:latin typeface="HP001 4 hang 1 ô ly" panose="020B0603050302020204" pitchFamily="34" charset="0"/>
              </a:rPr>
              <a:t> </a:t>
            </a:r>
            <a:r>
              <a:rPr lang="en-US" sz="2700" b="1" dirty="0" err="1">
                <a:solidFill>
                  <a:schemeClr val="tx1"/>
                </a:solidFill>
                <a:latin typeface="HP001 4 hang 1 ô ly" panose="020B0603050302020204" pitchFamily="34" charset="0"/>
              </a:rPr>
              <a:t>quần</a:t>
            </a:r>
            <a:r>
              <a:rPr lang="en-US" sz="2700" b="1" dirty="0">
                <a:solidFill>
                  <a:schemeClr val="tx1"/>
                </a:solidFill>
                <a:latin typeface="HP001 4 hang 1 ô ly" panose="020B0603050302020204" pitchFamily="34" charset="0"/>
              </a:rPr>
              <a:t> </a:t>
            </a:r>
            <a:r>
              <a:rPr lang="en-US" sz="2700" b="1" dirty="0" err="1">
                <a:solidFill>
                  <a:schemeClr val="tx1"/>
                </a:solidFill>
                <a:latin typeface="HP001 4 hang 1 ô ly" panose="020B0603050302020204" pitchFamily="34" charset="0"/>
              </a:rPr>
              <a:t>χǘn</a:t>
            </a:r>
            <a:r>
              <a:rPr lang="en-US" sz="2700" b="1" dirty="0">
                <a:solidFill>
                  <a:schemeClr val="tx1"/>
                </a:solidFill>
                <a:latin typeface="HP001 4 hang 1 ô ly" panose="020B0603050302020204" pitchFamily="34" charset="0"/>
              </a:rPr>
              <a:t> </a:t>
            </a:r>
            <a:r>
              <a:rPr lang="en-US" sz="2700" b="1" dirty="0" err="1">
                <a:solidFill>
                  <a:schemeClr val="tx1"/>
                </a:solidFill>
                <a:latin typeface="HP001 4 hang 1 ô ly" panose="020B0603050302020204" pitchFamily="34" charset="0"/>
              </a:rPr>
              <a:t>nhau</a:t>
            </a:r>
            <a:r>
              <a:rPr lang="en-US" sz="2700" b="1" dirty="0">
                <a:solidFill>
                  <a:schemeClr val="tx1"/>
                </a:solidFill>
                <a:latin typeface="HP001 4 hang 1 ô ly" panose="020B0603050302020204" pitchFamily="34" charset="0"/>
              </a:rPr>
              <a:t>.</a:t>
            </a: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3"/>
                                        </p:tgtEl>
                                        <p:attrNameLst>
                                          <p:attrName>r</p:attrName>
                                        </p:attrNameLst>
                                      </p:cBhvr>
                                    </p:animRot>
                                    <p:animRot by="-240000">
                                      <p:cBhvr>
                                        <p:cTn id="16" dur="200" fill="hold">
                                          <p:stCondLst>
                                            <p:cond delay="200"/>
                                          </p:stCondLst>
                                        </p:cTn>
                                        <p:tgtEl>
                                          <p:spTgt spid="13"/>
                                        </p:tgtEl>
                                        <p:attrNameLst>
                                          <p:attrName>r</p:attrName>
                                        </p:attrNameLst>
                                      </p:cBhvr>
                                    </p:animRot>
                                    <p:animRot by="240000">
                                      <p:cBhvr>
                                        <p:cTn id="17" dur="200" fill="hold">
                                          <p:stCondLst>
                                            <p:cond delay="400"/>
                                          </p:stCondLst>
                                        </p:cTn>
                                        <p:tgtEl>
                                          <p:spTgt spid="13"/>
                                        </p:tgtEl>
                                        <p:attrNameLst>
                                          <p:attrName>r</p:attrName>
                                        </p:attrNameLst>
                                      </p:cBhvr>
                                    </p:animRot>
                                    <p:animRot by="-240000">
                                      <p:cBhvr>
                                        <p:cTn id="18" dur="200" fill="hold">
                                          <p:stCondLst>
                                            <p:cond delay="600"/>
                                          </p:stCondLst>
                                        </p:cTn>
                                        <p:tgtEl>
                                          <p:spTgt spid="13"/>
                                        </p:tgtEl>
                                        <p:attrNameLst>
                                          <p:attrName>r</p:attrName>
                                        </p:attrNameLst>
                                      </p:cBhvr>
                                    </p:animRot>
                                    <p:animRot by="120000">
                                      <p:cBhvr>
                                        <p:cTn id="19" dur="200" fill="hold">
                                          <p:stCondLst>
                                            <p:cond delay="800"/>
                                          </p:stCondLst>
                                        </p:cTn>
                                        <p:tgtEl>
                                          <p:spTgt spid="1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2"/>
                                        </p:tgtEl>
                                        <p:attrNameLst>
                                          <p:attrName>r</p:attrName>
                                        </p:attrNameLst>
                                      </p:cBhvr>
                                    </p:animRot>
                                    <p:animRot by="-240000">
                                      <p:cBhvr>
                                        <p:cTn id="25" dur="200" fill="hold">
                                          <p:stCondLst>
                                            <p:cond delay="200"/>
                                          </p:stCondLst>
                                        </p:cTn>
                                        <p:tgtEl>
                                          <p:spTgt spid="12"/>
                                        </p:tgtEl>
                                        <p:attrNameLst>
                                          <p:attrName>r</p:attrName>
                                        </p:attrNameLst>
                                      </p:cBhvr>
                                    </p:animRot>
                                    <p:animRot by="240000">
                                      <p:cBhvr>
                                        <p:cTn id="26" dur="200" fill="hold">
                                          <p:stCondLst>
                                            <p:cond delay="400"/>
                                          </p:stCondLst>
                                        </p:cTn>
                                        <p:tgtEl>
                                          <p:spTgt spid="12"/>
                                        </p:tgtEl>
                                        <p:attrNameLst>
                                          <p:attrName>r</p:attrName>
                                        </p:attrNameLst>
                                      </p:cBhvr>
                                    </p:animRot>
                                    <p:animRot by="-240000">
                                      <p:cBhvr>
                                        <p:cTn id="27" dur="200" fill="hold">
                                          <p:stCondLst>
                                            <p:cond delay="600"/>
                                          </p:stCondLst>
                                        </p:cTn>
                                        <p:tgtEl>
                                          <p:spTgt spid="12"/>
                                        </p:tgtEl>
                                        <p:attrNameLst>
                                          <p:attrName>r</p:attrName>
                                        </p:attrNameLst>
                                      </p:cBhvr>
                                    </p:animRot>
                                    <p:animRot by="120000">
                                      <p:cBhvr>
                                        <p:cTn id="28" dur="200" fill="hold">
                                          <p:stCondLst>
                                            <p:cond delay="800"/>
                                          </p:stCondLst>
                                        </p:cTn>
                                        <p:tgtEl>
                                          <p:spTgt spid="1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0"/>
                    </p:tgtEl>
                  </p:cond>
                </p:stCondLst>
                <p:endSync evt="end" delay="0">
                  <p:rtn val="all"/>
                </p:endSync>
                <p:childTnLst>
                  <p:par>
                    <p:cTn id="30" fill="hold">
                      <p:stCondLst>
                        <p:cond delay="0"/>
                      </p:stCondLst>
                      <p:childTnLst>
                        <p:par>
                          <p:cTn id="31" fill="hold">
                            <p:stCondLst>
                              <p:cond delay="0"/>
                            </p:stCondLst>
                            <p:childTnLst>
                              <p:par>
                                <p:cTn id="32" presetID="42" presetClass="path" presetSubtype="0" accel="50000" decel="50000" fill="hold" grpId="0" nodeType="clickEffect">
                                  <p:stCondLst>
                                    <p:cond delay="0"/>
                                  </p:stCondLst>
                                  <p:childTnLst>
                                    <p:animMotion origin="layout" path="M -1.94444E-6 -0.01389 L 0.14931 0.16698 " pathEditMode="relative" rAng="0" ptsTypes="AA">
                                      <p:cBhvr>
                                        <p:cTn id="33" dur="2000" fill="hold"/>
                                        <p:tgtEl>
                                          <p:spTgt spid="10"/>
                                        </p:tgtEl>
                                        <p:attrNameLst>
                                          <p:attrName>ppt_x</p:attrName>
                                          <p:attrName>ppt_y</p:attrName>
                                        </p:attrNameLst>
                                      </p:cBhvr>
                                      <p:rCtr x="7465" y="9043"/>
                                    </p:animMotion>
                                  </p:childTnLst>
                                  <p:subTnLst>
                                    <p:audio>
                                      <p:cMediaNode>
                                        <p:cTn display="0" masterRel="sameClick">
                                          <p:stCondLst>
                                            <p:cond evt="begin" delay="0">
                                              <p:tn val="3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33692" y="1181751"/>
            <a:ext cx="8496300" cy="461653"/>
          </a:xfrm>
          <a:prstGeom prst="rect">
            <a:avLst/>
          </a:prstGeom>
          <a:noFill/>
        </p:spPr>
        <p:txBody>
          <a:bodyPr wrap="square" lIns="91428" tIns="45714" rIns="91428" bIns="45714" rtlCol="0">
            <a:spAutoFit/>
          </a:bodyPr>
          <a:lstStyle/>
          <a:p>
            <a:pPr algn="just"/>
            <a:r>
              <a:rPr lang="en-US" sz="2400" b="1" dirty="0">
                <a:solidFill>
                  <a:srgbClr val="00B0F0"/>
                </a:solidFill>
                <a:latin typeface="Arial-Rounded" pitchFamily="34" charset="0"/>
                <a:ea typeface="Arial-Rounded" pitchFamily="34" charset="0"/>
                <a:cs typeface="Arial-Rounded" pitchFamily="34" charset="0"/>
              </a:rPr>
              <a:t>4. </a:t>
            </a:r>
            <a:r>
              <a:rPr lang="en-US" sz="2400" b="1" dirty="0" err="1">
                <a:solidFill>
                  <a:srgbClr val="00B0F0"/>
                </a:solidFill>
                <a:latin typeface="Arial-Rounded" pitchFamily="34" charset="0"/>
                <a:ea typeface="Arial-Rounded" pitchFamily="34" charset="0"/>
                <a:cs typeface="Arial-Rounded" pitchFamily="34" charset="0"/>
              </a:rPr>
              <a:t>Viết</a:t>
            </a:r>
            <a:r>
              <a:rPr lang="en-US" sz="2400" b="1" dirty="0">
                <a:solidFill>
                  <a:srgbClr val="00B0F0"/>
                </a:solidFill>
                <a:latin typeface="Arial-Rounded" pitchFamily="34" charset="0"/>
                <a:ea typeface="Arial-Rounded" pitchFamily="34" charset="0"/>
                <a:cs typeface="Arial-Rounded" pitchFamily="34" charset="0"/>
              </a:rPr>
              <a:t> </a:t>
            </a:r>
            <a:r>
              <a:rPr lang="en-US" sz="2400" b="1" dirty="0" err="1">
                <a:solidFill>
                  <a:srgbClr val="00B0F0"/>
                </a:solidFill>
                <a:latin typeface="Arial-Rounded" pitchFamily="34" charset="0"/>
                <a:ea typeface="Arial-Rounded" pitchFamily="34" charset="0"/>
                <a:cs typeface="Arial-Rounded" pitchFamily="34" charset="0"/>
              </a:rPr>
              <a:t>câu</a:t>
            </a:r>
            <a:r>
              <a:rPr lang="en-US" sz="2400" b="1" dirty="0">
                <a:solidFill>
                  <a:srgbClr val="00B0F0"/>
                </a:solidFill>
                <a:latin typeface="Arial-Rounded" pitchFamily="34" charset="0"/>
                <a:ea typeface="Arial-Rounded" pitchFamily="34" charset="0"/>
                <a:cs typeface="Arial-Rounded" pitchFamily="34" charset="0"/>
              </a:rPr>
              <a:t> </a:t>
            </a:r>
            <a:r>
              <a:rPr lang="en-US" sz="2400" b="1" dirty="0" err="1">
                <a:solidFill>
                  <a:srgbClr val="00B0F0"/>
                </a:solidFill>
                <a:latin typeface="Arial-Rounded" pitchFamily="34" charset="0"/>
                <a:ea typeface="Arial-Rounded" pitchFamily="34" charset="0"/>
                <a:cs typeface="Arial-Rounded" pitchFamily="34" charset="0"/>
              </a:rPr>
              <a:t>đã</a:t>
            </a:r>
            <a:r>
              <a:rPr lang="en-US" sz="2400" b="1" dirty="0">
                <a:solidFill>
                  <a:srgbClr val="00B0F0"/>
                </a:solidFill>
                <a:latin typeface="Arial-Rounded" pitchFamily="34" charset="0"/>
                <a:ea typeface="Arial-Rounded" pitchFamily="34" charset="0"/>
                <a:cs typeface="Arial-Rounded" pitchFamily="34" charset="0"/>
              </a:rPr>
              <a:t> </a:t>
            </a:r>
            <a:r>
              <a:rPr lang="en-US" sz="2400" b="1" dirty="0" err="1">
                <a:solidFill>
                  <a:srgbClr val="00B0F0"/>
                </a:solidFill>
                <a:latin typeface="Arial-Rounded" pitchFamily="34" charset="0"/>
                <a:ea typeface="Arial-Rounded" pitchFamily="34" charset="0"/>
                <a:cs typeface="Arial-Rounded" pitchFamily="34" charset="0"/>
              </a:rPr>
              <a:t>hoàn</a:t>
            </a:r>
            <a:r>
              <a:rPr lang="en-US" sz="2400" b="1" dirty="0">
                <a:solidFill>
                  <a:srgbClr val="00B0F0"/>
                </a:solidFill>
                <a:latin typeface="Arial-Rounded" pitchFamily="34" charset="0"/>
                <a:ea typeface="Arial-Rounded" pitchFamily="34" charset="0"/>
                <a:cs typeface="Arial-Rounded" pitchFamily="34" charset="0"/>
              </a:rPr>
              <a:t> </a:t>
            </a:r>
            <a:r>
              <a:rPr lang="en-US" sz="2400" b="1" dirty="0" err="1">
                <a:solidFill>
                  <a:srgbClr val="00B0F0"/>
                </a:solidFill>
                <a:latin typeface="Arial-Rounded" pitchFamily="34" charset="0"/>
                <a:ea typeface="Arial-Rounded" pitchFamily="34" charset="0"/>
                <a:cs typeface="Arial-Rounded" pitchFamily="34" charset="0"/>
              </a:rPr>
              <a:t>thiện</a:t>
            </a:r>
            <a:r>
              <a:rPr lang="en-US" sz="2400" b="1" dirty="0">
                <a:solidFill>
                  <a:srgbClr val="00B0F0"/>
                </a:solidFill>
                <a:latin typeface="Arial-Rounded" pitchFamily="34" charset="0"/>
                <a:ea typeface="Arial-Rounded" pitchFamily="34" charset="0"/>
                <a:cs typeface="Arial-Rounded" pitchFamily="34" charset="0"/>
              </a:rPr>
              <a:t> ở </a:t>
            </a:r>
            <a:r>
              <a:rPr lang="en-US" sz="2400" b="1" dirty="0" err="1">
                <a:solidFill>
                  <a:srgbClr val="00B0F0"/>
                </a:solidFill>
                <a:latin typeface="Arial-Rounded" pitchFamily="34" charset="0"/>
                <a:ea typeface="Arial-Rounded" pitchFamily="34" charset="0"/>
                <a:cs typeface="Arial-Rounded" pitchFamily="34" charset="0"/>
              </a:rPr>
              <a:t>mục</a:t>
            </a:r>
            <a:r>
              <a:rPr lang="en-US" sz="2400" b="1" dirty="0">
                <a:solidFill>
                  <a:srgbClr val="00B0F0"/>
                </a:solidFill>
                <a:latin typeface="Arial-Rounded" pitchFamily="34" charset="0"/>
                <a:ea typeface="Arial-Rounded" pitchFamily="34" charset="0"/>
                <a:cs typeface="Arial-Rounded" pitchFamily="34" charset="0"/>
              </a:rPr>
              <a:t> 5 (SHS </a:t>
            </a:r>
            <a:r>
              <a:rPr lang="en-US" sz="2400" b="1" dirty="0" err="1">
                <a:solidFill>
                  <a:srgbClr val="00B0F0"/>
                </a:solidFill>
                <a:latin typeface="Arial-Rounded" pitchFamily="34" charset="0"/>
                <a:ea typeface="Arial-Rounded" pitchFamily="34" charset="0"/>
                <a:cs typeface="Arial-Rounded" pitchFamily="34" charset="0"/>
              </a:rPr>
              <a:t>trang</a:t>
            </a:r>
            <a:r>
              <a:rPr lang="en-US" sz="2400" b="1" dirty="0">
                <a:solidFill>
                  <a:srgbClr val="00B0F0"/>
                </a:solidFill>
                <a:latin typeface="Arial-Rounded" pitchFamily="34" charset="0"/>
                <a:ea typeface="Arial-Rounded" pitchFamily="34" charset="0"/>
                <a:cs typeface="Arial-Rounded" pitchFamily="34" charset="0"/>
              </a:rPr>
              <a:t> 38)</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097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a:extLst>
              <a:ext uri="{FF2B5EF4-FFF2-40B4-BE49-F238E27FC236}">
                <a16:creationId xmlns:a16="http://schemas.microsoft.com/office/drawing/2014/main" id="{FDB74202-B341-40B5-8D2B-9E588C214612}"/>
              </a:ext>
            </a:extLst>
          </p:cNvPr>
          <p:cNvSpPr/>
          <p:nvPr/>
        </p:nvSpPr>
        <p:spPr>
          <a:xfrm>
            <a:off x="615616" y="2404984"/>
            <a:ext cx="8174150" cy="411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err="1">
                <a:solidFill>
                  <a:prstClr val="black"/>
                </a:solidFill>
                <a:latin typeface="HP001 4 hang 1 ô ly" panose="020B0603050302020204" pitchFamily="34" charset="0"/>
              </a:rPr>
              <a:t>BuĔ</a:t>
            </a:r>
            <a:r>
              <a:rPr lang="en-US" sz="2700" b="1" dirty="0">
                <a:solidFill>
                  <a:prstClr val="black"/>
                </a:solidFill>
                <a:latin typeface="HP001 4 hang 1 ô ly" panose="020B0603050302020204" pitchFamily="34" charset="0"/>
              </a:rPr>
              <a:t> </a:t>
            </a:r>
            <a:r>
              <a:rPr lang="en-US" sz="2700" b="1" dirty="0" err="1">
                <a:solidFill>
                  <a:prstClr val="black"/>
                </a:solidFill>
                <a:latin typeface="HP001 4 hang 1 ô ly" panose="020B0603050302020204" pitchFamily="34" charset="0"/>
              </a:rPr>
              <a:t>tĒ</a:t>
            </a:r>
            <a:r>
              <a:rPr lang="en-US" sz="2700" b="1" dirty="0">
                <a:solidFill>
                  <a:prstClr val="black"/>
                </a:solidFill>
                <a:latin typeface="HP001 4 hang 1 ô ly" panose="020B0603050302020204" pitchFamily="34" charset="0"/>
              </a:rPr>
              <a:t>, </a:t>
            </a:r>
            <a:r>
              <a:rPr lang="en-US" sz="2700" b="1" dirty="0" err="1">
                <a:solidFill>
                  <a:prstClr val="black"/>
                </a:solidFill>
                <a:latin typeface="HP001 4 hang 1 ô ly" panose="020B0603050302020204" pitchFamily="34" charset="0"/>
              </a:rPr>
              <a:t>gia</a:t>
            </a:r>
            <a:r>
              <a:rPr lang="en-US" sz="2700" b="1" dirty="0">
                <a:solidFill>
                  <a:prstClr val="black"/>
                </a:solidFill>
                <a:latin typeface="HP001 4 hang 1 ô ly" panose="020B0603050302020204" pitchFamily="34" charset="0"/>
              </a:rPr>
              <a:t> </a:t>
            </a:r>
            <a:r>
              <a:rPr lang="en-US" sz="2700" b="1" dirty="0" err="1">
                <a:solidFill>
                  <a:prstClr val="black"/>
                </a:solidFill>
                <a:latin typeface="HP001 4 hang 1 ô ly" panose="020B0603050302020204" pitchFamily="34" charset="0"/>
              </a:rPr>
              <a:t>đình</a:t>
            </a:r>
            <a:r>
              <a:rPr lang="en-US" sz="2700" b="1" dirty="0">
                <a:solidFill>
                  <a:prstClr val="black"/>
                </a:solidFill>
                <a:latin typeface="HP001 4 hang 1 ô ly" panose="020B0603050302020204" pitchFamily="34" charset="0"/>
              </a:rPr>
              <a:t> </a:t>
            </a:r>
            <a:r>
              <a:rPr lang="en-US" sz="2700" b="1" dirty="0" err="1">
                <a:solidFill>
                  <a:prstClr val="black"/>
                </a:solidFill>
                <a:latin typeface="HP001 4 hang 1 ô ly" panose="020B0603050302020204" pitchFamily="34" charset="0"/>
              </a:rPr>
              <a:t>em</a:t>
            </a:r>
            <a:r>
              <a:rPr lang="en-US" sz="2700" b="1" dirty="0">
                <a:solidFill>
                  <a:prstClr val="black"/>
                </a:solidFill>
                <a:latin typeface="HP001 4 hang 1 ô ly" panose="020B0603050302020204" pitchFamily="34" charset="0"/>
              </a:rPr>
              <a:t> </a:t>
            </a:r>
            <a:r>
              <a:rPr lang="en-US" sz="2700" b="1" dirty="0" err="1">
                <a:solidFill>
                  <a:prstClr val="black"/>
                </a:solidFill>
                <a:latin typeface="HP001 4 hang 1 ô ly" panose="020B0603050302020204" pitchFamily="34" charset="0"/>
              </a:rPr>
              <a:t>thường</a:t>
            </a:r>
            <a:r>
              <a:rPr lang="en-US" sz="2700" b="1" dirty="0">
                <a:solidFill>
                  <a:prstClr val="black"/>
                </a:solidFill>
                <a:latin typeface="HP001 4 hang 1 ô ly" panose="020B0603050302020204" pitchFamily="34" charset="0"/>
              </a:rPr>
              <a:t> </a:t>
            </a:r>
            <a:r>
              <a:rPr lang="en-US" sz="2700" b="1" dirty="0" err="1">
                <a:solidFill>
                  <a:prstClr val="black"/>
                </a:solidFill>
                <a:latin typeface="HP001 4 hang 1 ô ly" panose="020B0603050302020204" pitchFamily="34" charset="0"/>
              </a:rPr>
              <a:t>quây</a:t>
            </a:r>
            <a:r>
              <a:rPr lang="en-US" sz="2700" b="1" dirty="0">
                <a:solidFill>
                  <a:prstClr val="black"/>
                </a:solidFill>
                <a:latin typeface="HP001 4 hang 1 ô ly" panose="020B0603050302020204" pitchFamily="34" charset="0"/>
              </a:rPr>
              <a:t> </a:t>
            </a:r>
            <a:r>
              <a:rPr lang="en-US" sz="2700" b="1" dirty="0" err="1">
                <a:solidFill>
                  <a:prstClr val="black"/>
                </a:solidFill>
                <a:latin typeface="HP001 4 hang 1 ô ly" panose="020B0603050302020204" pitchFamily="34" charset="0"/>
              </a:rPr>
              <a:t>quần</a:t>
            </a:r>
            <a:r>
              <a:rPr lang="en-US" sz="2700" b="1" dirty="0">
                <a:solidFill>
                  <a:prstClr val="black"/>
                </a:solidFill>
                <a:latin typeface="HP001 4 hang 1 ô ly" panose="020B0603050302020204" pitchFamily="34" charset="0"/>
              </a:rPr>
              <a:t> </a:t>
            </a:r>
            <a:r>
              <a:rPr lang="en-US" sz="2700" b="1" dirty="0" err="1">
                <a:solidFill>
                  <a:prstClr val="black"/>
                </a:solidFill>
                <a:latin typeface="HP001 4 hang 1 ô ly" panose="020B0603050302020204" pitchFamily="34" charset="0"/>
              </a:rPr>
              <a:t>χǘn</a:t>
            </a:r>
            <a:r>
              <a:rPr lang="en-US" sz="2700" b="1" dirty="0">
                <a:solidFill>
                  <a:prstClr val="black"/>
                </a:solidFill>
                <a:latin typeface="HP001 4 hang 1 ô ly" panose="020B0603050302020204" pitchFamily="34" charset="0"/>
              </a:rPr>
              <a:t> </a:t>
            </a:r>
            <a:r>
              <a:rPr lang="en-US" sz="2700" b="1" dirty="0" err="1">
                <a:solidFill>
                  <a:prstClr val="black"/>
                </a:solidFill>
                <a:latin typeface="HP001 4 hang 1 ô ly" panose="020B0603050302020204" pitchFamily="34" charset="0"/>
              </a:rPr>
              <a:t>nhau</a:t>
            </a:r>
            <a:r>
              <a:rPr lang="en-US" sz="2700" b="1" dirty="0">
                <a:solidFill>
                  <a:prstClr val="black"/>
                </a:solidFill>
                <a:latin typeface="HP001 4 hang 1 ô ly" panose="020B0603050302020204" pitchFamily="34" charset="0"/>
              </a:rPr>
              <a:t>.</a:t>
            </a:r>
          </a:p>
        </p:txBody>
      </p:sp>
    </p:spTree>
    <p:extLst>
      <p:ext uri="{BB962C8B-B14F-4D97-AF65-F5344CB8AC3E}">
        <p14:creationId xmlns:p14="http://schemas.microsoft.com/office/powerpoint/2010/main" val="124735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571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
        <p:nvSpPr>
          <p:cNvPr id="3" name="TextBox 2"/>
          <p:cNvSpPr txBox="1"/>
          <p:nvPr/>
        </p:nvSpPr>
        <p:spPr>
          <a:xfrm>
            <a:off x="744682" y="144348"/>
            <a:ext cx="8094518" cy="954095"/>
          </a:xfrm>
          <a:prstGeom prst="rect">
            <a:avLst/>
          </a:prstGeom>
          <a:noFill/>
        </p:spPr>
        <p:txBody>
          <a:bodyPr wrap="square" lIns="91428" tIns="45714" rIns="91428" bIns="45714" rtlCol="0">
            <a:spAutoFit/>
          </a:bodyPr>
          <a:lstStyle/>
          <a:p>
            <a:pPr algn="just"/>
            <a:r>
              <a:rPr lang="en-US" sz="2800" b="1" dirty="0">
                <a:latin typeface="Arial-Rounded" pitchFamily="34" charset="0"/>
                <a:ea typeface="Arial-Rounded" pitchFamily="34" charset="0"/>
                <a:cs typeface="Arial-Rounded" pitchFamily="34" charset="0"/>
              </a:rPr>
              <a:t>Quan </a:t>
            </a:r>
            <a:r>
              <a:rPr lang="en-US" sz="2800" b="1" dirty="0" err="1">
                <a:latin typeface="Arial-Rounded" pitchFamily="34" charset="0"/>
                <a:ea typeface="Arial-Rounded" pitchFamily="34" charset="0"/>
                <a:cs typeface="Arial-Rounded" pitchFamily="34" charset="0"/>
              </a:rPr>
              <a:t>sát</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tranh</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và</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dùng</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từ</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ngữ</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trong</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khung</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để</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nói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theo</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tranh</a:t>
            </a:r>
            <a:r>
              <a:rPr lang="en-US" sz="2800" b="1" dirty="0">
                <a:latin typeface="Arial-Rounded" pitchFamily="34" charset="0"/>
                <a:ea typeface="Arial-Rounded" pitchFamily="34" charset="0"/>
                <a:cs typeface="Arial-Rounded" pitchFamily="34" charset="0"/>
              </a:rPr>
              <a:t>.</a:t>
            </a:r>
          </a:p>
        </p:txBody>
      </p:sp>
      <p:sp>
        <p:nvSpPr>
          <p:cNvPr id="20" name="TextBox 19"/>
          <p:cNvSpPr txBox="1"/>
          <p:nvPr/>
        </p:nvSpPr>
        <p:spPr>
          <a:xfrm>
            <a:off x="2057400" y="1234244"/>
            <a:ext cx="5257800" cy="461653"/>
          </a:xfrm>
          <a:prstGeom prst="rect">
            <a:avLst/>
          </a:prstGeom>
          <a:noFill/>
          <a:ln>
            <a:solidFill>
              <a:schemeClr val="accent6"/>
            </a:solidFill>
          </a:ln>
        </p:spPr>
        <p:txBody>
          <a:bodyPr wrap="square" lIns="91428" tIns="45714" rIns="91428" bIns="45714" rtlCol="0">
            <a:spAutoFit/>
          </a:bodyPr>
          <a:lstStyle/>
          <a:p>
            <a:pPr algn="ctr"/>
            <a:r>
              <a:rPr lang="en-US" sz="2400" dirty="0" err="1">
                <a:latin typeface="Arial-Rounded" pitchFamily="34" charset="0"/>
                <a:ea typeface="Arial-Rounded" pitchFamily="34" charset="0"/>
                <a:cs typeface="Arial-Rounded" pitchFamily="34" charset="0"/>
              </a:rPr>
              <a:t>đọc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tập</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xe</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đạp</a:t>
            </a:r>
            <a:r>
              <a:rPr lang="en-US" sz="240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cùng</a:t>
            </a:r>
            <a:endParaRPr lang="en-US" sz="2400" dirty="0">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916" t="35417" r="23572" b="32291"/>
          <a:stretch/>
        </p:blipFill>
        <p:spPr bwMode="auto">
          <a:xfrm>
            <a:off x="254117" y="1772097"/>
            <a:ext cx="8585083" cy="308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4456" y="952093"/>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Nghe viết</a:t>
            </a: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Ngày nghỉ lễ, gia đình Chi quây quần bên nhau.</a:t>
            </a:r>
          </a:p>
        </p:txBody>
      </p:sp>
      <p:sp>
        <p:nvSpPr>
          <p:cNvPr id="7" name="TextBox 6"/>
          <p:cNvSpPr txBox="1"/>
          <p:nvPr/>
        </p:nvSpPr>
        <p:spPr>
          <a:xfrm>
            <a:off x="1018310" y="1841048"/>
            <a:ext cx="4419600" cy="461653"/>
          </a:xfrm>
          <a:prstGeom prst="rect">
            <a:avLst/>
          </a:prstGeom>
          <a:noFill/>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Chi thích ngày nào cũng vậy.</a:t>
            </a: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16353" y="4407034"/>
            <a:ext cx="6918037" cy="523208"/>
          </a:xfrm>
          <a:prstGeom prst="rect">
            <a:avLst/>
          </a:prstGeom>
          <a:solidFill>
            <a:srgbClr val="F6BB00"/>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Đoạn trên có mấy câu?</a:t>
            </a:r>
          </a:p>
        </p:txBody>
      </p:sp>
      <p:sp>
        <p:nvSpPr>
          <p:cNvPr id="20" name="Oval 19"/>
          <p:cNvSpPr/>
          <p:nvPr/>
        </p:nvSpPr>
        <p:spPr>
          <a:xfrm>
            <a:off x="7848600" y="154317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4510147"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901977" y="2056192"/>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1484082"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179283" y="4393472"/>
            <a:ext cx="6918037" cy="523208"/>
          </a:xfrm>
          <a:prstGeom prst="rect">
            <a:avLst/>
          </a:prstGeom>
          <a:solidFill>
            <a:srgbClr val="F6BB00"/>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Em hãy tìm từ dễ viết lẫn trong bài.</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309" y="2302701"/>
            <a:ext cx="2651639" cy="182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168986" y="4381262"/>
            <a:ext cx="6918037" cy="523208"/>
          </a:xfrm>
          <a:prstGeom prst="rect">
            <a:avLst/>
          </a:prstGeom>
          <a:solidFill>
            <a:srgbClr val="F6BB00"/>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Những chữ nào viết hoa? Vì sao?</a:t>
            </a:r>
          </a:p>
        </p:txBody>
      </p:sp>
      <p:sp>
        <p:nvSpPr>
          <p:cNvPr id="11" name="TextBox 10"/>
          <p:cNvSpPr txBox="1"/>
          <p:nvPr/>
        </p:nvSpPr>
        <p:spPr>
          <a:xfrm>
            <a:off x="1187521" y="4400549"/>
            <a:ext cx="6918037" cy="523208"/>
          </a:xfrm>
          <a:prstGeom prst="rect">
            <a:avLst/>
          </a:prstGeom>
          <a:solidFill>
            <a:srgbClr val="F6BB00"/>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Khi viết chữ đầu dòng, ta lưu ý gì?</a:t>
            </a:r>
          </a:p>
        </p:txBody>
      </p:sp>
      <p:cxnSp>
        <p:nvCxnSpPr>
          <p:cNvPr id="4" name="Straight Connector 16">
            <a:extLst>
              <a:ext uri="{FF2B5EF4-FFF2-40B4-BE49-F238E27FC236}">
                <a16:creationId xmlns:a16="http://schemas.microsoft.com/office/drawing/2014/main" id="{C6155483-ECEE-E3CE-7F66-66E201ADA707}"/>
              </a:ext>
            </a:extLst>
          </p:cNvPr>
          <p:cNvCxnSpPr>
            <a:cxnSpLocks/>
          </p:cNvCxnSpPr>
          <p:nvPr/>
        </p:nvCxnSpPr>
        <p:spPr>
          <a:xfrm>
            <a:off x="5105400" y="1771402"/>
            <a:ext cx="1295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heel(1)">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500"/>
                                        <p:tgtEl>
                                          <p:spTgt spid="28"/>
                                        </p:tgtEl>
                                      </p:cBhvr>
                                    </p:animEffect>
                                  </p:childTnLst>
                                </p:cTn>
                              </p:par>
                              <p:par>
                                <p:cTn id="36" presetID="22" presetClass="entr" presetSubtype="4"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par>
                                <p:cTn id="39" presetID="22" presetClass="entr" presetSubtype="4"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circle(in)">
                                      <p:cBhvr>
                                        <p:cTn id="5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4" grpId="0" animBg="1"/>
      <p:bldP spid="20" grpId="0" animBg="1"/>
      <p:bldP spid="26" grpId="0" animBg="1"/>
      <p:bldP spid="27" grpId="0" animBg="1"/>
      <p:bldP spid="13"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99953"/>
            <a:ext cx="8569841" cy="211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4541" y="879577"/>
            <a:ext cx="8496300" cy="461653"/>
          </a:xfrm>
          <a:prstGeom prst="rect">
            <a:avLst/>
          </a:prstGeom>
          <a:noFill/>
        </p:spPr>
        <p:txBody>
          <a:bodyPr wrap="square" lIns="91428" tIns="45714" rIns="91428" bIns="45714" rtlCol="0">
            <a:spAutoFit/>
          </a:bodyPr>
          <a:lstStyle/>
          <a:p>
            <a:pPr algn="just"/>
            <a:r>
              <a:rPr lang="en-US" sz="2400" b="1" dirty="0">
                <a:solidFill>
                  <a:srgbClr val="00B0F0"/>
                </a:solidFill>
                <a:latin typeface="Arial-Rounded" pitchFamily="34" charset="0"/>
                <a:ea typeface="Arial-Rounded" pitchFamily="34" charset="0"/>
                <a:cs typeface="Arial-Rounded" pitchFamily="34" charset="0"/>
              </a:rPr>
              <a:t>5. </a:t>
            </a:r>
            <a:r>
              <a:rPr lang="en-US" sz="2400" b="1" dirty="0" err="1">
                <a:solidFill>
                  <a:srgbClr val="00B0F0"/>
                </a:solidFill>
                <a:latin typeface="Arial-Rounded" pitchFamily="34" charset="0"/>
                <a:ea typeface="Arial-Rounded" pitchFamily="34" charset="0"/>
                <a:cs typeface="Arial-Rounded" pitchFamily="34" charset="0"/>
              </a:rPr>
              <a:t>Nghe</a:t>
            </a:r>
            <a:r>
              <a:rPr lang="en-US" sz="2400" b="1" dirty="0">
                <a:solidFill>
                  <a:srgbClr val="00B0F0"/>
                </a:solidFill>
                <a:latin typeface="Arial-Rounded" pitchFamily="34" charset="0"/>
                <a:ea typeface="Arial-Rounded" pitchFamily="34" charset="0"/>
                <a:cs typeface="Arial-Rounded" pitchFamily="34" charset="0"/>
              </a:rPr>
              <a:t> </a:t>
            </a:r>
            <a:r>
              <a:rPr lang="en-US" sz="2400" b="1" dirty="0" err="1">
                <a:solidFill>
                  <a:srgbClr val="00B0F0"/>
                </a:solidFill>
                <a:latin typeface="Arial-Rounded" pitchFamily="34" charset="0"/>
                <a:ea typeface="Arial-Rounded" pitchFamily="34" charset="0"/>
                <a:cs typeface="Arial-Rounded" pitchFamily="34" charset="0"/>
              </a:rPr>
              <a:t>viết</a:t>
            </a:r>
            <a:r>
              <a:rPr lang="en-US" sz="2400" b="1" dirty="0">
                <a:solidFill>
                  <a:srgbClr val="00B0F0"/>
                </a:solidFill>
                <a:latin typeface="Arial-Rounded" pitchFamily="34" charset="0"/>
                <a:ea typeface="Arial-Rounded" pitchFamily="34" charset="0"/>
                <a:cs typeface="Arial-Rounded" pitchFamily="34" charset="0"/>
              </a:rPr>
              <a:t> (SHS </a:t>
            </a:r>
            <a:r>
              <a:rPr lang="en-US" sz="2400" b="1" dirty="0" err="1">
                <a:solidFill>
                  <a:srgbClr val="00B0F0"/>
                </a:solidFill>
                <a:latin typeface="Arial-Rounded" pitchFamily="34" charset="0"/>
                <a:ea typeface="Arial-Rounded" pitchFamily="34" charset="0"/>
                <a:cs typeface="Arial-Rounded" pitchFamily="34" charset="0"/>
              </a:rPr>
              <a:t>trang</a:t>
            </a:r>
            <a:r>
              <a:rPr lang="en-US" sz="2400" b="1" dirty="0">
                <a:solidFill>
                  <a:srgbClr val="00B0F0"/>
                </a:solidFill>
                <a:latin typeface="Arial-Rounded" pitchFamily="34" charset="0"/>
                <a:ea typeface="Arial-Rounded" pitchFamily="34" charset="0"/>
                <a:cs typeface="Arial-Rounded" pitchFamily="34" charset="0"/>
              </a:rPr>
              <a:t> 38)</a:t>
            </a:r>
          </a:p>
        </p:txBody>
      </p:sp>
      <p:sp>
        <p:nvSpPr>
          <p:cNvPr id="6" name="Rectangle 5">
            <a:extLst>
              <a:ext uri="{FF2B5EF4-FFF2-40B4-BE49-F238E27FC236}">
                <a16:creationId xmlns:a16="http://schemas.microsoft.com/office/drawing/2014/main" id="{FDB74202-B341-40B5-8D2B-9E588C214612}"/>
              </a:ext>
            </a:extLst>
          </p:cNvPr>
          <p:cNvSpPr/>
          <p:nvPr/>
        </p:nvSpPr>
        <p:spPr>
          <a:xfrm>
            <a:off x="776691" y="2137692"/>
            <a:ext cx="8174150" cy="411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prstClr val="black"/>
                </a:solidFill>
                <a:latin typeface="HP001 4 hang 1 ô ly" panose="020B0603050302020204" pitchFamily="34" charset="0"/>
              </a:rPr>
              <a:t>Ngày</a:t>
            </a:r>
            <a:r>
              <a:rPr lang="en-US" sz="2800" b="1" dirty="0">
                <a:solidFill>
                  <a:prstClr val="black"/>
                </a:solidFill>
                <a:latin typeface="HP001 4 hang 1 ô ly" panose="020B0603050302020204" pitchFamily="34" charset="0"/>
              </a:rPr>
              <a:t> </a:t>
            </a:r>
            <a:r>
              <a:rPr lang="en-US" sz="2800" b="1" dirty="0" err="1">
                <a:solidFill>
                  <a:prstClr val="black"/>
                </a:solidFill>
                <a:latin typeface="HP001 4 hang 1 ô ly" panose="020B0603050302020204" pitchFamily="34" charset="0"/>
              </a:rPr>
              <a:t>nghỉ</a:t>
            </a:r>
            <a:r>
              <a:rPr lang="en-US" sz="2800" b="1" dirty="0">
                <a:solidFill>
                  <a:prstClr val="black"/>
                </a:solidFill>
                <a:latin typeface="HP001 4 hang 1 ô ly" panose="020B0603050302020204" pitchFamily="34" charset="0"/>
              </a:rPr>
              <a:t> </a:t>
            </a:r>
            <a:r>
              <a:rPr lang="en-US" sz="2800" b="1" dirty="0" err="1">
                <a:solidFill>
                  <a:prstClr val="black"/>
                </a:solidFill>
                <a:latin typeface="HP001 4 hang 1 ô ly" panose="020B0603050302020204" pitchFamily="34" charset="0"/>
              </a:rPr>
              <a:t>lễ</a:t>
            </a:r>
            <a:r>
              <a:rPr lang="en-US" sz="2800" b="1" dirty="0">
                <a:solidFill>
                  <a:prstClr val="black"/>
                </a:solidFill>
                <a:latin typeface="HP001 4 hang 1 ô ly" panose="020B0603050302020204" pitchFamily="34" charset="0"/>
              </a:rPr>
              <a:t>, </a:t>
            </a:r>
            <a:r>
              <a:rPr lang="en-US" sz="2800" b="1" dirty="0" err="1">
                <a:solidFill>
                  <a:prstClr val="black"/>
                </a:solidFill>
                <a:latin typeface="HP001 4 hang 1 ô ly" panose="020B0603050302020204" pitchFamily="34" charset="0"/>
              </a:rPr>
              <a:t>gia</a:t>
            </a:r>
            <a:r>
              <a:rPr lang="en-US" sz="2800" b="1" dirty="0">
                <a:solidFill>
                  <a:prstClr val="black"/>
                </a:solidFill>
                <a:latin typeface="HP001 4 hang 1 ô ly" panose="020B0603050302020204" pitchFamily="34" charset="0"/>
              </a:rPr>
              <a:t> </a:t>
            </a:r>
            <a:r>
              <a:rPr lang="en-US" sz="2800" b="1" dirty="0" err="1">
                <a:solidFill>
                  <a:prstClr val="black"/>
                </a:solidFill>
                <a:latin typeface="HP001 4 hang 1 ô ly" panose="020B0603050302020204" pitchFamily="34" charset="0"/>
              </a:rPr>
              <a:t>đình</a:t>
            </a:r>
            <a:r>
              <a:rPr lang="en-US" sz="2800" b="1" dirty="0">
                <a:solidFill>
                  <a:prstClr val="black"/>
                </a:solidFill>
                <a:latin typeface="HP001 4 hang 1 ô ly" panose="020B0603050302020204" pitchFamily="34" charset="0"/>
              </a:rPr>
              <a:t> Chi </a:t>
            </a:r>
            <a:r>
              <a:rPr lang="en-US" sz="2800" b="1" dirty="0" err="1">
                <a:solidFill>
                  <a:prstClr val="black"/>
                </a:solidFill>
                <a:latin typeface="HP001 4 hang 1 ô ly" panose="020B0603050302020204" pitchFamily="34" charset="0"/>
              </a:rPr>
              <a:t>quây</a:t>
            </a:r>
            <a:r>
              <a:rPr lang="en-US" sz="2800" b="1" dirty="0">
                <a:solidFill>
                  <a:prstClr val="black"/>
                </a:solidFill>
                <a:latin typeface="HP001 4 hang 1 ô ly" panose="020B0603050302020204" pitchFamily="34" charset="0"/>
              </a:rPr>
              <a:t> </a:t>
            </a:r>
            <a:r>
              <a:rPr lang="en-US" sz="2800" b="1" dirty="0" err="1">
                <a:solidFill>
                  <a:prstClr val="black"/>
                </a:solidFill>
                <a:latin typeface="HP001 4 hang 1 ô ly" panose="020B0603050302020204" pitchFamily="34" charset="0"/>
              </a:rPr>
              <a:t>quần</a:t>
            </a:r>
            <a:r>
              <a:rPr lang="en-US" sz="2800" b="1" dirty="0">
                <a:solidFill>
                  <a:prstClr val="black"/>
                </a:solidFill>
                <a:latin typeface="HP001 4 hang 1 ô ly" panose="020B0603050302020204" pitchFamily="34" charset="0"/>
              </a:rPr>
              <a:t> </a:t>
            </a:r>
            <a:r>
              <a:rPr lang="el-GR" sz="2800" b="1" dirty="0">
                <a:solidFill>
                  <a:prstClr val="black"/>
                </a:solidFill>
                <a:latin typeface="HP001 4 hang 1 ô ly" panose="020B0603050302020204" pitchFamily="34" charset="0"/>
              </a:rPr>
              <a:t>χ</a:t>
            </a:r>
            <a:r>
              <a:rPr lang="en-US" sz="2800" b="1" dirty="0" err="1">
                <a:solidFill>
                  <a:prstClr val="black"/>
                </a:solidFill>
                <a:latin typeface="HP001 4 hang 1 ô ly" panose="020B0603050302020204" pitchFamily="34" charset="0"/>
              </a:rPr>
              <a:t>ǘn</a:t>
            </a:r>
            <a:r>
              <a:rPr lang="en-US" sz="2800" b="1" dirty="0">
                <a:solidFill>
                  <a:prstClr val="black"/>
                </a:solidFill>
                <a:latin typeface="HP001 4 hang 1 ô ly" panose="020B0603050302020204" pitchFamily="34" charset="0"/>
              </a:rPr>
              <a:t> </a:t>
            </a:r>
            <a:r>
              <a:rPr lang="en-US" sz="2800" b="1" dirty="0" err="1">
                <a:solidFill>
                  <a:prstClr val="black"/>
                </a:solidFill>
                <a:latin typeface="HP001 4 hang 1 ô ly" panose="020B0603050302020204" pitchFamily="34" charset="0"/>
              </a:rPr>
              <a:t>nhau</a:t>
            </a:r>
            <a:r>
              <a:rPr lang="en-US" sz="2800" b="1" dirty="0">
                <a:solidFill>
                  <a:prstClr val="black"/>
                </a:solidFill>
                <a:latin typeface="HP001 4 hang 1 ô ly" panose="020B0603050302020204" pitchFamily="34" charset="0"/>
              </a:rPr>
              <a:t>.</a:t>
            </a:r>
          </a:p>
        </p:txBody>
      </p:sp>
      <p:sp>
        <p:nvSpPr>
          <p:cNvPr id="13" name="Rectangle 12">
            <a:extLst>
              <a:ext uri="{FF2B5EF4-FFF2-40B4-BE49-F238E27FC236}">
                <a16:creationId xmlns:a16="http://schemas.microsoft.com/office/drawing/2014/main" id="{FDB74202-B341-40B5-8D2B-9E588C214612}"/>
              </a:ext>
            </a:extLst>
          </p:cNvPr>
          <p:cNvSpPr/>
          <p:nvPr/>
        </p:nvSpPr>
        <p:spPr>
          <a:xfrm>
            <a:off x="273756" y="2787899"/>
            <a:ext cx="6348009" cy="411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prstClr val="black"/>
                </a:solidFill>
                <a:latin typeface="HP001 4 hang 1 ô ly" panose="020B0603050302020204" pitchFamily="34" charset="0"/>
              </a:rPr>
              <a:t>Chi </a:t>
            </a:r>
            <a:r>
              <a:rPr lang="en-US" sz="2800" b="1" dirty="0" err="1">
                <a:solidFill>
                  <a:prstClr val="black"/>
                </a:solidFill>
                <a:latin typeface="HP001 4 hang 1 ô ly" panose="020B0603050302020204" pitchFamily="34" charset="0"/>
              </a:rPr>
              <a:t>thích</a:t>
            </a:r>
            <a:r>
              <a:rPr lang="en-US" sz="2800" b="1" dirty="0">
                <a:solidFill>
                  <a:prstClr val="black"/>
                </a:solidFill>
                <a:latin typeface="HP001 4 hang 1 ô ly" panose="020B0603050302020204" pitchFamily="34" charset="0"/>
              </a:rPr>
              <a:t> </a:t>
            </a:r>
            <a:r>
              <a:rPr lang="en-US" sz="2800" b="1" dirty="0" err="1">
                <a:solidFill>
                  <a:prstClr val="black"/>
                </a:solidFill>
                <a:latin typeface="HP001 4 hang 1 ô ly" panose="020B0603050302020204" pitchFamily="34" charset="0"/>
              </a:rPr>
              <a:t>ngày</a:t>
            </a:r>
            <a:r>
              <a:rPr lang="en-US" sz="2800" b="1" dirty="0">
                <a:solidFill>
                  <a:prstClr val="black"/>
                </a:solidFill>
                <a:latin typeface="HP001 4 hang 1 ô ly" panose="020B0603050302020204" pitchFamily="34" charset="0"/>
              </a:rPr>
              <a:t> </a:t>
            </a:r>
            <a:r>
              <a:rPr lang="en-US" sz="2800" b="1" dirty="0" err="1">
                <a:solidFill>
                  <a:prstClr val="black"/>
                </a:solidFill>
                <a:latin typeface="HP001 4 hang 1 ô ly" panose="020B0603050302020204" pitchFamily="34" charset="0"/>
              </a:rPr>
              <a:t>nào</a:t>
            </a:r>
            <a:r>
              <a:rPr lang="en-US" sz="2800" b="1" dirty="0">
                <a:solidFill>
                  <a:prstClr val="black"/>
                </a:solidFill>
                <a:latin typeface="HP001 4 hang 1 ô ly" panose="020B0603050302020204" pitchFamily="34" charset="0"/>
              </a:rPr>
              <a:t> </a:t>
            </a:r>
            <a:r>
              <a:rPr lang="en-US" sz="2800" b="1" dirty="0" err="1">
                <a:solidFill>
                  <a:prstClr val="black"/>
                </a:solidFill>
                <a:latin typeface="HP001 4 hang 1 ô ly" panose="020B0603050302020204" pitchFamily="34" charset="0"/>
              </a:rPr>
              <a:t>cũng</a:t>
            </a:r>
            <a:r>
              <a:rPr lang="en-US" sz="2800" b="1" dirty="0">
                <a:solidFill>
                  <a:prstClr val="black"/>
                </a:solidFill>
                <a:latin typeface="HP001 4 hang 1 ô ly" panose="020B0603050302020204" pitchFamily="34" charset="0"/>
              </a:rPr>
              <a:t> </a:t>
            </a:r>
            <a:r>
              <a:rPr lang="en-US" sz="2800" b="1" dirty="0" err="1">
                <a:solidFill>
                  <a:prstClr val="black"/>
                </a:solidFill>
                <a:latin typeface="HP001 4 hang 1 ô ly" panose="020B0603050302020204" pitchFamily="34" charset="0"/>
              </a:rPr>
              <a:t>vậy</a:t>
            </a:r>
            <a:r>
              <a:rPr lang="en-US" sz="2800" b="1" dirty="0">
                <a:solidFill>
                  <a:prstClr val="black"/>
                </a:solidFill>
                <a:latin typeface="HP001 4 hang 1 ô ly" panose="020B0603050302020204" pitchFamily="34" charset="0"/>
              </a:rPr>
              <a:t>.</a:t>
            </a:r>
          </a:p>
        </p:txBody>
      </p:sp>
    </p:spTree>
    <p:extLst>
      <p:ext uri="{BB962C8B-B14F-4D97-AF65-F5344CB8AC3E}">
        <p14:creationId xmlns:p14="http://schemas.microsoft.com/office/powerpoint/2010/main" val="4213727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30179" y="1891417"/>
            <a:ext cx="2260023" cy="584763"/>
          </a:xfrm>
          <a:prstGeom prst="rect">
            <a:avLst/>
          </a:prstGeom>
          <a:noFill/>
        </p:spPr>
        <p:txBody>
          <a:bodyPr wrap="square" lIns="91428" tIns="45714" rIns="91428" bIns="45714" rtlCol="0">
            <a:spAutoFit/>
          </a:bodyPr>
          <a:lstStyle/>
          <a:p>
            <a:pPr algn="just"/>
            <a:r>
              <a:rPr lang="en-US" sz="3200" b="1" dirty="0" err="1">
                <a:latin typeface="Arial-Rounded" pitchFamily="34" charset="0"/>
                <a:ea typeface="Arial-Rounded" pitchFamily="34" charset="0"/>
                <a:cs typeface="Arial-Rounded" pitchFamily="34" charset="0"/>
              </a:rPr>
              <a:t>đôi</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ày</a:t>
            </a:r>
            <a:endParaRPr lang="en-US" sz="3200" b="1" i="1" dirty="0">
              <a:latin typeface="Arial-Rounded" pitchFamily="34" charset="0"/>
              <a:ea typeface="Arial-Rounded" pitchFamily="34" charset="0"/>
              <a:cs typeface="Arial-Rounded" pitchFamily="34" charset="0"/>
            </a:endParaRPr>
          </a:p>
        </p:txBody>
      </p:sp>
      <p:sp>
        <p:nvSpPr>
          <p:cNvPr id="5" name="Oval 4"/>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8</a:t>
            </a:r>
          </a:p>
        </p:txBody>
      </p:sp>
      <p:sp>
        <p:nvSpPr>
          <p:cNvPr id="6" name="TextBox 5"/>
          <p:cNvSpPr txBox="1"/>
          <p:nvPr/>
        </p:nvSpPr>
        <p:spPr>
          <a:xfrm>
            <a:off x="692727" y="404395"/>
            <a:ext cx="6774873" cy="523208"/>
          </a:xfrm>
          <a:prstGeom prst="rect">
            <a:avLst/>
          </a:prstGeom>
          <a:noFill/>
        </p:spPr>
        <p:txBody>
          <a:bodyPr wrap="square" lIns="91428" tIns="45714" rIns="91428" bIns="45714" rtlCol="0">
            <a:spAutoFit/>
          </a:bodyPr>
          <a:lstStyle/>
          <a:p>
            <a:pPr algn="just"/>
            <a:r>
              <a:rPr lang="en-US" sz="2800" b="1" dirty="0" err="1">
                <a:latin typeface="Arial-Rounded" pitchFamily="34" charset="0"/>
                <a:ea typeface="Arial-Rounded" pitchFamily="34" charset="0"/>
                <a:cs typeface="Arial-Rounded" pitchFamily="34" charset="0"/>
              </a:rPr>
              <a:t>Chọn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chữ</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phù</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hợp</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thay</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cho</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bông</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hoa</a:t>
            </a:r>
            <a:r>
              <a:rPr lang="en-US" sz="2800" b="1" dirty="0">
                <a:latin typeface="Arial-Rounded" pitchFamily="34" charset="0"/>
                <a:ea typeface="Arial-Rounded" pitchFamily="34" charset="0"/>
                <a:cs typeface="Arial-Rounded" pitchFamily="34" charset="0"/>
              </a:rPr>
              <a:t>.</a:t>
            </a:r>
          </a:p>
        </p:txBody>
      </p:sp>
      <p:sp>
        <p:nvSpPr>
          <p:cNvPr id="7" name="TextBox 6"/>
          <p:cNvSpPr txBox="1"/>
          <p:nvPr/>
        </p:nvSpPr>
        <p:spPr>
          <a:xfrm>
            <a:off x="62345" y="1168802"/>
            <a:ext cx="2945823" cy="584763"/>
          </a:xfrm>
          <a:prstGeom prst="rect">
            <a:avLst/>
          </a:prstGeom>
          <a:noFill/>
        </p:spPr>
        <p:txBody>
          <a:bodyPr wrap="square" lIns="91428" tIns="45714" rIns="91428" bIns="45714" rtlCol="0">
            <a:spAutoFit/>
          </a:bodyPr>
          <a:lstStyle/>
          <a:p>
            <a:pPr algn="just"/>
            <a:r>
              <a:rPr lang="en-US" sz="3200" b="1" dirty="0">
                <a:latin typeface="Arial-Rounded" pitchFamily="34" charset="0"/>
                <a:ea typeface="Arial-Rounded" pitchFamily="34" charset="0"/>
                <a:cs typeface="Arial-Rounded" pitchFamily="34" charset="0"/>
              </a:rPr>
              <a:t>a. </a:t>
            </a:r>
            <a:r>
              <a:rPr lang="en-US" sz="3200" b="1" i="1" dirty="0" err="1">
                <a:latin typeface="Arial-Rounded" pitchFamily="34" charset="0"/>
                <a:ea typeface="Arial-Rounded" pitchFamily="34" charset="0"/>
                <a:cs typeface="Arial-Rounded" pitchFamily="34" charset="0"/>
              </a:rPr>
              <a:t>gi</a:t>
            </a:r>
            <a:r>
              <a:rPr lang="en-US" sz="3200" b="1" i="1" dirty="0">
                <a:latin typeface="Arial-Rounded" pitchFamily="34" charset="0"/>
                <a:ea typeface="Arial-Rounded" pitchFamily="34" charset="0"/>
                <a:cs typeface="Arial-Rounded" pitchFamily="34" charset="0"/>
              </a:rPr>
              <a:t> </a:t>
            </a:r>
            <a:r>
              <a:rPr lang="en-US" sz="3200" b="1" dirty="0">
                <a:latin typeface="Arial-Rounded" pitchFamily="34" charset="0"/>
                <a:ea typeface="Arial-Rounded" pitchFamily="34" charset="0"/>
                <a:cs typeface="Arial-Rounded" pitchFamily="34" charset="0"/>
              </a:rPr>
              <a:t> hay </a:t>
            </a:r>
            <a:r>
              <a:rPr lang="en-US" sz="3200" b="1" i="1" dirty="0">
                <a:latin typeface="Arial-Rounded" pitchFamily="34" charset="0"/>
                <a:ea typeface="Arial-Rounded" pitchFamily="34" charset="0"/>
                <a:cs typeface="Arial-Rounded" pitchFamily="34" charset="0"/>
              </a:rPr>
              <a:t>d?</a:t>
            </a:r>
          </a:p>
        </p:txBody>
      </p:sp>
      <p:sp>
        <p:nvSpPr>
          <p:cNvPr id="8" name="TextBox 7"/>
          <p:cNvSpPr txBox="1"/>
          <p:nvPr/>
        </p:nvSpPr>
        <p:spPr>
          <a:xfrm>
            <a:off x="76200" y="2724150"/>
            <a:ext cx="3543010" cy="584763"/>
          </a:xfrm>
          <a:prstGeom prst="rect">
            <a:avLst/>
          </a:prstGeom>
          <a:noFill/>
        </p:spPr>
        <p:txBody>
          <a:bodyPr wrap="square" lIns="91428" tIns="45714" rIns="91428" bIns="45714" rtlCol="0">
            <a:spAutoFit/>
          </a:bodyPr>
          <a:lstStyle/>
          <a:p>
            <a:pPr algn="just"/>
            <a:r>
              <a:rPr lang="en-US" sz="3200" b="1" dirty="0">
                <a:latin typeface="Arial-Rounded" pitchFamily="34" charset="0"/>
                <a:ea typeface="Arial-Rounded" pitchFamily="34" charset="0"/>
                <a:cs typeface="Arial-Rounded" pitchFamily="34" charset="0"/>
              </a:rPr>
              <a:t>b. </a:t>
            </a:r>
            <a:r>
              <a:rPr lang="en-US" sz="3200" b="1" i="1" dirty="0">
                <a:latin typeface="Arial-Rounded" pitchFamily="34" charset="0"/>
                <a:ea typeface="Arial-Rounded" pitchFamily="34" charset="0"/>
                <a:cs typeface="Arial-Rounded" pitchFamily="34" charset="0"/>
              </a:rPr>
              <a:t>ng </a:t>
            </a:r>
            <a:r>
              <a:rPr lang="en-US" sz="3200" b="1" dirty="0">
                <a:latin typeface="Arial-Rounded" pitchFamily="34" charset="0"/>
                <a:ea typeface="Arial-Rounded" pitchFamily="34" charset="0"/>
                <a:cs typeface="Arial-Rounded" pitchFamily="34" charset="0"/>
              </a:rPr>
              <a:t> hay </a:t>
            </a:r>
            <a:r>
              <a:rPr lang="en-US" sz="3200" b="1" i="1" dirty="0" err="1">
                <a:latin typeface="Arial-Rounded" pitchFamily="34" charset="0"/>
                <a:ea typeface="Arial-Rounded" pitchFamily="34" charset="0"/>
                <a:cs typeface="Arial-Rounded" pitchFamily="34" charset="0"/>
              </a:rPr>
              <a:t>ngh</a:t>
            </a:r>
            <a:r>
              <a:rPr lang="en-US" sz="3200" b="1" i="1" dirty="0">
                <a:latin typeface="Arial-Rounded" pitchFamily="34" charset="0"/>
                <a:ea typeface="Arial-Rounded" pitchFamily="34" charset="0"/>
                <a:cs typeface="Arial-Rounded" pitchFamily="34" charset="0"/>
              </a:rPr>
              <a:t>?</a:t>
            </a:r>
            <a:endParaRPr lang="en-US" sz="3200" b="1" dirty="0">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9536" y="20443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290202" y="1891417"/>
            <a:ext cx="3176407" cy="584763"/>
          </a:xfrm>
          <a:prstGeom prst="rect">
            <a:avLst/>
          </a:prstGeom>
          <a:noFill/>
        </p:spPr>
        <p:txBody>
          <a:bodyPr wrap="square" lIns="91428" tIns="45714" rIns="91428" bIns="45714" rtlCol="0">
            <a:spAutoFit/>
          </a:bodyPr>
          <a:lstStyle/>
          <a:p>
            <a:pPr algn="just"/>
            <a:r>
              <a:rPr lang="en-US" sz="3200" b="1" dirty="0" err="1">
                <a:latin typeface="Arial-Rounded" pitchFamily="34" charset="0"/>
                <a:ea typeface="Arial-Rounded" pitchFamily="34" charset="0"/>
                <a:cs typeface="Arial-Rounded" pitchFamily="34" charset="0"/>
              </a:rPr>
              <a:t>nuôi</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ưỡng</a:t>
            </a:r>
            <a:endParaRPr lang="en-US" sz="3200" b="1" i="1" dirty="0">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130" y="20443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781800" y="1891417"/>
            <a:ext cx="2260023" cy="584763"/>
          </a:xfrm>
          <a:prstGeom prst="rect">
            <a:avLst/>
          </a:prstGeom>
          <a:noFill/>
        </p:spPr>
        <p:txBody>
          <a:bodyPr wrap="square" lIns="91428" tIns="45714" rIns="91428" bIns="45714" rtlCol="0">
            <a:spAutoFit/>
          </a:bodyPr>
          <a:lstStyle/>
          <a:p>
            <a:pPr algn="just"/>
            <a:r>
              <a:rPr lang="en-US" sz="3200" b="1" dirty="0" err="1">
                <a:latin typeface="Arial-Rounded" pitchFamily="34" charset="0"/>
                <a:ea typeface="Arial-Rounded" pitchFamily="34" charset="0"/>
                <a:cs typeface="Arial-Rounded" pitchFamily="34" charset="0"/>
              </a:rPr>
              <a:t>tờ</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ấy</a:t>
            </a:r>
            <a:endParaRPr lang="en-US" sz="3200" b="1" i="1" dirty="0">
              <a:latin typeface="Arial-Rounded" pitchFamily="34" charset="0"/>
              <a:ea typeface="Arial-Rounded" pitchFamily="34" charset="0"/>
              <a:cs typeface="Arial-Rounded" pitchFamily="34" charset="0"/>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0443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246622" y="3467100"/>
            <a:ext cx="2260023" cy="584763"/>
          </a:xfrm>
          <a:prstGeom prst="rect">
            <a:avLst/>
          </a:prstGeom>
          <a:noFill/>
        </p:spPr>
        <p:txBody>
          <a:bodyPr wrap="square" lIns="91428" tIns="45714" rIns="91428" bIns="45714" rtlCol="0">
            <a:spAutoFit/>
          </a:bodyPr>
          <a:lstStyle/>
          <a:p>
            <a:pPr algn="just"/>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ày</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lễ</a:t>
            </a:r>
            <a:endParaRPr lang="en-US" sz="3200" b="1" i="1" dirty="0">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836" y="3554921"/>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787485" y="3467100"/>
            <a:ext cx="2260023" cy="584763"/>
          </a:xfrm>
          <a:prstGeom prst="rect">
            <a:avLst/>
          </a:prstGeom>
          <a:noFill/>
        </p:spPr>
        <p:txBody>
          <a:bodyPr wrap="square" lIns="91428" tIns="45714" rIns="91428" bIns="45714" rtlCol="0">
            <a:spAutoFit/>
          </a:bodyPr>
          <a:lstStyle/>
          <a:p>
            <a:pPr algn="just"/>
            <a:r>
              <a:rPr lang="en-US" sz="3200" b="1" dirty="0">
                <a:latin typeface="Arial-Rounded" pitchFamily="34" charset="0"/>
                <a:ea typeface="Arial-Rounded" pitchFamily="34" charset="0"/>
                <a:cs typeface="Arial-Rounded" pitchFamily="34" charset="0"/>
              </a:rPr>
              <a:t>e </a:t>
            </a:r>
            <a:r>
              <a:rPr lang="en-US" sz="3200" b="1" dirty="0" err="1">
                <a:latin typeface="Arial-Rounded" pitchFamily="34" charset="0"/>
                <a:ea typeface="Arial-Rounded" pitchFamily="34" charset="0"/>
                <a:cs typeface="Arial-Rounded" pitchFamily="34" charset="0"/>
              </a:rPr>
              <a:t>nhạc</a:t>
            </a:r>
            <a:endParaRPr lang="en-US" sz="3200" b="1" i="1" dirty="0">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4400"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188777" y="3467100"/>
            <a:ext cx="2260023" cy="584763"/>
          </a:xfrm>
          <a:prstGeom prst="rect">
            <a:avLst/>
          </a:prstGeom>
          <a:noFill/>
        </p:spPr>
        <p:txBody>
          <a:bodyPr wrap="square" lIns="91428" tIns="45714" rIns="91428" bIns="45714" rtlCol="0">
            <a:spAutoFit/>
          </a:bodyPr>
          <a:lstStyle/>
          <a:p>
            <a:pPr algn="just"/>
            <a:r>
              <a:rPr lang="en-US" sz="3200" b="1" dirty="0">
                <a:latin typeface="Arial-Rounded" pitchFamily="34" charset="0"/>
                <a:ea typeface="Arial-Rounded" pitchFamily="34" charset="0"/>
                <a:cs typeface="Arial-Rounded" pitchFamily="34" charset="0"/>
              </a:rPr>
              <a:t>ỉ </a:t>
            </a:r>
            <a:r>
              <a:rPr lang="en-US" sz="3200" b="1" dirty="0" err="1">
                <a:latin typeface="Arial-Rounded" pitchFamily="34" charset="0"/>
                <a:ea typeface="Arial-Rounded" pitchFamily="34" charset="0"/>
                <a:cs typeface="Arial-Rounded" pitchFamily="34" charset="0"/>
              </a:rPr>
              <a:t>ngơi</a:t>
            </a:r>
            <a:endParaRPr lang="en-US" sz="3200" b="1" i="1" dirty="0">
              <a:latin typeface="Arial-Rounded" pitchFamily="34" charset="0"/>
              <a:ea typeface="Arial-Rounded" pitchFamily="34" charset="0"/>
              <a:cs typeface="Arial-Rounded" pitchFamily="34" charset="0"/>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5462"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929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2171949" y="1270327"/>
            <a:ext cx="4800102" cy="1862138"/>
          </a:xfrm>
          <a:solidFill>
            <a:srgbClr val="FFC000"/>
          </a:solidFill>
        </p:spPr>
        <p:txBody>
          <a:bodyPr>
            <a:normAutofit fontScale="90000"/>
          </a:bodyPr>
          <a:lstStyle/>
          <a:p>
            <a:r>
              <a:rPr lang="en-US" dirty="0">
                <a:latin typeface="Arial-Rounded" pitchFamily="34" charset="0"/>
                <a:ea typeface="Arial-Rounded" pitchFamily="34" charset="0"/>
                <a:cs typeface="Arial-Rounded" pitchFamily="34" charset="0"/>
              </a:rPr>
              <a:t> </a:t>
            </a:r>
            <a:r>
              <a:rPr lang="en-US" dirty="0">
                <a:latin typeface="Arial-SGK-TV" pitchFamily="2" charset="0"/>
                <a:ea typeface="Arial-Rounded" pitchFamily="34" charset="0"/>
                <a:cs typeface="Arial-SGK-TV" pitchFamily="2" charset="0"/>
              </a:rPr>
              <a:t>GIÚP HÀ </a:t>
            </a:r>
            <a:br>
              <a:rPr lang="en-US" dirty="0">
                <a:latin typeface="Arial-SGK-TV" pitchFamily="2" charset="0"/>
                <a:ea typeface="Arial-Rounded" pitchFamily="34" charset="0"/>
                <a:cs typeface="Arial-SGK-TV" pitchFamily="2" charset="0"/>
              </a:rPr>
            </a:br>
            <a:r>
              <a:rPr lang="en-US" dirty="0">
                <a:latin typeface="Arial-SGK-TV" pitchFamily="2" charset="0"/>
                <a:ea typeface="Arial-Rounded" pitchFamily="34" charset="0"/>
                <a:cs typeface="Arial-SGK-TV" pitchFamily="2" charset="0"/>
              </a:rPr>
              <a:t>TÌM NGƯỜI THÂN</a:t>
            </a:r>
          </a:p>
        </p:txBody>
      </p:sp>
    </p:spTree>
    <p:extLst>
      <p:ext uri="{BB962C8B-B14F-4D97-AF65-F5344CB8AC3E}">
        <p14:creationId xmlns:p14="http://schemas.microsoft.com/office/powerpoint/2010/main" val="3400156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1022</TotalTime>
  <Words>498</Words>
  <Application>Microsoft Office PowerPoint</Application>
  <PresentationFormat>On-screen Show (16:9)</PresentationFormat>
  <Paragraphs>90</Paragraphs>
  <Slides>13</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Arial</vt:lpstr>
      <vt:lpstr>Arial Rounded MT Bold</vt:lpstr>
      <vt:lpstr>Arial-Rounded</vt:lpstr>
      <vt:lpstr>Arial-SGK-TV</vt:lpstr>
      <vt:lpstr>Calibri</vt:lpstr>
      <vt:lpstr>Calibri Light</vt:lpstr>
      <vt:lpstr>HP001 4 hang 1 ô ly</vt:lpstr>
      <vt:lpstr>Tahoma</vt:lpstr>
      <vt:lpstr>Times New Roman</vt:lpstr>
      <vt:lpstr>Office Theme</vt:lpstr>
      <vt:lpstr>2_Office Theme</vt:lpstr>
      <vt:lpstr>PowerPoint Presentation</vt:lpstr>
      <vt:lpstr> khởi động</vt:lpstr>
      <vt:lpstr>PowerPoint Presentation</vt:lpstr>
      <vt:lpstr>PowerPoint Presentation</vt:lpstr>
      <vt:lpstr>PowerPoint Presentation</vt:lpstr>
      <vt:lpstr>PowerPoint Presentation</vt:lpstr>
      <vt:lpstr>PowerPoint Presentation</vt:lpstr>
      <vt:lpstr>PowerPoint Presentation</vt:lpstr>
      <vt:lpstr> GIÚP HÀ  TÌM NGƯỜI THÂN</vt:lpstr>
      <vt:lpstr>gi</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Nguyen Giang</cp:lastModifiedBy>
  <cp:revision>189</cp:revision>
  <dcterms:created xsi:type="dcterms:W3CDTF">2020-12-08T15:48:47Z</dcterms:created>
  <dcterms:modified xsi:type="dcterms:W3CDTF">2023-02-18T03:37:45Z</dcterms:modified>
</cp:coreProperties>
</file>