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  <p:sldMasterId id="2147483728" r:id="rId5"/>
  </p:sldMasterIdLst>
  <p:notesMasterIdLst>
    <p:notesMasterId r:id="rId18"/>
  </p:notesMasterIdLst>
  <p:sldIdLst>
    <p:sldId id="289" r:id="rId6"/>
    <p:sldId id="292" r:id="rId7"/>
    <p:sldId id="290" r:id="rId8"/>
    <p:sldId id="257" r:id="rId9"/>
    <p:sldId id="286" r:id="rId10"/>
    <p:sldId id="285" r:id="rId11"/>
    <p:sldId id="266" r:id="rId12"/>
    <p:sldId id="268" r:id="rId13"/>
    <p:sldId id="298" r:id="rId14"/>
    <p:sldId id="296" r:id="rId15"/>
    <p:sldId id="297" r:id="rId16"/>
    <p:sldId id="293" r:id="rId17"/>
  </p:sldIdLst>
  <p:sldSz cx="9144000" cy="5143500" type="screen16x9"/>
  <p:notesSz cx="6858000" cy="9144000"/>
  <p:custDataLst>
    <p:tags r:id="rId1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21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3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32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91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3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0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75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10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46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3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61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07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  <p:sldLayoutId id="2147483741" r:id="rId1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3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rcRect t="16666" b="51389"/>
          <a:stretch>
            <a:fillRect/>
          </a:stretch>
        </p:blipFill>
        <p:spPr>
          <a:xfrm>
            <a:off x="1643042" y="214296"/>
            <a:ext cx="5857916" cy="4357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214546" y="4071948"/>
            <a:ext cx="434320" cy="4244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5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rcRect t="48611"/>
          <a:stretch>
            <a:fillRect/>
          </a:stretch>
        </p:blipFill>
        <p:spPr>
          <a:xfrm>
            <a:off x="1428728" y="285734"/>
            <a:ext cx="6504719" cy="457203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285984" y="3000377"/>
            <a:ext cx="285752" cy="214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9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3: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(Tiết 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20- 21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16839" y="-815112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635410" y="3108338"/>
            <a:ext cx="576064" cy="5692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146024" y="3019292"/>
            <a:ext cx="6096551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609714" y="1962903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920512" y="1832527"/>
            <a:ext cx="635110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6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419872" y="1529789"/>
            <a:ext cx="536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Số lá ít hơn số ếch.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419872" y="1068124"/>
            <a:ext cx="716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Số ếch nhiều hơn số lá.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411760" y="3417641"/>
            <a:ext cx="716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Số thỏ bằng số cà rốt.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6697321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vi-VN" sz="2800" b="1" dirty="0"/>
              <a:t>Số ổ cắm nhiều hơn số đồ vật.</a:t>
            </a:r>
          </a:p>
          <a:p>
            <a:r>
              <a:rPr lang="en-US" sz="2800" b="1" dirty="0"/>
              <a:t>b. </a:t>
            </a:r>
            <a:r>
              <a:rPr lang="vi-VN" sz="2800" b="1" dirty="0"/>
              <a:t>Số đồ vật nhiều hơn số ổ cắm.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HỌC SINH </a:t>
            </a:r>
          </a:p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TOÁN</a:t>
            </a:r>
          </a:p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16,17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179</Words>
  <Application>Microsoft Office PowerPoint</Application>
  <PresentationFormat>On-screen Show (16:9)</PresentationFormat>
  <Paragraphs>33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맑은 고딕</vt:lpstr>
      <vt:lpstr>Microsoft YaHei</vt:lpstr>
      <vt:lpstr>Microsoft YaHei</vt:lpstr>
      <vt:lpstr>宋体</vt:lpstr>
      <vt:lpstr>Aharoni</vt:lpstr>
      <vt:lpstr>Arial</vt:lpstr>
      <vt:lpstr>Calibri</vt:lpstr>
      <vt:lpstr>Calibri Light</vt:lpstr>
      <vt:lpstr>HP001 4 hàng</vt:lpstr>
      <vt:lpstr>HY그래픽M</vt:lpstr>
      <vt:lpstr>华文新魏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156</cp:revision>
  <dcterms:created xsi:type="dcterms:W3CDTF">2014-04-01T16:27:38Z</dcterms:created>
  <dcterms:modified xsi:type="dcterms:W3CDTF">2023-09-11T06:44:15Z</dcterms:modified>
</cp:coreProperties>
</file>