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5" r:id="rId2"/>
  </p:sldMasterIdLst>
  <p:notesMasterIdLst>
    <p:notesMasterId r:id="rId24"/>
  </p:notesMasterIdLst>
  <p:sldIdLst>
    <p:sldId id="423" r:id="rId3"/>
    <p:sldId id="420" r:id="rId4"/>
    <p:sldId id="371" r:id="rId5"/>
    <p:sldId id="402" r:id="rId6"/>
    <p:sldId id="354" r:id="rId7"/>
    <p:sldId id="386" r:id="rId8"/>
    <p:sldId id="387" r:id="rId9"/>
    <p:sldId id="415" r:id="rId10"/>
    <p:sldId id="416" r:id="rId11"/>
    <p:sldId id="398" r:id="rId12"/>
    <p:sldId id="408" r:id="rId13"/>
    <p:sldId id="401" r:id="rId14"/>
    <p:sldId id="395" r:id="rId15"/>
    <p:sldId id="407" r:id="rId16"/>
    <p:sldId id="418" r:id="rId17"/>
    <p:sldId id="406" r:id="rId18"/>
    <p:sldId id="422" r:id="rId19"/>
    <p:sldId id="346" r:id="rId20"/>
    <p:sldId id="347" r:id="rId21"/>
    <p:sldId id="421" r:id="rId22"/>
    <p:sldId id="372" r:id="rId23"/>
  </p:sldIdLst>
  <p:sldSz cx="6858000" cy="5143500"/>
  <p:notesSz cx="6858000" cy="9144000"/>
  <p:embeddedFontLst>
    <p:embeddedFont>
      <p:font typeface="HP001 4 hàng" panose="020B0603050302020204" pitchFamily="34" charset="0"/>
      <p:regular r:id="rId25"/>
      <p:bold r:id="rId26"/>
    </p:embeddedFont>
    <p:embeddedFont>
      <p:font typeface="Kalam" panose="020B060402020202020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Gadugi" panose="020B0502040204020203" pitchFamily="34" charset="0"/>
      <p:regular r:id="rId33"/>
      <p:bold r:id="rId34"/>
    </p:embeddedFont>
    <p:embeddedFont>
      <p:font typeface="HP001 5H" panose="020B0603050302020204" pitchFamily="34" charset="0"/>
      <p:bold r:id="rId35"/>
    </p:embeddedFont>
    <p:embeddedFont>
      <p:font typeface="HP001" panose="020B0604020202020204" charset="0"/>
      <p:regular r:id="rId36"/>
      <p:bold r:id="rId37"/>
    </p:embeddedFont>
    <p:embeddedFont>
      <p:font typeface=".VnTime" panose="020B7200000000000000" pitchFamily="34" charset="0"/>
      <p:regular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Montserrat" panose="02000505000000020004" pitchFamily="2" charset="0"/>
      <p:regular r:id="rId41"/>
    </p:embeddedFont>
  </p:embeddedFontLst>
  <p:custDataLst>
    <p:tags r:id="rId4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EE7FB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4249" autoAdjust="0"/>
  </p:normalViewPr>
  <p:slideViewPr>
    <p:cSldViewPr snapToGrid="0">
      <p:cViewPr varScale="1">
        <p:scale>
          <a:sx n="91" d="100"/>
          <a:sy n="91" d="100"/>
        </p:scale>
        <p:origin x="146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301902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41881"/>
            <a:ext cx="6417636" cy="3559380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07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" y="52388"/>
            <a:ext cx="6729413" cy="503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68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10/13/2021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528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10/13/2021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354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10/13/2021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804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10/13/2021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326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10/13/2021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463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10/13/2021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538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10/13/2021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901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10/13/2021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517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10/13/2021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634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10/13/2021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933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10/13/2021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891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707" r:id="rId11"/>
    <p:sldLayoutId id="2147483708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10/13/2021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088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3.m4a"/><Relationship Id="rId7" Type="http://schemas.openxmlformats.org/officeDocument/2006/relationships/image" Target="../media/image24.jpe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1.xml"/><Relationship Id="rId5" Type="http://schemas.openxmlformats.org/officeDocument/2006/relationships/video" Target="../media/media4.mp4"/><Relationship Id="rId4" Type="http://schemas.microsoft.com/office/2007/relationships/media" Target="../media/media4.mp4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700629" y="1114096"/>
            <a:ext cx="5712381" cy="2095509"/>
          </a:xfrm>
          <a:prstGeom prst="rect">
            <a:avLst/>
          </a:prstGeom>
          <a:noFill/>
        </p:spPr>
        <p:txBody>
          <a:bodyPr wrap="none" lIns="51435" tIns="25718" rIns="51435" bIns="25718" numCol="1">
            <a:prstTxWarp prst="textCurveDown">
              <a:avLst>
                <a:gd name="adj" fmla="val 44974"/>
              </a:avLst>
            </a:prstTxWarp>
            <a:spAutoFit/>
          </a:bodyPr>
          <a:lstStyle/>
          <a:p>
            <a:pPr algn="ctr" defTabSz="514350">
              <a:buClrTx/>
            </a:pPr>
            <a:r>
              <a:rPr lang="en-US" sz="3713" b="1" kern="1200" smtClean="0">
                <a:ln w="0"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CHÀO MỪNG CÁC EM HỌC SINH </a:t>
            </a:r>
          </a:p>
          <a:p>
            <a:pPr algn="ctr" defTabSz="514350">
              <a:buClrTx/>
            </a:pPr>
            <a:r>
              <a:rPr lang="en-US" sz="3713" b="1" kern="1200" smtClean="0">
                <a:ln w="0"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ĐẾN VỚI TIẾT TIẾNG VIỆT</a:t>
            </a:r>
            <a:endParaRPr lang="en-US" sz="3713" b="1" kern="1200">
              <a:ln w="0"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418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67DF79A9-ADA4-48EE-9EE1-F5E67FD461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7861" y="956441"/>
            <a:ext cx="6093678" cy="3805901"/>
          </a:xfrm>
          <a:prstGeom prst="rect">
            <a:avLst/>
          </a:prstGeom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367861" y="537322"/>
            <a:ext cx="6285187" cy="27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1575" b="1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1575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Em hãy quan sát và lắng nghe hướng dẫn quy trình viết chữ hoa Đ</a:t>
            </a:r>
            <a:endParaRPr lang="en-US" altLang="en-US" sz="1575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421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2" name="Group 18"/>
          <p:cNvGrpSpPr>
            <a:grpSpLocks/>
          </p:cNvGrpSpPr>
          <p:nvPr/>
        </p:nvGrpSpPr>
        <p:grpSpPr bwMode="auto">
          <a:xfrm>
            <a:off x="4633913" y="1109662"/>
            <a:ext cx="2125265" cy="3444480"/>
            <a:chOff x="6178562" y="1479552"/>
            <a:chExt cx="2833706" cy="4592640"/>
          </a:xfrm>
        </p:grpSpPr>
        <p:pic>
          <p:nvPicPr>
            <p:cNvPr id="7469" name="Picture 3" descr="Grey_bunny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8082" y="4000504"/>
              <a:ext cx="1071570" cy="207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470" name="Group 17"/>
            <p:cNvGrpSpPr>
              <a:grpSpLocks/>
            </p:cNvGrpSpPr>
            <p:nvPr/>
          </p:nvGrpSpPr>
          <p:grpSpPr bwMode="auto">
            <a:xfrm>
              <a:off x="6178562" y="1479552"/>
              <a:ext cx="2833706" cy="1809750"/>
              <a:chOff x="6510008" y="1479552"/>
              <a:chExt cx="2562689" cy="1809750"/>
            </a:xfrm>
          </p:grpSpPr>
          <p:sp>
            <p:nvSpPr>
              <p:cNvPr id="15" name="AutoShape 6"/>
              <p:cNvSpPr>
                <a:spLocks noChangeArrowheads="1"/>
              </p:cNvSpPr>
              <p:nvPr/>
            </p:nvSpPr>
            <p:spPr bwMode="auto">
              <a:xfrm flipH="1">
                <a:off x="6510008" y="1479552"/>
                <a:ext cx="2562689" cy="1809750"/>
              </a:xfrm>
              <a:prstGeom prst="cloudCallout">
                <a:avLst>
                  <a:gd name="adj1" fmla="val -16977"/>
                  <a:gd name="adj2" fmla="val 10263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  <a:defRPr/>
                </a:pPr>
                <a:endParaRPr lang="en-US" sz="270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itchFamily="34" charset="0"/>
                </a:endParaRPr>
              </a:p>
            </p:txBody>
          </p:sp>
          <p:sp>
            <p:nvSpPr>
              <p:cNvPr id="17" name="Text Box 7"/>
              <p:cNvSpPr txBox="1">
                <a:spLocks noChangeArrowheads="1"/>
              </p:cNvSpPr>
              <p:nvPr/>
            </p:nvSpPr>
            <p:spPr bwMode="auto">
              <a:xfrm>
                <a:off x="6598747" y="1824093"/>
                <a:ext cx="2218325" cy="1046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2700" b="1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.VnShelley Allegro" pitchFamily="82" charset="0"/>
                  </a:rPr>
                  <a:t>  </a:t>
                </a:r>
                <a:r>
                  <a:rPr lang="en-US" sz="1800" b="1" i="1" smtClean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H" panose="020B0603050302020204" pitchFamily="34" charset="0"/>
                    <a:cs typeface="HP001 5H" panose="020B0603050302020204" pitchFamily="34" charset="0"/>
                  </a:rPr>
                  <a:t>Cùng viết chữ </a:t>
                </a:r>
              </a:p>
              <a:p>
                <a:pPr algn="ctr" eaLnBrk="1" hangingPunct="1">
                  <a:defRPr/>
                </a:pPr>
                <a:r>
                  <a:rPr lang="en-US" sz="1800" b="1" i="1" smtClean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H" panose="020B0603050302020204" pitchFamily="34" charset="0"/>
                    <a:cs typeface="HP001 5H" panose="020B0603050302020204" pitchFamily="34" charset="0"/>
                  </a:rPr>
                  <a:t>hoa </a:t>
                </a:r>
                <a:r>
                  <a:rPr lang="en-US" sz="1800" b="1" i="1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P001 5H" panose="020B0603050302020204" pitchFamily="34" charset="0"/>
                    <a:cs typeface="HP001 5H" panose="020B0603050302020204" pitchFamily="34" charset="0"/>
                  </a:rPr>
                  <a:t>Đ</a:t>
                </a:r>
                <a:endParaRPr lang="en-US" sz="1600" b="1" i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P001 5H" panose="020B0603050302020204" pitchFamily="34" charset="0"/>
                  <a:cs typeface="HP001 5H" panose="020B0603050302020204" pitchFamily="34" charset="0"/>
                </a:endParaRPr>
              </a:p>
            </p:txBody>
          </p:sp>
        </p:grpSp>
      </p:grpSp>
      <p:grpSp>
        <p:nvGrpSpPr>
          <p:cNvPr id="7173" name="Group 213"/>
          <p:cNvGrpSpPr>
            <a:grpSpLocks/>
          </p:cNvGrpSpPr>
          <p:nvPr/>
        </p:nvGrpSpPr>
        <p:grpSpPr bwMode="auto">
          <a:xfrm>
            <a:off x="118615" y="1409108"/>
            <a:ext cx="3662363" cy="3818617"/>
            <a:chOff x="501563" y="2097210"/>
            <a:chExt cx="4457185" cy="4846013"/>
          </a:xfrm>
        </p:grpSpPr>
        <p:grpSp>
          <p:nvGrpSpPr>
            <p:cNvPr id="7430" name="Group 150"/>
            <p:cNvGrpSpPr>
              <a:grpSpLocks/>
            </p:cNvGrpSpPr>
            <p:nvPr/>
          </p:nvGrpSpPr>
          <p:grpSpPr bwMode="auto">
            <a:xfrm>
              <a:off x="529699" y="5685336"/>
              <a:ext cx="570309" cy="527287"/>
              <a:chOff x="500671" y="5872098"/>
              <a:chExt cx="570309" cy="527287"/>
            </a:xfrm>
          </p:grpSpPr>
          <p:cxnSp>
            <p:nvCxnSpPr>
              <p:cNvPr id="308" name="Straight Arrow Connector 307"/>
              <p:cNvCxnSpPr/>
              <p:nvPr/>
            </p:nvCxnSpPr>
            <p:spPr>
              <a:xfrm>
                <a:off x="797115" y="6374145"/>
                <a:ext cx="273865" cy="151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68" name="TextBox 645"/>
              <p:cNvSpPr txBox="1">
                <a:spLocks noChangeArrowheads="1"/>
              </p:cNvSpPr>
              <p:nvPr/>
            </p:nvSpPr>
            <p:spPr bwMode="auto">
              <a:xfrm>
                <a:off x="500671" y="5872098"/>
                <a:ext cx="400101" cy="527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100" b="1">
                    <a:solidFill>
                      <a:schemeClr val="accent2"/>
                    </a:solidFill>
                    <a:latin typeface=".VnArial"/>
                  </a:rPr>
                  <a:t>1</a:t>
                </a:r>
              </a:p>
            </p:txBody>
          </p:sp>
        </p:grpSp>
        <p:grpSp>
          <p:nvGrpSpPr>
            <p:cNvPr id="7431" name="Group 112"/>
            <p:cNvGrpSpPr>
              <a:grpSpLocks/>
            </p:cNvGrpSpPr>
            <p:nvPr/>
          </p:nvGrpSpPr>
          <p:grpSpPr bwMode="auto">
            <a:xfrm>
              <a:off x="518586" y="4985205"/>
              <a:ext cx="569830" cy="527287"/>
              <a:chOff x="500762" y="5872965"/>
              <a:chExt cx="569830" cy="527287"/>
            </a:xfrm>
          </p:grpSpPr>
          <p:cxnSp>
            <p:nvCxnSpPr>
              <p:cNvPr id="306" name="Straight Arrow Connector 305"/>
              <p:cNvCxnSpPr/>
              <p:nvPr/>
            </p:nvCxnSpPr>
            <p:spPr>
              <a:xfrm>
                <a:off x="796727" y="6256203"/>
                <a:ext cx="273865" cy="151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66" name="TextBox 643"/>
              <p:cNvSpPr txBox="1">
                <a:spLocks noChangeArrowheads="1"/>
              </p:cNvSpPr>
              <p:nvPr/>
            </p:nvSpPr>
            <p:spPr bwMode="auto">
              <a:xfrm>
                <a:off x="500762" y="5872965"/>
                <a:ext cx="400101" cy="527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100" b="1">
                    <a:solidFill>
                      <a:schemeClr val="accent2"/>
                    </a:solidFill>
                    <a:latin typeface=".VnArial"/>
                  </a:rPr>
                  <a:t>2</a:t>
                </a:r>
              </a:p>
            </p:txBody>
          </p:sp>
        </p:grpSp>
        <p:grpSp>
          <p:nvGrpSpPr>
            <p:cNvPr id="7432" name="Group 115"/>
            <p:cNvGrpSpPr>
              <a:grpSpLocks/>
            </p:cNvGrpSpPr>
            <p:nvPr/>
          </p:nvGrpSpPr>
          <p:grpSpPr bwMode="auto">
            <a:xfrm>
              <a:off x="513822" y="4299361"/>
              <a:ext cx="568798" cy="527287"/>
              <a:chOff x="501166" y="5873199"/>
              <a:chExt cx="568798" cy="527287"/>
            </a:xfrm>
          </p:grpSpPr>
          <p:cxnSp>
            <p:nvCxnSpPr>
              <p:cNvPr id="304" name="Straight Arrow Connector 303"/>
              <p:cNvCxnSpPr/>
              <p:nvPr/>
            </p:nvCxnSpPr>
            <p:spPr>
              <a:xfrm>
                <a:off x="796099" y="6186800"/>
                <a:ext cx="273865" cy="151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64" name="TextBox 641"/>
              <p:cNvSpPr txBox="1">
                <a:spLocks noChangeArrowheads="1"/>
              </p:cNvSpPr>
              <p:nvPr/>
            </p:nvSpPr>
            <p:spPr bwMode="auto">
              <a:xfrm>
                <a:off x="501166" y="5873199"/>
                <a:ext cx="400101" cy="527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100" b="1">
                    <a:solidFill>
                      <a:schemeClr val="accent2"/>
                    </a:solidFill>
                    <a:latin typeface=".VnArial"/>
                  </a:rPr>
                  <a:t>3</a:t>
                </a:r>
              </a:p>
            </p:txBody>
          </p:sp>
        </p:grpSp>
        <p:grpSp>
          <p:nvGrpSpPr>
            <p:cNvPr id="7433" name="Group 118"/>
            <p:cNvGrpSpPr>
              <a:grpSpLocks/>
            </p:cNvGrpSpPr>
            <p:nvPr/>
          </p:nvGrpSpPr>
          <p:grpSpPr bwMode="auto">
            <a:xfrm>
              <a:off x="524936" y="3615104"/>
              <a:ext cx="569276" cy="527287"/>
              <a:chOff x="501802" y="5872842"/>
              <a:chExt cx="569276" cy="527287"/>
            </a:xfrm>
          </p:grpSpPr>
          <p:cxnSp>
            <p:nvCxnSpPr>
              <p:cNvPr id="302" name="Straight Arrow Connector 301"/>
              <p:cNvCxnSpPr/>
              <p:nvPr/>
            </p:nvCxnSpPr>
            <p:spPr>
              <a:xfrm>
                <a:off x="797213" y="6081978"/>
                <a:ext cx="273865" cy="151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62" name="TextBox 639"/>
              <p:cNvSpPr txBox="1">
                <a:spLocks noChangeArrowheads="1"/>
              </p:cNvSpPr>
              <p:nvPr/>
            </p:nvSpPr>
            <p:spPr bwMode="auto">
              <a:xfrm>
                <a:off x="501802" y="5872842"/>
                <a:ext cx="400101" cy="527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100" b="1">
                    <a:solidFill>
                      <a:schemeClr val="accent2"/>
                    </a:solidFill>
                    <a:latin typeface=".VnArial"/>
                  </a:rPr>
                  <a:t>4</a:t>
                </a:r>
              </a:p>
            </p:txBody>
          </p:sp>
        </p:grpSp>
        <p:grpSp>
          <p:nvGrpSpPr>
            <p:cNvPr id="7434" name="Group 122"/>
            <p:cNvGrpSpPr>
              <a:grpSpLocks/>
            </p:cNvGrpSpPr>
            <p:nvPr/>
          </p:nvGrpSpPr>
          <p:grpSpPr bwMode="auto">
            <a:xfrm>
              <a:off x="501563" y="2819569"/>
              <a:ext cx="596996" cy="527288"/>
              <a:chOff x="473667" y="5735489"/>
              <a:chExt cx="596996" cy="527288"/>
            </a:xfrm>
          </p:grpSpPr>
          <p:cxnSp>
            <p:nvCxnSpPr>
              <p:cNvPr id="300" name="Straight Arrow Connector 299"/>
              <p:cNvCxnSpPr/>
              <p:nvPr/>
            </p:nvCxnSpPr>
            <p:spPr>
              <a:xfrm>
                <a:off x="796799" y="5998277"/>
                <a:ext cx="273864" cy="1511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60" name="TextBox 637"/>
              <p:cNvSpPr txBox="1">
                <a:spLocks noChangeArrowheads="1"/>
              </p:cNvSpPr>
              <p:nvPr/>
            </p:nvSpPr>
            <p:spPr bwMode="auto">
              <a:xfrm>
                <a:off x="473667" y="5735489"/>
                <a:ext cx="400100" cy="527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100" b="1">
                    <a:solidFill>
                      <a:schemeClr val="accent2"/>
                    </a:solidFill>
                    <a:latin typeface=".VnArial"/>
                  </a:rPr>
                  <a:t>5</a:t>
                </a:r>
              </a:p>
            </p:txBody>
          </p:sp>
        </p:grpSp>
        <p:grpSp>
          <p:nvGrpSpPr>
            <p:cNvPr id="7435" name="Group 133"/>
            <p:cNvGrpSpPr>
              <a:grpSpLocks/>
            </p:cNvGrpSpPr>
            <p:nvPr/>
          </p:nvGrpSpPr>
          <p:grpSpPr bwMode="auto">
            <a:xfrm>
              <a:off x="503151" y="2097210"/>
              <a:ext cx="598306" cy="527288"/>
              <a:chOff x="472397" y="5735130"/>
              <a:chExt cx="598306" cy="527288"/>
            </a:xfrm>
          </p:grpSpPr>
          <p:cxnSp>
            <p:nvCxnSpPr>
              <p:cNvPr id="298" name="Straight Arrow Connector 297"/>
              <p:cNvCxnSpPr/>
              <p:nvPr/>
            </p:nvCxnSpPr>
            <p:spPr>
              <a:xfrm>
                <a:off x="796839" y="5969329"/>
                <a:ext cx="273864" cy="151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58" name="TextBox 635"/>
              <p:cNvSpPr txBox="1">
                <a:spLocks noChangeArrowheads="1"/>
              </p:cNvSpPr>
              <p:nvPr/>
            </p:nvSpPr>
            <p:spPr bwMode="auto">
              <a:xfrm>
                <a:off x="472397" y="5735130"/>
                <a:ext cx="400101" cy="527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100" b="1">
                    <a:solidFill>
                      <a:schemeClr val="accent2"/>
                    </a:solidFill>
                    <a:latin typeface=".VnArial"/>
                  </a:rPr>
                  <a:t>6</a:t>
                </a:r>
              </a:p>
            </p:txBody>
          </p:sp>
        </p:grpSp>
        <p:grpSp>
          <p:nvGrpSpPr>
            <p:cNvPr id="7436" name="Group 151"/>
            <p:cNvGrpSpPr>
              <a:grpSpLocks/>
            </p:cNvGrpSpPr>
            <p:nvPr/>
          </p:nvGrpSpPr>
          <p:grpSpPr bwMode="auto">
            <a:xfrm>
              <a:off x="953614" y="6256888"/>
              <a:ext cx="398512" cy="672046"/>
              <a:chOff x="924586" y="6443650"/>
              <a:chExt cx="398512" cy="672046"/>
            </a:xfrm>
          </p:grpSpPr>
          <p:sp>
            <p:nvSpPr>
              <p:cNvPr id="7455" name="TextBox 630"/>
              <p:cNvSpPr txBox="1">
                <a:spLocks noChangeArrowheads="1"/>
              </p:cNvSpPr>
              <p:nvPr/>
            </p:nvSpPr>
            <p:spPr bwMode="auto">
              <a:xfrm>
                <a:off x="924586" y="6588409"/>
                <a:ext cx="398512" cy="527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100" b="1">
                    <a:solidFill>
                      <a:schemeClr val="accent2"/>
                    </a:solidFill>
                    <a:latin typeface=".VnArial"/>
                  </a:rPr>
                  <a:t>1</a:t>
                </a:r>
              </a:p>
            </p:txBody>
          </p:sp>
          <p:cxnSp>
            <p:nvCxnSpPr>
              <p:cNvPr id="297" name="Straight Arrow Connector 296"/>
              <p:cNvCxnSpPr/>
              <p:nvPr/>
            </p:nvCxnSpPr>
            <p:spPr>
              <a:xfrm rot="16200000">
                <a:off x="1067926" y="6535094"/>
                <a:ext cx="184337" cy="1449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37" name="Group 152"/>
            <p:cNvGrpSpPr>
              <a:grpSpLocks/>
            </p:cNvGrpSpPr>
            <p:nvPr/>
          </p:nvGrpSpPr>
          <p:grpSpPr bwMode="auto">
            <a:xfrm>
              <a:off x="1558529" y="6271998"/>
              <a:ext cx="398513" cy="671225"/>
              <a:chOff x="924658" y="6443835"/>
              <a:chExt cx="398513" cy="671225"/>
            </a:xfrm>
          </p:grpSpPr>
          <p:sp>
            <p:nvSpPr>
              <p:cNvPr id="7453" name="TextBox 628"/>
              <p:cNvSpPr txBox="1">
                <a:spLocks noChangeArrowheads="1"/>
              </p:cNvSpPr>
              <p:nvPr/>
            </p:nvSpPr>
            <p:spPr bwMode="auto">
              <a:xfrm>
                <a:off x="924658" y="6587773"/>
                <a:ext cx="398513" cy="527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100" b="1">
                    <a:solidFill>
                      <a:schemeClr val="accent2"/>
                    </a:solidFill>
                    <a:latin typeface=".VnArial"/>
                  </a:rPr>
                  <a:t>2</a:t>
                </a:r>
              </a:p>
            </p:txBody>
          </p:sp>
          <p:cxnSp>
            <p:nvCxnSpPr>
              <p:cNvPr id="295" name="Straight Arrow Connector 294"/>
              <p:cNvCxnSpPr/>
              <p:nvPr/>
            </p:nvCxnSpPr>
            <p:spPr>
              <a:xfrm rot="16200000">
                <a:off x="1031162" y="6533768"/>
                <a:ext cx="181315" cy="1449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38" name="Group 244"/>
            <p:cNvGrpSpPr>
              <a:grpSpLocks/>
            </p:cNvGrpSpPr>
            <p:nvPr/>
          </p:nvGrpSpPr>
          <p:grpSpPr bwMode="auto">
            <a:xfrm>
              <a:off x="2138040" y="6261422"/>
              <a:ext cx="400100" cy="672276"/>
              <a:chOff x="923140" y="6442784"/>
              <a:chExt cx="400100" cy="672276"/>
            </a:xfrm>
          </p:grpSpPr>
          <p:sp>
            <p:nvSpPr>
              <p:cNvPr id="7451" name="TextBox 626"/>
              <p:cNvSpPr txBox="1">
                <a:spLocks noChangeArrowheads="1"/>
              </p:cNvSpPr>
              <p:nvPr/>
            </p:nvSpPr>
            <p:spPr bwMode="auto">
              <a:xfrm>
                <a:off x="923140" y="6587772"/>
                <a:ext cx="400100" cy="527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100" b="1">
                    <a:solidFill>
                      <a:schemeClr val="accent2"/>
                    </a:solidFill>
                    <a:latin typeface=".VnArial"/>
                  </a:rPr>
                  <a:t>3</a:t>
                </a:r>
              </a:p>
            </p:txBody>
          </p:sp>
          <p:cxnSp>
            <p:nvCxnSpPr>
              <p:cNvPr id="293" name="Straight Arrow Connector 292"/>
              <p:cNvCxnSpPr/>
              <p:nvPr/>
            </p:nvCxnSpPr>
            <p:spPr>
              <a:xfrm rot="16200000">
                <a:off x="1044168" y="6532779"/>
                <a:ext cx="184337" cy="434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39" name="Group 247"/>
            <p:cNvGrpSpPr>
              <a:grpSpLocks/>
            </p:cNvGrpSpPr>
            <p:nvPr/>
          </p:nvGrpSpPr>
          <p:grpSpPr bwMode="auto">
            <a:xfrm>
              <a:off x="2743906" y="6261421"/>
              <a:ext cx="400100" cy="672277"/>
              <a:chOff x="976552" y="6442783"/>
              <a:chExt cx="400100" cy="672277"/>
            </a:xfrm>
          </p:grpSpPr>
          <p:sp>
            <p:nvSpPr>
              <p:cNvPr id="7449" name="TextBox 624"/>
              <p:cNvSpPr txBox="1">
                <a:spLocks noChangeArrowheads="1"/>
              </p:cNvSpPr>
              <p:nvPr/>
            </p:nvSpPr>
            <p:spPr bwMode="auto">
              <a:xfrm>
                <a:off x="976552" y="6587773"/>
                <a:ext cx="400100" cy="527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100" b="1">
                    <a:solidFill>
                      <a:schemeClr val="accent2"/>
                    </a:solidFill>
                    <a:latin typeface=".VnArial"/>
                  </a:rPr>
                  <a:t>4</a:t>
                </a:r>
              </a:p>
            </p:txBody>
          </p:sp>
          <p:cxnSp>
            <p:nvCxnSpPr>
              <p:cNvPr id="291" name="Straight Arrow Connector 290"/>
              <p:cNvCxnSpPr/>
              <p:nvPr/>
            </p:nvCxnSpPr>
            <p:spPr>
              <a:xfrm rot="16200000">
                <a:off x="1097404" y="6534227"/>
                <a:ext cx="184337" cy="1449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40" name="Group 250"/>
            <p:cNvGrpSpPr>
              <a:grpSpLocks/>
            </p:cNvGrpSpPr>
            <p:nvPr/>
          </p:nvGrpSpPr>
          <p:grpSpPr bwMode="auto">
            <a:xfrm>
              <a:off x="3352630" y="6290130"/>
              <a:ext cx="400100" cy="634042"/>
              <a:chOff x="1037585" y="6481017"/>
              <a:chExt cx="400100" cy="634042"/>
            </a:xfrm>
          </p:grpSpPr>
          <p:sp>
            <p:nvSpPr>
              <p:cNvPr id="7447" name="TextBox 622"/>
              <p:cNvSpPr txBox="1">
                <a:spLocks noChangeArrowheads="1"/>
              </p:cNvSpPr>
              <p:nvPr/>
            </p:nvSpPr>
            <p:spPr bwMode="auto">
              <a:xfrm>
                <a:off x="1037585" y="6587771"/>
                <a:ext cx="400100" cy="527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100" b="1">
                    <a:solidFill>
                      <a:schemeClr val="accent2"/>
                    </a:solidFill>
                    <a:latin typeface=".VnArial"/>
                  </a:rPr>
                  <a:t>5</a:t>
                </a:r>
              </a:p>
            </p:txBody>
          </p:sp>
          <p:cxnSp>
            <p:nvCxnSpPr>
              <p:cNvPr id="289" name="Straight Arrow Connector 288"/>
              <p:cNvCxnSpPr/>
              <p:nvPr/>
            </p:nvCxnSpPr>
            <p:spPr>
              <a:xfrm rot="16200000">
                <a:off x="1145323" y="6570950"/>
                <a:ext cx="181316" cy="1449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41" name="Group 257"/>
            <p:cNvGrpSpPr>
              <a:grpSpLocks/>
            </p:cNvGrpSpPr>
            <p:nvPr/>
          </p:nvGrpSpPr>
          <p:grpSpPr bwMode="auto">
            <a:xfrm>
              <a:off x="3987075" y="6291640"/>
              <a:ext cx="400100" cy="642058"/>
              <a:chOff x="1129101" y="6473002"/>
              <a:chExt cx="400100" cy="642058"/>
            </a:xfrm>
          </p:grpSpPr>
          <p:sp>
            <p:nvSpPr>
              <p:cNvPr id="7445" name="TextBox 620"/>
              <p:cNvSpPr txBox="1">
                <a:spLocks noChangeArrowheads="1"/>
              </p:cNvSpPr>
              <p:nvPr/>
            </p:nvSpPr>
            <p:spPr bwMode="auto">
              <a:xfrm>
                <a:off x="1129101" y="6587772"/>
                <a:ext cx="400100" cy="527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100" b="1">
                    <a:solidFill>
                      <a:schemeClr val="accent2"/>
                    </a:solidFill>
                    <a:latin typeface=".VnArial"/>
                  </a:rPr>
                  <a:t>6</a:t>
                </a:r>
              </a:p>
            </p:txBody>
          </p:sp>
          <p:cxnSp>
            <p:nvCxnSpPr>
              <p:cNvPr id="287" name="Straight Arrow Connector 286"/>
              <p:cNvCxnSpPr/>
              <p:nvPr/>
            </p:nvCxnSpPr>
            <p:spPr>
              <a:xfrm rot="16200000">
                <a:off x="1213124" y="6563691"/>
                <a:ext cx="182827" cy="1449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42" name="Group 260"/>
            <p:cNvGrpSpPr>
              <a:grpSpLocks/>
            </p:cNvGrpSpPr>
            <p:nvPr/>
          </p:nvGrpSpPr>
          <p:grpSpPr bwMode="auto">
            <a:xfrm>
              <a:off x="4558648" y="6291640"/>
              <a:ext cx="400100" cy="642058"/>
              <a:chOff x="1129170" y="6473002"/>
              <a:chExt cx="400100" cy="642058"/>
            </a:xfrm>
          </p:grpSpPr>
          <p:sp>
            <p:nvSpPr>
              <p:cNvPr id="7443" name="TextBox 618"/>
              <p:cNvSpPr txBox="1">
                <a:spLocks noChangeArrowheads="1"/>
              </p:cNvSpPr>
              <p:nvPr/>
            </p:nvSpPr>
            <p:spPr bwMode="auto">
              <a:xfrm>
                <a:off x="1129170" y="6587772"/>
                <a:ext cx="400100" cy="527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100" b="1">
                    <a:solidFill>
                      <a:schemeClr val="accent2"/>
                    </a:solidFill>
                    <a:latin typeface=".VnArial"/>
                  </a:rPr>
                  <a:t>7</a:t>
                </a:r>
              </a:p>
            </p:txBody>
          </p:sp>
          <p:cxnSp>
            <p:nvCxnSpPr>
              <p:cNvPr id="285" name="Straight Arrow Connector 284"/>
              <p:cNvCxnSpPr/>
              <p:nvPr/>
            </p:nvCxnSpPr>
            <p:spPr>
              <a:xfrm rot="16200000">
                <a:off x="1264699" y="6563691"/>
                <a:ext cx="182827" cy="1449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9" name="Group 213"/>
          <p:cNvGrpSpPr>
            <a:grpSpLocks/>
          </p:cNvGrpSpPr>
          <p:nvPr/>
        </p:nvGrpSpPr>
        <p:grpSpPr bwMode="auto">
          <a:xfrm>
            <a:off x="1522136" y="994769"/>
            <a:ext cx="3321097" cy="3632692"/>
            <a:chOff x="513822" y="1241032"/>
            <a:chExt cx="4944577" cy="5783146"/>
          </a:xfrm>
        </p:grpSpPr>
        <p:grpSp>
          <p:nvGrpSpPr>
            <p:cNvPr id="310" name="Group 150"/>
            <p:cNvGrpSpPr>
              <a:grpSpLocks/>
            </p:cNvGrpSpPr>
            <p:nvPr/>
          </p:nvGrpSpPr>
          <p:grpSpPr bwMode="auto">
            <a:xfrm>
              <a:off x="529699" y="5685336"/>
              <a:ext cx="571488" cy="554064"/>
              <a:chOff x="500671" y="5872098"/>
              <a:chExt cx="571488" cy="554064"/>
            </a:xfrm>
          </p:grpSpPr>
          <p:cxnSp>
            <p:nvCxnSpPr>
              <p:cNvPr id="606" name="Straight Arrow Connector 605"/>
              <p:cNvCxnSpPr/>
              <p:nvPr/>
            </p:nvCxnSpPr>
            <p:spPr>
              <a:xfrm>
                <a:off x="797527" y="6375628"/>
                <a:ext cx="274632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7" name="TextBox 645"/>
              <p:cNvSpPr txBox="1">
                <a:spLocks noChangeArrowheads="1"/>
              </p:cNvSpPr>
              <p:nvPr/>
            </p:nvSpPr>
            <p:spPr bwMode="auto">
              <a:xfrm>
                <a:off x="500671" y="5872098"/>
                <a:ext cx="400101" cy="554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dirty="0">
                    <a:solidFill>
                      <a:srgbClr val="FF0000"/>
                    </a:solidFill>
                    <a:latin typeface=".VnArial" pitchFamily="34" charset="0"/>
                  </a:rPr>
                  <a:t>1</a:t>
                </a:r>
              </a:p>
            </p:txBody>
          </p:sp>
        </p:grpSp>
        <p:grpSp>
          <p:nvGrpSpPr>
            <p:cNvPr id="311" name="Group 112"/>
            <p:cNvGrpSpPr>
              <a:grpSpLocks/>
            </p:cNvGrpSpPr>
            <p:nvPr/>
          </p:nvGrpSpPr>
          <p:grpSpPr bwMode="auto">
            <a:xfrm>
              <a:off x="518586" y="4901115"/>
              <a:ext cx="569902" cy="554064"/>
              <a:chOff x="500762" y="5788875"/>
              <a:chExt cx="569902" cy="554064"/>
            </a:xfrm>
          </p:grpSpPr>
          <p:cxnSp>
            <p:nvCxnSpPr>
              <p:cNvPr id="604" name="Straight Arrow Connector 603"/>
              <p:cNvCxnSpPr/>
              <p:nvPr/>
            </p:nvCxnSpPr>
            <p:spPr>
              <a:xfrm>
                <a:off x="796031" y="6328824"/>
                <a:ext cx="274633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5" name="TextBox 643"/>
              <p:cNvSpPr txBox="1">
                <a:spLocks noChangeArrowheads="1"/>
              </p:cNvSpPr>
              <p:nvPr/>
            </p:nvSpPr>
            <p:spPr bwMode="auto">
              <a:xfrm>
                <a:off x="500762" y="5788875"/>
                <a:ext cx="400101" cy="554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dirty="0">
                    <a:solidFill>
                      <a:srgbClr val="FF0000"/>
                    </a:solidFill>
                    <a:latin typeface=".VnArial" pitchFamily="34" charset="0"/>
                  </a:rPr>
                  <a:t>2</a:t>
                </a:r>
              </a:p>
            </p:txBody>
          </p:sp>
        </p:grpSp>
        <p:grpSp>
          <p:nvGrpSpPr>
            <p:cNvPr id="312" name="Group 115"/>
            <p:cNvGrpSpPr>
              <a:grpSpLocks/>
            </p:cNvGrpSpPr>
            <p:nvPr/>
          </p:nvGrpSpPr>
          <p:grpSpPr bwMode="auto">
            <a:xfrm>
              <a:off x="513822" y="4131181"/>
              <a:ext cx="569904" cy="587483"/>
              <a:chOff x="501166" y="5705019"/>
              <a:chExt cx="569904" cy="587483"/>
            </a:xfrm>
          </p:grpSpPr>
          <p:cxnSp>
            <p:nvCxnSpPr>
              <p:cNvPr id="602" name="Straight Arrow Connector 601"/>
              <p:cNvCxnSpPr/>
              <p:nvPr/>
            </p:nvCxnSpPr>
            <p:spPr>
              <a:xfrm>
                <a:off x="796436" y="6290915"/>
                <a:ext cx="274634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3" name="TextBox 641"/>
              <p:cNvSpPr txBox="1">
                <a:spLocks noChangeArrowheads="1"/>
              </p:cNvSpPr>
              <p:nvPr/>
            </p:nvSpPr>
            <p:spPr bwMode="auto">
              <a:xfrm>
                <a:off x="501166" y="5705019"/>
                <a:ext cx="400101" cy="554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dirty="0">
                    <a:solidFill>
                      <a:srgbClr val="FF0000"/>
                    </a:solidFill>
                    <a:latin typeface=".VnArial" pitchFamily="34" charset="0"/>
                  </a:rPr>
                  <a:t>3</a:t>
                </a:r>
              </a:p>
            </p:txBody>
          </p:sp>
        </p:grpSp>
        <p:grpSp>
          <p:nvGrpSpPr>
            <p:cNvPr id="313" name="Group 118"/>
            <p:cNvGrpSpPr>
              <a:grpSpLocks/>
            </p:cNvGrpSpPr>
            <p:nvPr/>
          </p:nvGrpSpPr>
          <p:grpSpPr bwMode="auto">
            <a:xfrm>
              <a:off x="524936" y="3418893"/>
              <a:ext cx="569902" cy="577373"/>
              <a:chOff x="501802" y="5676631"/>
              <a:chExt cx="569902" cy="577373"/>
            </a:xfrm>
          </p:grpSpPr>
          <p:cxnSp>
            <p:nvCxnSpPr>
              <p:cNvPr id="600" name="Straight Arrow Connector 599"/>
              <p:cNvCxnSpPr/>
              <p:nvPr/>
            </p:nvCxnSpPr>
            <p:spPr>
              <a:xfrm>
                <a:off x="797071" y="6252416"/>
                <a:ext cx="274633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1" name="TextBox 639"/>
              <p:cNvSpPr txBox="1">
                <a:spLocks noChangeArrowheads="1"/>
              </p:cNvSpPr>
              <p:nvPr/>
            </p:nvSpPr>
            <p:spPr bwMode="auto">
              <a:xfrm>
                <a:off x="501802" y="5676631"/>
                <a:ext cx="400101" cy="554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dirty="0">
                    <a:solidFill>
                      <a:srgbClr val="FF0000"/>
                    </a:solidFill>
                    <a:latin typeface=".VnArial" pitchFamily="34" charset="0"/>
                  </a:rPr>
                  <a:t>4</a:t>
                </a:r>
              </a:p>
            </p:txBody>
          </p:sp>
        </p:grpSp>
        <p:grpSp>
          <p:nvGrpSpPr>
            <p:cNvPr id="314" name="Group 122"/>
            <p:cNvGrpSpPr>
              <a:grpSpLocks/>
            </p:cNvGrpSpPr>
            <p:nvPr/>
          </p:nvGrpSpPr>
          <p:grpSpPr bwMode="auto">
            <a:xfrm>
              <a:off x="529699" y="2591841"/>
              <a:ext cx="569902" cy="680438"/>
              <a:chOff x="501803" y="5507761"/>
              <a:chExt cx="569902" cy="680438"/>
            </a:xfrm>
          </p:grpSpPr>
          <p:cxnSp>
            <p:nvCxnSpPr>
              <p:cNvPr id="598" name="Straight Arrow Connector 597"/>
              <p:cNvCxnSpPr/>
              <p:nvPr/>
            </p:nvCxnSpPr>
            <p:spPr>
              <a:xfrm>
                <a:off x="797071" y="6186611"/>
                <a:ext cx="274634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9" name="TextBox 637"/>
              <p:cNvSpPr txBox="1">
                <a:spLocks noChangeArrowheads="1"/>
              </p:cNvSpPr>
              <p:nvPr/>
            </p:nvSpPr>
            <p:spPr bwMode="auto">
              <a:xfrm>
                <a:off x="501803" y="5507761"/>
                <a:ext cx="400101" cy="5540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dirty="0">
                    <a:solidFill>
                      <a:srgbClr val="FF0000"/>
                    </a:solidFill>
                    <a:latin typeface=".VnArial" pitchFamily="34" charset="0"/>
                  </a:rPr>
                  <a:t>5</a:t>
                </a:r>
              </a:p>
            </p:txBody>
          </p:sp>
        </p:grpSp>
        <p:grpSp>
          <p:nvGrpSpPr>
            <p:cNvPr id="315" name="Group 133"/>
            <p:cNvGrpSpPr>
              <a:grpSpLocks/>
            </p:cNvGrpSpPr>
            <p:nvPr/>
          </p:nvGrpSpPr>
          <p:grpSpPr bwMode="auto">
            <a:xfrm>
              <a:off x="531287" y="1757373"/>
              <a:ext cx="571488" cy="821085"/>
              <a:chOff x="500533" y="5395293"/>
              <a:chExt cx="571488" cy="821085"/>
            </a:xfrm>
          </p:grpSpPr>
          <p:cxnSp>
            <p:nvCxnSpPr>
              <p:cNvPr id="596" name="Straight Arrow Connector 595"/>
              <p:cNvCxnSpPr/>
              <p:nvPr/>
            </p:nvCxnSpPr>
            <p:spPr>
              <a:xfrm>
                <a:off x="797388" y="6214791"/>
                <a:ext cx="274633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7" name="TextBox 635"/>
              <p:cNvSpPr txBox="1">
                <a:spLocks noChangeArrowheads="1"/>
              </p:cNvSpPr>
              <p:nvPr/>
            </p:nvSpPr>
            <p:spPr bwMode="auto">
              <a:xfrm>
                <a:off x="500533" y="5395293"/>
                <a:ext cx="400101" cy="5540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dirty="0">
                    <a:solidFill>
                      <a:srgbClr val="FF0000"/>
                    </a:solidFill>
                    <a:latin typeface=".VnArial" pitchFamily="34" charset="0"/>
                  </a:rPr>
                  <a:t>6</a:t>
                </a:r>
              </a:p>
            </p:txBody>
          </p:sp>
        </p:grpSp>
        <p:grpSp>
          <p:nvGrpSpPr>
            <p:cNvPr id="316" name="Group 136"/>
            <p:cNvGrpSpPr>
              <a:grpSpLocks/>
            </p:cNvGrpSpPr>
            <p:nvPr/>
          </p:nvGrpSpPr>
          <p:grpSpPr bwMode="auto">
            <a:xfrm>
              <a:off x="524936" y="1241032"/>
              <a:ext cx="569902" cy="661461"/>
              <a:chOff x="501802" y="5578092"/>
              <a:chExt cx="569902" cy="661461"/>
            </a:xfrm>
          </p:grpSpPr>
          <p:cxnSp>
            <p:nvCxnSpPr>
              <p:cNvPr id="594" name="Straight Arrow Connector 593"/>
              <p:cNvCxnSpPr/>
              <p:nvPr/>
            </p:nvCxnSpPr>
            <p:spPr>
              <a:xfrm>
                <a:off x="797071" y="6215347"/>
                <a:ext cx="274633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5" name="TextBox 633"/>
              <p:cNvSpPr txBox="1">
                <a:spLocks noChangeArrowheads="1"/>
              </p:cNvSpPr>
              <p:nvPr/>
            </p:nvSpPr>
            <p:spPr bwMode="auto">
              <a:xfrm>
                <a:off x="501802" y="5578092"/>
                <a:ext cx="400101" cy="661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100" b="1" dirty="0">
                  <a:solidFill>
                    <a:srgbClr val="FF0000"/>
                  </a:solidFill>
                  <a:latin typeface=".VnArial" pitchFamily="34" charset="0"/>
                </a:endParaRPr>
              </a:p>
            </p:txBody>
          </p:sp>
        </p:grpSp>
        <p:grpSp>
          <p:nvGrpSpPr>
            <p:cNvPr id="317" name="Group 151"/>
            <p:cNvGrpSpPr>
              <a:grpSpLocks/>
            </p:cNvGrpSpPr>
            <p:nvPr/>
          </p:nvGrpSpPr>
          <p:grpSpPr bwMode="auto">
            <a:xfrm>
              <a:off x="953614" y="6257136"/>
              <a:ext cx="398512" cy="698575"/>
              <a:chOff x="924586" y="6443898"/>
              <a:chExt cx="398512" cy="698575"/>
            </a:xfrm>
          </p:grpSpPr>
          <p:sp>
            <p:nvSpPr>
              <p:cNvPr id="592" name="TextBox 630"/>
              <p:cNvSpPr txBox="1">
                <a:spLocks noChangeArrowheads="1"/>
              </p:cNvSpPr>
              <p:nvPr/>
            </p:nvSpPr>
            <p:spPr bwMode="auto">
              <a:xfrm>
                <a:off x="924586" y="6588409"/>
                <a:ext cx="398512" cy="554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dirty="0">
                    <a:solidFill>
                      <a:srgbClr val="FF0000"/>
                    </a:solidFill>
                    <a:latin typeface=".VnArial" pitchFamily="34" charset="0"/>
                  </a:rPr>
                  <a:t>1</a:t>
                </a:r>
              </a:p>
            </p:txBody>
          </p:sp>
          <p:cxnSp>
            <p:nvCxnSpPr>
              <p:cNvPr id="593" name="Straight Arrow Connector 592"/>
              <p:cNvCxnSpPr/>
              <p:nvPr/>
            </p:nvCxnSpPr>
            <p:spPr>
              <a:xfrm rot="16200000">
                <a:off x="1068973" y="6534396"/>
                <a:ext cx="182584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9" name="Group 152"/>
            <p:cNvGrpSpPr>
              <a:grpSpLocks/>
            </p:cNvGrpSpPr>
            <p:nvPr/>
          </p:nvGrpSpPr>
          <p:grpSpPr bwMode="auto">
            <a:xfrm>
              <a:off x="1755227" y="6271425"/>
              <a:ext cx="440046" cy="698576"/>
              <a:chOff x="1121356" y="6443262"/>
              <a:chExt cx="440046" cy="698576"/>
            </a:xfrm>
          </p:grpSpPr>
          <p:sp>
            <p:nvSpPr>
              <p:cNvPr id="590" name="TextBox 628"/>
              <p:cNvSpPr txBox="1">
                <a:spLocks noChangeArrowheads="1"/>
              </p:cNvSpPr>
              <p:nvPr/>
            </p:nvSpPr>
            <p:spPr bwMode="auto">
              <a:xfrm>
                <a:off x="1162889" y="6587774"/>
                <a:ext cx="398513" cy="554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smtClean="0">
                    <a:solidFill>
                      <a:srgbClr val="FF0000"/>
                    </a:solidFill>
                    <a:latin typeface=".VnArial" pitchFamily="34" charset="0"/>
                  </a:rPr>
                  <a:t>2</a:t>
                </a:r>
                <a:endParaRPr lang="en-US" altLang="en-US" sz="2100" b="1" dirty="0">
                  <a:solidFill>
                    <a:srgbClr val="FF0000"/>
                  </a:solidFill>
                  <a:latin typeface=".VnArial" pitchFamily="34" charset="0"/>
                </a:endParaRPr>
              </a:p>
            </p:txBody>
          </p:sp>
          <p:cxnSp>
            <p:nvCxnSpPr>
              <p:cNvPr id="591" name="Straight Arrow Connector 590"/>
              <p:cNvCxnSpPr/>
              <p:nvPr/>
            </p:nvCxnSpPr>
            <p:spPr>
              <a:xfrm rot="16200000">
                <a:off x="1030857" y="6533761"/>
                <a:ext cx="182585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4" name="Group 244"/>
            <p:cNvGrpSpPr>
              <a:grpSpLocks/>
            </p:cNvGrpSpPr>
            <p:nvPr/>
          </p:nvGrpSpPr>
          <p:grpSpPr bwMode="auto">
            <a:xfrm>
              <a:off x="2350529" y="6261899"/>
              <a:ext cx="495898" cy="698575"/>
              <a:chOff x="1135629" y="6443261"/>
              <a:chExt cx="495898" cy="698575"/>
            </a:xfrm>
          </p:grpSpPr>
          <p:sp>
            <p:nvSpPr>
              <p:cNvPr id="588" name="TextBox 626"/>
              <p:cNvSpPr txBox="1">
                <a:spLocks noChangeArrowheads="1"/>
              </p:cNvSpPr>
              <p:nvPr/>
            </p:nvSpPr>
            <p:spPr bwMode="auto">
              <a:xfrm>
                <a:off x="1231426" y="6587772"/>
                <a:ext cx="400101" cy="554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dirty="0">
                    <a:solidFill>
                      <a:srgbClr val="FF0000"/>
                    </a:solidFill>
                    <a:latin typeface=".VnArial" pitchFamily="34" charset="0"/>
                  </a:rPr>
                  <a:t>3</a:t>
                </a:r>
              </a:p>
            </p:txBody>
          </p:sp>
          <p:cxnSp>
            <p:nvCxnSpPr>
              <p:cNvPr id="589" name="Straight Arrow Connector 588"/>
              <p:cNvCxnSpPr/>
              <p:nvPr/>
            </p:nvCxnSpPr>
            <p:spPr>
              <a:xfrm rot="16200000">
                <a:off x="1045130" y="6533760"/>
                <a:ext cx="182585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5" name="Group 247"/>
            <p:cNvGrpSpPr>
              <a:grpSpLocks/>
            </p:cNvGrpSpPr>
            <p:nvPr/>
          </p:nvGrpSpPr>
          <p:grpSpPr bwMode="auto">
            <a:xfrm>
              <a:off x="2956944" y="6261899"/>
              <a:ext cx="453319" cy="698575"/>
              <a:chOff x="1189590" y="6443261"/>
              <a:chExt cx="453319" cy="698575"/>
            </a:xfrm>
          </p:grpSpPr>
          <p:sp>
            <p:nvSpPr>
              <p:cNvPr id="586" name="TextBox 624"/>
              <p:cNvSpPr txBox="1">
                <a:spLocks noChangeArrowheads="1"/>
              </p:cNvSpPr>
              <p:nvPr/>
            </p:nvSpPr>
            <p:spPr bwMode="auto">
              <a:xfrm>
                <a:off x="1242809" y="6587773"/>
                <a:ext cx="400100" cy="554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dirty="0">
                    <a:solidFill>
                      <a:srgbClr val="FF0000"/>
                    </a:solidFill>
                    <a:latin typeface=".VnArial" pitchFamily="34" charset="0"/>
                  </a:rPr>
                  <a:t>4</a:t>
                </a:r>
              </a:p>
            </p:txBody>
          </p:sp>
          <p:cxnSp>
            <p:nvCxnSpPr>
              <p:cNvPr id="587" name="Straight Arrow Connector 586"/>
              <p:cNvCxnSpPr/>
              <p:nvPr/>
            </p:nvCxnSpPr>
            <p:spPr>
              <a:xfrm rot="16200000">
                <a:off x="1099091" y="6533760"/>
                <a:ext cx="182585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6" name="Group 250"/>
            <p:cNvGrpSpPr>
              <a:grpSpLocks/>
            </p:cNvGrpSpPr>
            <p:nvPr/>
          </p:nvGrpSpPr>
          <p:grpSpPr bwMode="auto">
            <a:xfrm>
              <a:off x="3549072" y="6290477"/>
              <a:ext cx="553993" cy="660472"/>
              <a:chOff x="1234027" y="6481364"/>
              <a:chExt cx="553993" cy="660472"/>
            </a:xfrm>
          </p:grpSpPr>
          <p:sp>
            <p:nvSpPr>
              <p:cNvPr id="584" name="TextBox 622"/>
              <p:cNvSpPr txBox="1">
                <a:spLocks noChangeArrowheads="1"/>
              </p:cNvSpPr>
              <p:nvPr/>
            </p:nvSpPr>
            <p:spPr bwMode="auto">
              <a:xfrm>
                <a:off x="1387920" y="6587771"/>
                <a:ext cx="400100" cy="5540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dirty="0">
                    <a:solidFill>
                      <a:srgbClr val="FF0000"/>
                    </a:solidFill>
                    <a:latin typeface=".VnArial" pitchFamily="34" charset="0"/>
                  </a:rPr>
                  <a:t>5</a:t>
                </a:r>
              </a:p>
            </p:txBody>
          </p:sp>
          <p:cxnSp>
            <p:nvCxnSpPr>
              <p:cNvPr id="585" name="Straight Arrow Connector 584"/>
              <p:cNvCxnSpPr/>
              <p:nvPr/>
            </p:nvCxnSpPr>
            <p:spPr>
              <a:xfrm rot="16200000">
                <a:off x="1143528" y="6571863"/>
                <a:ext cx="182585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7" name="Group 257"/>
            <p:cNvGrpSpPr>
              <a:grpSpLocks/>
            </p:cNvGrpSpPr>
            <p:nvPr/>
          </p:nvGrpSpPr>
          <p:grpSpPr bwMode="auto">
            <a:xfrm>
              <a:off x="4161836" y="6292065"/>
              <a:ext cx="617729" cy="654395"/>
              <a:chOff x="1303862" y="6473427"/>
              <a:chExt cx="617729" cy="654395"/>
            </a:xfrm>
          </p:grpSpPr>
          <p:sp>
            <p:nvSpPr>
              <p:cNvPr id="581" name="TextBox 620"/>
              <p:cNvSpPr txBox="1">
                <a:spLocks noChangeArrowheads="1"/>
              </p:cNvSpPr>
              <p:nvPr/>
            </p:nvSpPr>
            <p:spPr bwMode="auto">
              <a:xfrm>
                <a:off x="1521491" y="6573758"/>
                <a:ext cx="400100" cy="554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100" b="1" dirty="0">
                    <a:solidFill>
                      <a:srgbClr val="FF0000"/>
                    </a:solidFill>
                    <a:latin typeface=".VnArial" pitchFamily="34" charset="0"/>
                  </a:rPr>
                  <a:t>6</a:t>
                </a:r>
              </a:p>
            </p:txBody>
          </p:sp>
          <p:cxnSp>
            <p:nvCxnSpPr>
              <p:cNvPr id="582" name="Straight Arrow Connector 581"/>
              <p:cNvCxnSpPr/>
              <p:nvPr/>
            </p:nvCxnSpPr>
            <p:spPr>
              <a:xfrm rot="16200000">
                <a:off x="1213364" y="6563925"/>
                <a:ext cx="182584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8" name="Group 260"/>
            <p:cNvGrpSpPr>
              <a:grpSpLocks/>
            </p:cNvGrpSpPr>
            <p:nvPr/>
          </p:nvGrpSpPr>
          <p:grpSpPr bwMode="auto">
            <a:xfrm>
              <a:off x="4785714" y="6292065"/>
              <a:ext cx="672685" cy="732113"/>
              <a:chOff x="1356236" y="6473427"/>
              <a:chExt cx="672685" cy="732113"/>
            </a:xfrm>
          </p:grpSpPr>
          <p:sp>
            <p:nvSpPr>
              <p:cNvPr id="579" name="TextBox 618"/>
              <p:cNvSpPr txBox="1">
                <a:spLocks noChangeArrowheads="1"/>
              </p:cNvSpPr>
              <p:nvPr/>
            </p:nvSpPr>
            <p:spPr bwMode="auto">
              <a:xfrm>
                <a:off x="1628821" y="6544079"/>
                <a:ext cx="400100" cy="661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100" b="1">
                  <a:solidFill>
                    <a:srgbClr val="FF0000"/>
                  </a:solidFill>
                  <a:latin typeface=".VnArial" pitchFamily="34" charset="0"/>
                </a:endParaRPr>
              </a:p>
            </p:txBody>
          </p:sp>
          <p:cxnSp>
            <p:nvCxnSpPr>
              <p:cNvPr id="580" name="Straight Arrow Connector 579"/>
              <p:cNvCxnSpPr/>
              <p:nvPr/>
            </p:nvCxnSpPr>
            <p:spPr>
              <a:xfrm rot="16200000">
                <a:off x="1265738" y="6563925"/>
                <a:ext cx="182584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08" name="Picture 2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0" t="46135" r="54736" b="25151"/>
          <a:stretch>
            <a:fillRect/>
          </a:stretch>
        </p:blipFill>
        <p:spPr bwMode="auto">
          <a:xfrm>
            <a:off x="2064544" y="1471449"/>
            <a:ext cx="2205632" cy="2556896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9" name="Group 580"/>
          <p:cNvGrpSpPr>
            <a:grpSpLocks/>
          </p:cNvGrpSpPr>
          <p:nvPr/>
        </p:nvGrpSpPr>
        <p:grpSpPr bwMode="auto">
          <a:xfrm>
            <a:off x="2135088" y="1841301"/>
            <a:ext cx="1292126" cy="1529656"/>
            <a:chOff x="2271738" y="2130863"/>
            <a:chExt cx="2297062" cy="2719061"/>
          </a:xfrm>
        </p:grpSpPr>
        <p:sp>
          <p:nvSpPr>
            <p:cNvPr id="610" name="Arc 267"/>
            <p:cNvSpPr>
              <a:spLocks/>
            </p:cNvSpPr>
            <p:nvPr/>
          </p:nvSpPr>
          <p:spPr bwMode="auto">
            <a:xfrm rot="9932604" flipH="1">
              <a:off x="4052969" y="3892288"/>
              <a:ext cx="515831" cy="957636"/>
            </a:xfrm>
            <a:custGeom>
              <a:avLst/>
              <a:gdLst>
                <a:gd name="T0" fmla="*/ 2147483647 w 21600"/>
                <a:gd name="T1" fmla="*/ 0 h 20341"/>
                <a:gd name="T2" fmla="*/ 2147483647 w 21600"/>
                <a:gd name="T3" fmla="*/ 2147483647 h 20341"/>
                <a:gd name="T4" fmla="*/ 0 w 21600"/>
                <a:gd name="T5" fmla="*/ 2147483647 h 2034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341"/>
                <a:gd name="T11" fmla="*/ 21600 w 21600"/>
                <a:gd name="T12" fmla="*/ 20341 h 203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341" fill="none" extrusionOk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</a:path>
                <a:path w="21600" h="20341" stroke="0" extrusionOk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788"/>
            </a:p>
          </p:txBody>
        </p:sp>
        <p:sp>
          <p:nvSpPr>
            <p:cNvPr id="611" name="Text Box 268"/>
            <p:cNvSpPr txBox="1">
              <a:spLocks noChangeArrowheads="1"/>
            </p:cNvSpPr>
            <p:nvPr/>
          </p:nvSpPr>
          <p:spPr bwMode="auto">
            <a:xfrm>
              <a:off x="3566689" y="2130863"/>
              <a:ext cx="370754" cy="594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75" b="1">
                  <a:solidFill>
                    <a:srgbClr val="9900CC"/>
                  </a:solidFill>
                </a:rPr>
                <a:t>1</a:t>
              </a:r>
            </a:p>
          </p:txBody>
        </p:sp>
        <p:sp>
          <p:nvSpPr>
            <p:cNvPr id="612" name="Arc 269"/>
            <p:cNvSpPr>
              <a:spLocks/>
            </p:cNvSpPr>
            <p:nvPr/>
          </p:nvSpPr>
          <p:spPr bwMode="auto">
            <a:xfrm rot="3111005" flipH="1">
              <a:off x="2251815" y="2722228"/>
              <a:ext cx="778669" cy="738823"/>
            </a:xfrm>
            <a:custGeom>
              <a:avLst/>
              <a:gdLst>
                <a:gd name="T0" fmla="*/ 2147483647 w 35544"/>
                <a:gd name="T1" fmla="*/ 2147483647 h 21600"/>
                <a:gd name="T2" fmla="*/ 0 w 35544"/>
                <a:gd name="T3" fmla="*/ 2147483647 h 21600"/>
                <a:gd name="T4" fmla="*/ 2147483647 w 35544"/>
                <a:gd name="T5" fmla="*/ 0 h 21600"/>
                <a:gd name="T6" fmla="*/ 0 60000 65536"/>
                <a:gd name="T7" fmla="*/ 0 60000 65536"/>
                <a:gd name="T8" fmla="*/ 0 60000 65536"/>
                <a:gd name="T9" fmla="*/ 0 w 35544"/>
                <a:gd name="T10" fmla="*/ 0 h 21600"/>
                <a:gd name="T11" fmla="*/ 35544 w 3554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544" h="21600" fill="none" extrusionOk="0">
                  <a:moveTo>
                    <a:pt x="35544" y="8054"/>
                  </a:moveTo>
                  <a:cubicBezTo>
                    <a:pt x="32255" y="16237"/>
                    <a:pt x="24321" y="21599"/>
                    <a:pt x="15502" y="21600"/>
                  </a:cubicBezTo>
                  <a:cubicBezTo>
                    <a:pt x="9660" y="21600"/>
                    <a:pt x="4067" y="19233"/>
                    <a:pt x="-1" y="15041"/>
                  </a:cubicBezTo>
                </a:path>
                <a:path w="35544" h="21600" stroke="0" extrusionOk="0">
                  <a:moveTo>
                    <a:pt x="35544" y="8054"/>
                  </a:moveTo>
                  <a:cubicBezTo>
                    <a:pt x="32255" y="16237"/>
                    <a:pt x="24321" y="21599"/>
                    <a:pt x="15502" y="21600"/>
                  </a:cubicBezTo>
                  <a:cubicBezTo>
                    <a:pt x="9660" y="21600"/>
                    <a:pt x="4067" y="19233"/>
                    <a:pt x="-1" y="15041"/>
                  </a:cubicBezTo>
                  <a:lnTo>
                    <a:pt x="15502" y="0"/>
                  </a:lnTo>
                  <a:lnTo>
                    <a:pt x="35544" y="8054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788"/>
            </a:p>
          </p:txBody>
        </p:sp>
        <p:sp>
          <p:nvSpPr>
            <p:cNvPr id="613" name="Line 270"/>
            <p:cNvSpPr>
              <a:spLocks noChangeShapeType="1"/>
            </p:cNvSpPr>
            <p:nvPr/>
          </p:nvSpPr>
          <p:spPr bwMode="auto">
            <a:xfrm>
              <a:off x="3695647" y="2579854"/>
              <a:ext cx="0" cy="885422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788"/>
            </a:p>
          </p:txBody>
        </p:sp>
      </p:grpSp>
      <p:grpSp>
        <p:nvGrpSpPr>
          <p:cNvPr id="614" name="Group 213"/>
          <p:cNvGrpSpPr>
            <a:grpSpLocks/>
          </p:cNvGrpSpPr>
          <p:nvPr/>
        </p:nvGrpSpPr>
        <p:grpSpPr bwMode="auto">
          <a:xfrm>
            <a:off x="1268016" y="1628775"/>
            <a:ext cx="2746772" cy="2887167"/>
            <a:chOff x="501563" y="2097210"/>
            <a:chExt cx="4457185" cy="4885046"/>
          </a:xfrm>
        </p:grpSpPr>
        <p:grpSp>
          <p:nvGrpSpPr>
            <p:cNvPr id="615" name="Group 150"/>
            <p:cNvGrpSpPr>
              <a:grpSpLocks/>
            </p:cNvGrpSpPr>
            <p:nvPr/>
          </p:nvGrpSpPr>
          <p:grpSpPr bwMode="auto">
            <a:xfrm>
              <a:off x="529699" y="5685336"/>
              <a:ext cx="570310" cy="566321"/>
              <a:chOff x="500671" y="5872098"/>
              <a:chExt cx="570310" cy="566321"/>
            </a:xfrm>
          </p:grpSpPr>
          <p:cxnSp>
            <p:nvCxnSpPr>
              <p:cNvPr id="652" name="Straight Arrow Connector 651"/>
              <p:cNvCxnSpPr/>
              <p:nvPr/>
            </p:nvCxnSpPr>
            <p:spPr>
              <a:xfrm>
                <a:off x="797116" y="6373953"/>
                <a:ext cx="273865" cy="151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3" name="TextBox 645"/>
              <p:cNvSpPr txBox="1">
                <a:spLocks noChangeArrowheads="1"/>
              </p:cNvSpPr>
              <p:nvPr/>
            </p:nvSpPr>
            <p:spPr bwMode="auto">
              <a:xfrm>
                <a:off x="500671" y="5872098"/>
                <a:ext cx="400100" cy="566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575" b="1">
                    <a:solidFill>
                      <a:schemeClr val="accent2"/>
                    </a:solidFill>
                    <a:latin typeface=".VnArial"/>
                  </a:rPr>
                  <a:t>1</a:t>
                </a:r>
              </a:p>
            </p:txBody>
          </p:sp>
        </p:grpSp>
        <p:grpSp>
          <p:nvGrpSpPr>
            <p:cNvPr id="616" name="Group 112"/>
            <p:cNvGrpSpPr>
              <a:grpSpLocks/>
            </p:cNvGrpSpPr>
            <p:nvPr/>
          </p:nvGrpSpPr>
          <p:grpSpPr bwMode="auto">
            <a:xfrm>
              <a:off x="518586" y="4985205"/>
              <a:ext cx="569830" cy="566320"/>
              <a:chOff x="500762" y="5872965"/>
              <a:chExt cx="569830" cy="566320"/>
            </a:xfrm>
          </p:grpSpPr>
          <p:cxnSp>
            <p:nvCxnSpPr>
              <p:cNvPr id="650" name="Straight Arrow Connector 649"/>
              <p:cNvCxnSpPr/>
              <p:nvPr/>
            </p:nvCxnSpPr>
            <p:spPr>
              <a:xfrm>
                <a:off x="796727" y="6256049"/>
                <a:ext cx="273865" cy="151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1" name="TextBox 643"/>
              <p:cNvSpPr txBox="1">
                <a:spLocks noChangeArrowheads="1"/>
              </p:cNvSpPr>
              <p:nvPr/>
            </p:nvSpPr>
            <p:spPr bwMode="auto">
              <a:xfrm>
                <a:off x="500762" y="5872965"/>
                <a:ext cx="400101" cy="566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575" b="1">
                    <a:solidFill>
                      <a:schemeClr val="accent2"/>
                    </a:solidFill>
                    <a:latin typeface=".VnArial"/>
                  </a:rPr>
                  <a:t>2</a:t>
                </a:r>
              </a:p>
            </p:txBody>
          </p:sp>
        </p:grpSp>
        <p:grpSp>
          <p:nvGrpSpPr>
            <p:cNvPr id="617" name="Group 115"/>
            <p:cNvGrpSpPr>
              <a:grpSpLocks/>
            </p:cNvGrpSpPr>
            <p:nvPr/>
          </p:nvGrpSpPr>
          <p:grpSpPr bwMode="auto">
            <a:xfrm>
              <a:off x="513822" y="4299361"/>
              <a:ext cx="568798" cy="566319"/>
              <a:chOff x="501166" y="5873199"/>
              <a:chExt cx="568798" cy="566319"/>
            </a:xfrm>
          </p:grpSpPr>
          <p:cxnSp>
            <p:nvCxnSpPr>
              <p:cNvPr id="648" name="Straight Arrow Connector 647"/>
              <p:cNvCxnSpPr/>
              <p:nvPr/>
            </p:nvCxnSpPr>
            <p:spPr>
              <a:xfrm>
                <a:off x="796099" y="6186682"/>
                <a:ext cx="273865" cy="151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9" name="TextBox 641"/>
              <p:cNvSpPr txBox="1">
                <a:spLocks noChangeArrowheads="1"/>
              </p:cNvSpPr>
              <p:nvPr/>
            </p:nvSpPr>
            <p:spPr bwMode="auto">
              <a:xfrm>
                <a:off x="501166" y="5873199"/>
                <a:ext cx="400101" cy="5663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575" b="1">
                    <a:solidFill>
                      <a:schemeClr val="accent2"/>
                    </a:solidFill>
                    <a:latin typeface=".VnArial"/>
                  </a:rPr>
                  <a:t>3</a:t>
                </a:r>
              </a:p>
            </p:txBody>
          </p:sp>
        </p:grpSp>
        <p:grpSp>
          <p:nvGrpSpPr>
            <p:cNvPr id="618" name="Group 118"/>
            <p:cNvGrpSpPr>
              <a:grpSpLocks/>
            </p:cNvGrpSpPr>
            <p:nvPr/>
          </p:nvGrpSpPr>
          <p:grpSpPr bwMode="auto">
            <a:xfrm>
              <a:off x="524936" y="3615104"/>
              <a:ext cx="569276" cy="566319"/>
              <a:chOff x="501802" y="5872842"/>
              <a:chExt cx="569276" cy="566319"/>
            </a:xfrm>
          </p:grpSpPr>
          <p:cxnSp>
            <p:nvCxnSpPr>
              <p:cNvPr id="646" name="Straight Arrow Connector 645"/>
              <p:cNvCxnSpPr/>
              <p:nvPr/>
            </p:nvCxnSpPr>
            <p:spPr>
              <a:xfrm>
                <a:off x="797213" y="6081897"/>
                <a:ext cx="273865" cy="151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7" name="TextBox 639"/>
              <p:cNvSpPr txBox="1">
                <a:spLocks noChangeArrowheads="1"/>
              </p:cNvSpPr>
              <p:nvPr/>
            </p:nvSpPr>
            <p:spPr bwMode="auto">
              <a:xfrm>
                <a:off x="501802" y="5872842"/>
                <a:ext cx="400101" cy="5663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575" b="1">
                    <a:solidFill>
                      <a:schemeClr val="accent2"/>
                    </a:solidFill>
                    <a:latin typeface=".VnArial"/>
                  </a:rPr>
                  <a:t>4</a:t>
                </a:r>
              </a:p>
            </p:txBody>
          </p:sp>
        </p:grpSp>
        <p:grpSp>
          <p:nvGrpSpPr>
            <p:cNvPr id="619" name="Group 122"/>
            <p:cNvGrpSpPr>
              <a:grpSpLocks/>
            </p:cNvGrpSpPr>
            <p:nvPr/>
          </p:nvGrpSpPr>
          <p:grpSpPr bwMode="auto">
            <a:xfrm>
              <a:off x="501563" y="2819569"/>
              <a:ext cx="596996" cy="566319"/>
              <a:chOff x="473667" y="5735489"/>
              <a:chExt cx="596996" cy="566319"/>
            </a:xfrm>
          </p:grpSpPr>
          <p:cxnSp>
            <p:nvCxnSpPr>
              <p:cNvPr id="644" name="Straight Arrow Connector 643"/>
              <p:cNvCxnSpPr/>
              <p:nvPr/>
            </p:nvCxnSpPr>
            <p:spPr>
              <a:xfrm>
                <a:off x="796799" y="5998231"/>
                <a:ext cx="273864" cy="1511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5" name="TextBox 637"/>
              <p:cNvSpPr txBox="1">
                <a:spLocks noChangeArrowheads="1"/>
              </p:cNvSpPr>
              <p:nvPr/>
            </p:nvSpPr>
            <p:spPr bwMode="auto">
              <a:xfrm>
                <a:off x="473667" y="5735489"/>
                <a:ext cx="400099" cy="5663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575" b="1">
                    <a:solidFill>
                      <a:schemeClr val="accent2"/>
                    </a:solidFill>
                    <a:latin typeface=".VnArial"/>
                  </a:rPr>
                  <a:t>5</a:t>
                </a:r>
              </a:p>
            </p:txBody>
          </p:sp>
        </p:grpSp>
        <p:grpSp>
          <p:nvGrpSpPr>
            <p:cNvPr id="620" name="Group 133"/>
            <p:cNvGrpSpPr>
              <a:grpSpLocks/>
            </p:cNvGrpSpPr>
            <p:nvPr/>
          </p:nvGrpSpPr>
          <p:grpSpPr bwMode="auto">
            <a:xfrm>
              <a:off x="503151" y="2097210"/>
              <a:ext cx="598306" cy="566319"/>
              <a:chOff x="472397" y="5735130"/>
              <a:chExt cx="598306" cy="566319"/>
            </a:xfrm>
          </p:grpSpPr>
          <p:cxnSp>
            <p:nvCxnSpPr>
              <p:cNvPr id="642" name="Straight Arrow Connector 641"/>
              <p:cNvCxnSpPr/>
              <p:nvPr/>
            </p:nvCxnSpPr>
            <p:spPr>
              <a:xfrm>
                <a:off x="796839" y="5969318"/>
                <a:ext cx="273864" cy="1510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3" name="TextBox 635"/>
              <p:cNvSpPr txBox="1">
                <a:spLocks noChangeArrowheads="1"/>
              </p:cNvSpPr>
              <p:nvPr/>
            </p:nvSpPr>
            <p:spPr bwMode="auto">
              <a:xfrm>
                <a:off x="472397" y="5735130"/>
                <a:ext cx="400101" cy="5663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575" b="1">
                    <a:solidFill>
                      <a:schemeClr val="accent2"/>
                    </a:solidFill>
                    <a:latin typeface=".VnArial"/>
                  </a:rPr>
                  <a:t>6</a:t>
                </a:r>
              </a:p>
            </p:txBody>
          </p:sp>
        </p:grpSp>
        <p:grpSp>
          <p:nvGrpSpPr>
            <p:cNvPr id="621" name="Group 151"/>
            <p:cNvGrpSpPr>
              <a:grpSpLocks/>
            </p:cNvGrpSpPr>
            <p:nvPr/>
          </p:nvGrpSpPr>
          <p:grpSpPr bwMode="auto">
            <a:xfrm>
              <a:off x="953614" y="6256693"/>
              <a:ext cx="398512" cy="711273"/>
              <a:chOff x="924586" y="6443455"/>
              <a:chExt cx="398512" cy="711273"/>
            </a:xfrm>
          </p:grpSpPr>
          <p:sp>
            <p:nvSpPr>
              <p:cNvPr id="640" name="TextBox 630"/>
              <p:cNvSpPr txBox="1">
                <a:spLocks noChangeArrowheads="1"/>
              </p:cNvSpPr>
              <p:nvPr/>
            </p:nvSpPr>
            <p:spPr bwMode="auto">
              <a:xfrm>
                <a:off x="924586" y="6588409"/>
                <a:ext cx="398512" cy="5663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575" b="1">
                    <a:solidFill>
                      <a:schemeClr val="accent2"/>
                    </a:solidFill>
                    <a:latin typeface=".VnArial"/>
                  </a:rPr>
                  <a:t>1</a:t>
                </a:r>
              </a:p>
            </p:txBody>
          </p:sp>
          <p:cxnSp>
            <p:nvCxnSpPr>
              <p:cNvPr id="641" name="Straight Arrow Connector 640"/>
              <p:cNvCxnSpPr/>
              <p:nvPr/>
            </p:nvCxnSpPr>
            <p:spPr>
              <a:xfrm rot="16200000">
                <a:off x="1067930" y="6534895"/>
                <a:ext cx="184329" cy="1449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2" name="Group 152"/>
            <p:cNvGrpSpPr>
              <a:grpSpLocks/>
            </p:cNvGrpSpPr>
            <p:nvPr/>
          </p:nvGrpSpPr>
          <p:grpSpPr bwMode="auto">
            <a:xfrm>
              <a:off x="1558529" y="6271802"/>
              <a:ext cx="398513" cy="710454"/>
              <a:chOff x="924658" y="6443639"/>
              <a:chExt cx="398513" cy="710454"/>
            </a:xfrm>
          </p:grpSpPr>
          <p:sp>
            <p:nvSpPr>
              <p:cNvPr id="638" name="TextBox 628"/>
              <p:cNvSpPr txBox="1">
                <a:spLocks noChangeArrowheads="1"/>
              </p:cNvSpPr>
              <p:nvPr/>
            </p:nvSpPr>
            <p:spPr bwMode="auto">
              <a:xfrm>
                <a:off x="924658" y="6587773"/>
                <a:ext cx="398513" cy="566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575" b="1">
                    <a:solidFill>
                      <a:schemeClr val="accent2"/>
                    </a:solidFill>
                    <a:latin typeface=".VnArial"/>
                  </a:rPr>
                  <a:t>2</a:t>
                </a:r>
              </a:p>
            </p:txBody>
          </p:sp>
          <p:cxnSp>
            <p:nvCxnSpPr>
              <p:cNvPr id="639" name="Straight Arrow Connector 638"/>
              <p:cNvCxnSpPr/>
              <p:nvPr/>
            </p:nvCxnSpPr>
            <p:spPr>
              <a:xfrm rot="16200000">
                <a:off x="1031166" y="6533568"/>
                <a:ext cx="181307" cy="1449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3" name="Group 244"/>
            <p:cNvGrpSpPr>
              <a:grpSpLocks/>
            </p:cNvGrpSpPr>
            <p:nvPr/>
          </p:nvGrpSpPr>
          <p:grpSpPr bwMode="auto">
            <a:xfrm>
              <a:off x="2138040" y="6261226"/>
              <a:ext cx="400100" cy="711503"/>
              <a:chOff x="923140" y="6442588"/>
              <a:chExt cx="400100" cy="711503"/>
            </a:xfrm>
          </p:grpSpPr>
          <p:sp>
            <p:nvSpPr>
              <p:cNvPr id="636" name="TextBox 626"/>
              <p:cNvSpPr txBox="1">
                <a:spLocks noChangeArrowheads="1"/>
              </p:cNvSpPr>
              <p:nvPr/>
            </p:nvSpPr>
            <p:spPr bwMode="auto">
              <a:xfrm>
                <a:off x="923140" y="6587772"/>
                <a:ext cx="400100" cy="5663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575" b="1">
                    <a:solidFill>
                      <a:schemeClr val="accent2"/>
                    </a:solidFill>
                    <a:latin typeface=".VnArial"/>
                  </a:rPr>
                  <a:t>3</a:t>
                </a:r>
              </a:p>
            </p:txBody>
          </p:sp>
          <p:cxnSp>
            <p:nvCxnSpPr>
              <p:cNvPr id="637" name="Straight Arrow Connector 636"/>
              <p:cNvCxnSpPr/>
              <p:nvPr/>
            </p:nvCxnSpPr>
            <p:spPr>
              <a:xfrm rot="16200000">
                <a:off x="1044172" y="6532579"/>
                <a:ext cx="184329" cy="434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4" name="Group 247"/>
            <p:cNvGrpSpPr>
              <a:grpSpLocks/>
            </p:cNvGrpSpPr>
            <p:nvPr/>
          </p:nvGrpSpPr>
          <p:grpSpPr bwMode="auto">
            <a:xfrm>
              <a:off x="2743906" y="6261225"/>
              <a:ext cx="400100" cy="711505"/>
              <a:chOff x="976552" y="6442587"/>
              <a:chExt cx="400100" cy="711505"/>
            </a:xfrm>
          </p:grpSpPr>
          <p:sp>
            <p:nvSpPr>
              <p:cNvPr id="634" name="TextBox 624"/>
              <p:cNvSpPr txBox="1">
                <a:spLocks noChangeArrowheads="1"/>
              </p:cNvSpPr>
              <p:nvPr/>
            </p:nvSpPr>
            <p:spPr bwMode="auto">
              <a:xfrm>
                <a:off x="976552" y="6587773"/>
                <a:ext cx="400100" cy="5663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575" b="1">
                    <a:solidFill>
                      <a:schemeClr val="accent2"/>
                    </a:solidFill>
                    <a:latin typeface=".VnArial"/>
                  </a:rPr>
                  <a:t>4</a:t>
                </a:r>
              </a:p>
            </p:txBody>
          </p:sp>
          <p:cxnSp>
            <p:nvCxnSpPr>
              <p:cNvPr id="635" name="Straight Arrow Connector 634"/>
              <p:cNvCxnSpPr/>
              <p:nvPr/>
            </p:nvCxnSpPr>
            <p:spPr>
              <a:xfrm rot="16200000">
                <a:off x="1097408" y="6534027"/>
                <a:ext cx="184329" cy="1449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5" name="Group 250"/>
            <p:cNvGrpSpPr>
              <a:grpSpLocks/>
            </p:cNvGrpSpPr>
            <p:nvPr/>
          </p:nvGrpSpPr>
          <p:grpSpPr bwMode="auto">
            <a:xfrm>
              <a:off x="3352630" y="6289933"/>
              <a:ext cx="400100" cy="673271"/>
              <a:chOff x="1037585" y="6480820"/>
              <a:chExt cx="400100" cy="673271"/>
            </a:xfrm>
          </p:grpSpPr>
          <p:sp>
            <p:nvSpPr>
              <p:cNvPr id="632" name="TextBox 622"/>
              <p:cNvSpPr txBox="1">
                <a:spLocks noChangeArrowheads="1"/>
              </p:cNvSpPr>
              <p:nvPr/>
            </p:nvSpPr>
            <p:spPr bwMode="auto">
              <a:xfrm>
                <a:off x="1037585" y="6587771"/>
                <a:ext cx="400100" cy="566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575" b="1">
                    <a:solidFill>
                      <a:schemeClr val="accent2"/>
                    </a:solidFill>
                    <a:latin typeface=".VnArial"/>
                  </a:rPr>
                  <a:t>5</a:t>
                </a:r>
              </a:p>
            </p:txBody>
          </p:sp>
          <p:cxnSp>
            <p:nvCxnSpPr>
              <p:cNvPr id="633" name="Straight Arrow Connector 632"/>
              <p:cNvCxnSpPr/>
              <p:nvPr/>
            </p:nvCxnSpPr>
            <p:spPr>
              <a:xfrm rot="16200000">
                <a:off x="1145327" y="6570749"/>
                <a:ext cx="181307" cy="1449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6" name="Group 257"/>
            <p:cNvGrpSpPr>
              <a:grpSpLocks/>
            </p:cNvGrpSpPr>
            <p:nvPr/>
          </p:nvGrpSpPr>
          <p:grpSpPr bwMode="auto">
            <a:xfrm>
              <a:off x="3987075" y="6291443"/>
              <a:ext cx="400100" cy="681287"/>
              <a:chOff x="1129101" y="6472805"/>
              <a:chExt cx="400100" cy="681287"/>
            </a:xfrm>
          </p:grpSpPr>
          <p:sp>
            <p:nvSpPr>
              <p:cNvPr id="630" name="TextBox 620"/>
              <p:cNvSpPr txBox="1">
                <a:spLocks noChangeArrowheads="1"/>
              </p:cNvSpPr>
              <p:nvPr/>
            </p:nvSpPr>
            <p:spPr bwMode="auto">
              <a:xfrm>
                <a:off x="1129101" y="6587772"/>
                <a:ext cx="400100" cy="566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575" b="1">
                    <a:solidFill>
                      <a:schemeClr val="accent2"/>
                    </a:solidFill>
                    <a:latin typeface=".VnArial"/>
                  </a:rPr>
                  <a:t>6</a:t>
                </a:r>
              </a:p>
            </p:txBody>
          </p:sp>
          <p:cxnSp>
            <p:nvCxnSpPr>
              <p:cNvPr id="631" name="Straight Arrow Connector 630"/>
              <p:cNvCxnSpPr/>
              <p:nvPr/>
            </p:nvCxnSpPr>
            <p:spPr>
              <a:xfrm rot="16200000">
                <a:off x="1213129" y="6563489"/>
                <a:ext cx="182818" cy="1449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7" name="Group 260"/>
            <p:cNvGrpSpPr>
              <a:grpSpLocks/>
            </p:cNvGrpSpPr>
            <p:nvPr/>
          </p:nvGrpSpPr>
          <p:grpSpPr bwMode="auto">
            <a:xfrm>
              <a:off x="4558648" y="6291443"/>
              <a:ext cx="400100" cy="681287"/>
              <a:chOff x="1129170" y="6472805"/>
              <a:chExt cx="400100" cy="681287"/>
            </a:xfrm>
          </p:grpSpPr>
          <p:sp>
            <p:nvSpPr>
              <p:cNvPr id="628" name="TextBox 618"/>
              <p:cNvSpPr txBox="1">
                <a:spLocks noChangeArrowheads="1"/>
              </p:cNvSpPr>
              <p:nvPr/>
            </p:nvSpPr>
            <p:spPr bwMode="auto">
              <a:xfrm>
                <a:off x="1129170" y="6587772"/>
                <a:ext cx="400100" cy="566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575" b="1">
                    <a:solidFill>
                      <a:schemeClr val="accent2"/>
                    </a:solidFill>
                    <a:latin typeface=".VnArial"/>
                  </a:rPr>
                  <a:t>7</a:t>
                </a:r>
              </a:p>
            </p:txBody>
          </p:sp>
          <p:cxnSp>
            <p:nvCxnSpPr>
              <p:cNvPr id="629" name="Straight Arrow Connector 628"/>
              <p:cNvCxnSpPr/>
              <p:nvPr/>
            </p:nvCxnSpPr>
            <p:spPr>
              <a:xfrm rot="16200000">
                <a:off x="1264703" y="6563489"/>
                <a:ext cx="182818" cy="1449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4" name="Oval 273"/>
          <p:cNvSpPr>
            <a:spLocks noChangeArrowheads="1"/>
          </p:cNvSpPr>
          <p:nvPr/>
        </p:nvSpPr>
        <p:spPr bwMode="auto">
          <a:xfrm>
            <a:off x="2969121" y="1744861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55" name="Oval 274"/>
          <p:cNvSpPr>
            <a:spLocks noChangeArrowheads="1"/>
          </p:cNvSpPr>
          <p:nvPr/>
        </p:nvSpPr>
        <p:spPr bwMode="auto">
          <a:xfrm>
            <a:off x="2944118" y="1768971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56" name="Oval 275"/>
          <p:cNvSpPr>
            <a:spLocks noChangeArrowheads="1"/>
          </p:cNvSpPr>
          <p:nvPr/>
        </p:nvSpPr>
        <p:spPr bwMode="auto">
          <a:xfrm>
            <a:off x="2918222" y="1793974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57" name="Oval 276"/>
          <p:cNvSpPr>
            <a:spLocks noChangeArrowheads="1"/>
          </p:cNvSpPr>
          <p:nvPr/>
        </p:nvSpPr>
        <p:spPr bwMode="auto">
          <a:xfrm>
            <a:off x="2898577" y="1822549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58" name="Oval 277"/>
          <p:cNvSpPr>
            <a:spLocks noChangeArrowheads="1"/>
          </p:cNvSpPr>
          <p:nvPr/>
        </p:nvSpPr>
        <p:spPr bwMode="auto">
          <a:xfrm>
            <a:off x="2881610" y="1850232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59" name="Oval 278"/>
          <p:cNvSpPr>
            <a:spLocks noChangeArrowheads="1"/>
          </p:cNvSpPr>
          <p:nvPr/>
        </p:nvSpPr>
        <p:spPr bwMode="auto">
          <a:xfrm>
            <a:off x="2865537" y="1878807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60" name="Oval 279"/>
          <p:cNvSpPr>
            <a:spLocks noChangeArrowheads="1"/>
          </p:cNvSpPr>
          <p:nvPr/>
        </p:nvSpPr>
        <p:spPr bwMode="auto">
          <a:xfrm>
            <a:off x="2850357" y="1905596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61" name="Oval 280"/>
          <p:cNvSpPr>
            <a:spLocks noChangeArrowheads="1"/>
          </p:cNvSpPr>
          <p:nvPr/>
        </p:nvSpPr>
        <p:spPr bwMode="auto">
          <a:xfrm>
            <a:off x="2836069" y="1936849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62" name="Oval 281"/>
          <p:cNvSpPr>
            <a:spLocks noChangeArrowheads="1"/>
          </p:cNvSpPr>
          <p:nvPr/>
        </p:nvSpPr>
        <p:spPr bwMode="auto">
          <a:xfrm>
            <a:off x="2826246" y="1970782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63" name="Oval 282"/>
          <p:cNvSpPr>
            <a:spLocks noChangeArrowheads="1"/>
          </p:cNvSpPr>
          <p:nvPr/>
        </p:nvSpPr>
        <p:spPr bwMode="auto">
          <a:xfrm>
            <a:off x="2816423" y="2003822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64" name="Oval 283"/>
          <p:cNvSpPr>
            <a:spLocks noChangeArrowheads="1"/>
          </p:cNvSpPr>
          <p:nvPr/>
        </p:nvSpPr>
        <p:spPr bwMode="auto">
          <a:xfrm>
            <a:off x="2807494" y="2039541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65" name="Oval 284"/>
          <p:cNvSpPr>
            <a:spLocks noChangeArrowheads="1"/>
          </p:cNvSpPr>
          <p:nvPr/>
        </p:nvSpPr>
        <p:spPr bwMode="auto">
          <a:xfrm>
            <a:off x="2803029" y="2073474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66" name="Oval 285"/>
          <p:cNvSpPr>
            <a:spLocks noChangeArrowheads="1"/>
          </p:cNvSpPr>
          <p:nvPr/>
        </p:nvSpPr>
        <p:spPr bwMode="auto">
          <a:xfrm>
            <a:off x="2798564" y="2104728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67" name="Oval 286"/>
          <p:cNvSpPr>
            <a:spLocks noChangeArrowheads="1"/>
          </p:cNvSpPr>
          <p:nvPr/>
        </p:nvSpPr>
        <p:spPr bwMode="auto">
          <a:xfrm>
            <a:off x="2794100" y="2140446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68" name="Oval 287"/>
          <p:cNvSpPr>
            <a:spLocks noChangeArrowheads="1"/>
          </p:cNvSpPr>
          <p:nvPr/>
        </p:nvSpPr>
        <p:spPr bwMode="auto">
          <a:xfrm>
            <a:off x="2792313" y="2169914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69" name="Oval 288"/>
          <p:cNvSpPr>
            <a:spLocks noChangeArrowheads="1"/>
          </p:cNvSpPr>
          <p:nvPr/>
        </p:nvSpPr>
        <p:spPr bwMode="auto">
          <a:xfrm>
            <a:off x="2789634" y="2203847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70" name="Oval 289"/>
          <p:cNvSpPr>
            <a:spLocks noChangeArrowheads="1"/>
          </p:cNvSpPr>
          <p:nvPr/>
        </p:nvSpPr>
        <p:spPr bwMode="auto">
          <a:xfrm>
            <a:off x="2787849" y="2235994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71" name="Oval 290"/>
          <p:cNvSpPr>
            <a:spLocks noChangeArrowheads="1"/>
          </p:cNvSpPr>
          <p:nvPr/>
        </p:nvSpPr>
        <p:spPr bwMode="auto">
          <a:xfrm>
            <a:off x="2785170" y="2265462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72" name="Oval 291"/>
          <p:cNvSpPr>
            <a:spLocks noChangeArrowheads="1"/>
          </p:cNvSpPr>
          <p:nvPr/>
        </p:nvSpPr>
        <p:spPr bwMode="auto">
          <a:xfrm>
            <a:off x="2785170" y="2299395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73" name="Oval 292"/>
          <p:cNvSpPr>
            <a:spLocks noChangeArrowheads="1"/>
          </p:cNvSpPr>
          <p:nvPr/>
        </p:nvSpPr>
        <p:spPr bwMode="auto">
          <a:xfrm>
            <a:off x="2785170" y="2332435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74" name="Oval 293"/>
          <p:cNvSpPr>
            <a:spLocks noChangeArrowheads="1"/>
          </p:cNvSpPr>
          <p:nvPr/>
        </p:nvSpPr>
        <p:spPr bwMode="auto">
          <a:xfrm>
            <a:off x="2785170" y="2362796"/>
            <a:ext cx="65186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75" name="Oval 294"/>
          <p:cNvSpPr>
            <a:spLocks noChangeArrowheads="1"/>
          </p:cNvSpPr>
          <p:nvPr/>
        </p:nvSpPr>
        <p:spPr bwMode="auto">
          <a:xfrm>
            <a:off x="2785170" y="2400300"/>
            <a:ext cx="65186" cy="8036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76" name="Oval 295"/>
          <p:cNvSpPr>
            <a:spLocks noChangeArrowheads="1"/>
          </p:cNvSpPr>
          <p:nvPr/>
        </p:nvSpPr>
        <p:spPr bwMode="auto">
          <a:xfrm>
            <a:off x="2785170" y="2438698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77" name="Oval 296"/>
          <p:cNvSpPr>
            <a:spLocks noChangeArrowheads="1"/>
          </p:cNvSpPr>
          <p:nvPr/>
        </p:nvSpPr>
        <p:spPr bwMode="auto">
          <a:xfrm>
            <a:off x="2785170" y="2479775"/>
            <a:ext cx="65186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78" name="Oval 297"/>
          <p:cNvSpPr>
            <a:spLocks noChangeArrowheads="1"/>
          </p:cNvSpPr>
          <p:nvPr/>
        </p:nvSpPr>
        <p:spPr bwMode="auto">
          <a:xfrm>
            <a:off x="2785170" y="2518172"/>
            <a:ext cx="65186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79" name="Oval 298"/>
          <p:cNvSpPr>
            <a:spLocks noChangeArrowheads="1"/>
          </p:cNvSpPr>
          <p:nvPr/>
        </p:nvSpPr>
        <p:spPr bwMode="auto">
          <a:xfrm>
            <a:off x="2785170" y="2557462"/>
            <a:ext cx="65186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80" name="Oval 299"/>
          <p:cNvSpPr>
            <a:spLocks noChangeArrowheads="1"/>
          </p:cNvSpPr>
          <p:nvPr/>
        </p:nvSpPr>
        <p:spPr bwMode="auto">
          <a:xfrm>
            <a:off x="2785170" y="2595861"/>
            <a:ext cx="65186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81" name="Oval 300"/>
          <p:cNvSpPr>
            <a:spLocks noChangeArrowheads="1"/>
          </p:cNvSpPr>
          <p:nvPr/>
        </p:nvSpPr>
        <p:spPr bwMode="auto">
          <a:xfrm>
            <a:off x="2785170" y="2629794"/>
            <a:ext cx="65186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82" name="Oval 301"/>
          <p:cNvSpPr>
            <a:spLocks noChangeArrowheads="1"/>
          </p:cNvSpPr>
          <p:nvPr/>
        </p:nvSpPr>
        <p:spPr bwMode="auto">
          <a:xfrm>
            <a:off x="2785170" y="2661047"/>
            <a:ext cx="65186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83" name="Oval 302"/>
          <p:cNvSpPr>
            <a:spLocks noChangeArrowheads="1"/>
          </p:cNvSpPr>
          <p:nvPr/>
        </p:nvSpPr>
        <p:spPr bwMode="auto">
          <a:xfrm>
            <a:off x="2787849" y="2698551"/>
            <a:ext cx="63401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84" name="Oval 303"/>
          <p:cNvSpPr>
            <a:spLocks noChangeArrowheads="1"/>
          </p:cNvSpPr>
          <p:nvPr/>
        </p:nvSpPr>
        <p:spPr bwMode="auto">
          <a:xfrm>
            <a:off x="2787849" y="2733378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85" name="Oval 304"/>
          <p:cNvSpPr>
            <a:spLocks noChangeArrowheads="1"/>
          </p:cNvSpPr>
          <p:nvPr/>
        </p:nvSpPr>
        <p:spPr bwMode="auto">
          <a:xfrm>
            <a:off x="2789634" y="2774454"/>
            <a:ext cx="65187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86" name="Oval 305"/>
          <p:cNvSpPr>
            <a:spLocks noChangeArrowheads="1"/>
          </p:cNvSpPr>
          <p:nvPr/>
        </p:nvSpPr>
        <p:spPr bwMode="auto">
          <a:xfrm>
            <a:off x="2789634" y="2812852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87" name="Oval 306"/>
          <p:cNvSpPr>
            <a:spLocks noChangeArrowheads="1"/>
          </p:cNvSpPr>
          <p:nvPr/>
        </p:nvSpPr>
        <p:spPr bwMode="auto">
          <a:xfrm>
            <a:off x="2792313" y="2862858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88" name="Oval 307"/>
          <p:cNvSpPr>
            <a:spLocks noChangeArrowheads="1"/>
          </p:cNvSpPr>
          <p:nvPr/>
        </p:nvSpPr>
        <p:spPr bwMode="auto">
          <a:xfrm>
            <a:off x="2792313" y="2906614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89" name="Oval 308"/>
          <p:cNvSpPr>
            <a:spLocks noChangeArrowheads="1"/>
          </p:cNvSpPr>
          <p:nvPr/>
        </p:nvSpPr>
        <p:spPr bwMode="auto">
          <a:xfrm>
            <a:off x="2789634" y="2954834"/>
            <a:ext cx="65187" cy="8036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90" name="Oval 309"/>
          <p:cNvSpPr>
            <a:spLocks noChangeArrowheads="1"/>
          </p:cNvSpPr>
          <p:nvPr/>
        </p:nvSpPr>
        <p:spPr bwMode="auto">
          <a:xfrm>
            <a:off x="2789634" y="2996804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91" name="Oval 310"/>
          <p:cNvSpPr>
            <a:spLocks noChangeArrowheads="1"/>
          </p:cNvSpPr>
          <p:nvPr/>
        </p:nvSpPr>
        <p:spPr bwMode="auto">
          <a:xfrm>
            <a:off x="2787849" y="3035201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92" name="Oval 311"/>
          <p:cNvSpPr>
            <a:spLocks noChangeArrowheads="1"/>
          </p:cNvSpPr>
          <p:nvPr/>
        </p:nvSpPr>
        <p:spPr bwMode="auto">
          <a:xfrm>
            <a:off x="2785170" y="3078064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93" name="Oval 312"/>
          <p:cNvSpPr>
            <a:spLocks noChangeArrowheads="1"/>
          </p:cNvSpPr>
          <p:nvPr/>
        </p:nvSpPr>
        <p:spPr bwMode="auto">
          <a:xfrm>
            <a:off x="2785170" y="3121819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94" name="Oval 313"/>
          <p:cNvSpPr>
            <a:spLocks noChangeArrowheads="1"/>
          </p:cNvSpPr>
          <p:nvPr/>
        </p:nvSpPr>
        <p:spPr bwMode="auto">
          <a:xfrm>
            <a:off x="2783384" y="3164681"/>
            <a:ext cx="63401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95" name="Oval 314"/>
          <p:cNvSpPr>
            <a:spLocks noChangeArrowheads="1"/>
          </p:cNvSpPr>
          <p:nvPr/>
        </p:nvSpPr>
        <p:spPr bwMode="auto">
          <a:xfrm>
            <a:off x="2778919" y="3203079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96" name="Oval 315"/>
          <p:cNvSpPr>
            <a:spLocks noChangeArrowheads="1"/>
          </p:cNvSpPr>
          <p:nvPr/>
        </p:nvSpPr>
        <p:spPr bwMode="auto">
          <a:xfrm>
            <a:off x="2774454" y="3249514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97" name="Oval 316"/>
          <p:cNvSpPr>
            <a:spLocks noChangeArrowheads="1"/>
          </p:cNvSpPr>
          <p:nvPr/>
        </p:nvSpPr>
        <p:spPr bwMode="auto">
          <a:xfrm>
            <a:off x="2767310" y="3298627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98" name="Oval 317"/>
          <p:cNvSpPr>
            <a:spLocks noChangeArrowheads="1"/>
          </p:cNvSpPr>
          <p:nvPr/>
        </p:nvSpPr>
        <p:spPr bwMode="auto">
          <a:xfrm>
            <a:off x="2762846" y="3337917"/>
            <a:ext cx="63401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99" name="Oval 318"/>
          <p:cNvSpPr>
            <a:spLocks noChangeArrowheads="1"/>
          </p:cNvSpPr>
          <p:nvPr/>
        </p:nvSpPr>
        <p:spPr bwMode="auto">
          <a:xfrm>
            <a:off x="2754809" y="3372743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00" name="Oval 319"/>
          <p:cNvSpPr>
            <a:spLocks noChangeArrowheads="1"/>
          </p:cNvSpPr>
          <p:nvPr/>
        </p:nvSpPr>
        <p:spPr bwMode="auto">
          <a:xfrm>
            <a:off x="2745879" y="3415606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01" name="Oval 320"/>
          <p:cNvSpPr>
            <a:spLocks noChangeArrowheads="1"/>
          </p:cNvSpPr>
          <p:nvPr/>
        </p:nvSpPr>
        <p:spPr bwMode="auto">
          <a:xfrm>
            <a:off x="2730699" y="3464719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02" name="Oval 321"/>
          <p:cNvSpPr>
            <a:spLocks noChangeArrowheads="1"/>
          </p:cNvSpPr>
          <p:nvPr/>
        </p:nvSpPr>
        <p:spPr bwMode="auto">
          <a:xfrm>
            <a:off x="2715518" y="3509368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03" name="Oval 322"/>
          <p:cNvSpPr>
            <a:spLocks noChangeArrowheads="1"/>
          </p:cNvSpPr>
          <p:nvPr/>
        </p:nvSpPr>
        <p:spPr bwMode="auto">
          <a:xfrm>
            <a:off x="2704802" y="3542407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04" name="Oval 323"/>
          <p:cNvSpPr>
            <a:spLocks noChangeArrowheads="1"/>
          </p:cNvSpPr>
          <p:nvPr/>
        </p:nvSpPr>
        <p:spPr bwMode="auto">
          <a:xfrm>
            <a:off x="2685158" y="3579912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05" name="Oval 324"/>
          <p:cNvSpPr>
            <a:spLocks noChangeArrowheads="1"/>
          </p:cNvSpPr>
          <p:nvPr/>
        </p:nvSpPr>
        <p:spPr bwMode="auto">
          <a:xfrm>
            <a:off x="2673549" y="3604022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06" name="Oval 325"/>
          <p:cNvSpPr>
            <a:spLocks noChangeArrowheads="1"/>
          </p:cNvSpPr>
          <p:nvPr/>
        </p:nvSpPr>
        <p:spPr bwMode="auto">
          <a:xfrm>
            <a:off x="2654797" y="3637955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07" name="Oval 326"/>
          <p:cNvSpPr>
            <a:spLocks noChangeArrowheads="1"/>
          </p:cNvSpPr>
          <p:nvPr/>
        </p:nvSpPr>
        <p:spPr bwMode="auto">
          <a:xfrm>
            <a:off x="2636938" y="3670995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08" name="Oval 327"/>
          <p:cNvSpPr>
            <a:spLocks noChangeArrowheads="1"/>
          </p:cNvSpPr>
          <p:nvPr/>
        </p:nvSpPr>
        <p:spPr bwMode="auto">
          <a:xfrm>
            <a:off x="2621757" y="3701356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09" name="Oval 328"/>
          <p:cNvSpPr>
            <a:spLocks noChangeArrowheads="1"/>
          </p:cNvSpPr>
          <p:nvPr/>
        </p:nvSpPr>
        <p:spPr bwMode="auto">
          <a:xfrm>
            <a:off x="2600325" y="3729931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10" name="Oval 329"/>
          <p:cNvSpPr>
            <a:spLocks noChangeArrowheads="1"/>
          </p:cNvSpPr>
          <p:nvPr/>
        </p:nvSpPr>
        <p:spPr bwMode="auto">
          <a:xfrm>
            <a:off x="2575322" y="3762971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11" name="Oval 330"/>
          <p:cNvSpPr>
            <a:spLocks noChangeArrowheads="1"/>
          </p:cNvSpPr>
          <p:nvPr/>
        </p:nvSpPr>
        <p:spPr bwMode="auto">
          <a:xfrm>
            <a:off x="2551212" y="3793332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12" name="Oval 331"/>
          <p:cNvSpPr>
            <a:spLocks noChangeArrowheads="1"/>
          </p:cNvSpPr>
          <p:nvPr/>
        </p:nvSpPr>
        <p:spPr bwMode="auto">
          <a:xfrm>
            <a:off x="2529781" y="3818335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13" name="Oval 332"/>
          <p:cNvSpPr>
            <a:spLocks noChangeArrowheads="1"/>
          </p:cNvSpPr>
          <p:nvPr/>
        </p:nvSpPr>
        <p:spPr bwMode="auto">
          <a:xfrm>
            <a:off x="2503884" y="3844231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14" name="Oval 333"/>
          <p:cNvSpPr>
            <a:spLocks noChangeArrowheads="1"/>
          </p:cNvSpPr>
          <p:nvPr/>
        </p:nvSpPr>
        <p:spPr bwMode="auto">
          <a:xfrm>
            <a:off x="2479775" y="3863876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15" name="Oval 334"/>
          <p:cNvSpPr>
            <a:spLocks noChangeArrowheads="1"/>
          </p:cNvSpPr>
          <p:nvPr/>
        </p:nvSpPr>
        <p:spPr bwMode="auto">
          <a:xfrm>
            <a:off x="2446734" y="3883521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16" name="Oval 335"/>
          <p:cNvSpPr>
            <a:spLocks noChangeArrowheads="1"/>
          </p:cNvSpPr>
          <p:nvPr/>
        </p:nvSpPr>
        <p:spPr bwMode="auto">
          <a:xfrm>
            <a:off x="2425303" y="3894237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17" name="Oval 336"/>
          <p:cNvSpPr>
            <a:spLocks noChangeArrowheads="1"/>
          </p:cNvSpPr>
          <p:nvPr/>
        </p:nvSpPr>
        <p:spPr bwMode="auto">
          <a:xfrm>
            <a:off x="2402979" y="3911204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18" name="Oval 337"/>
          <p:cNvSpPr>
            <a:spLocks noChangeArrowheads="1"/>
          </p:cNvSpPr>
          <p:nvPr/>
        </p:nvSpPr>
        <p:spPr bwMode="auto">
          <a:xfrm>
            <a:off x="2377083" y="3925490"/>
            <a:ext cx="63401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19" name="Oval 338"/>
          <p:cNvSpPr>
            <a:spLocks noChangeArrowheads="1"/>
          </p:cNvSpPr>
          <p:nvPr/>
        </p:nvSpPr>
        <p:spPr bwMode="auto">
          <a:xfrm>
            <a:off x="2346722" y="3939778"/>
            <a:ext cx="65187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20" name="Oval 339"/>
          <p:cNvSpPr>
            <a:spLocks noChangeArrowheads="1"/>
          </p:cNvSpPr>
          <p:nvPr/>
        </p:nvSpPr>
        <p:spPr bwMode="auto">
          <a:xfrm>
            <a:off x="2316361" y="3946922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21" name="Oval 340"/>
          <p:cNvSpPr>
            <a:spLocks noChangeArrowheads="1"/>
          </p:cNvSpPr>
          <p:nvPr/>
        </p:nvSpPr>
        <p:spPr bwMode="auto">
          <a:xfrm>
            <a:off x="2294038" y="3954065"/>
            <a:ext cx="65186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22" name="Oval 341"/>
          <p:cNvSpPr>
            <a:spLocks noChangeArrowheads="1"/>
          </p:cNvSpPr>
          <p:nvPr/>
        </p:nvSpPr>
        <p:spPr bwMode="auto">
          <a:xfrm>
            <a:off x="2265463" y="3955852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23" name="Oval 342"/>
          <p:cNvSpPr>
            <a:spLocks noChangeArrowheads="1"/>
          </p:cNvSpPr>
          <p:nvPr/>
        </p:nvSpPr>
        <p:spPr bwMode="auto">
          <a:xfrm>
            <a:off x="2237780" y="3955852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24" name="Oval 343"/>
          <p:cNvSpPr>
            <a:spLocks noChangeArrowheads="1"/>
          </p:cNvSpPr>
          <p:nvPr/>
        </p:nvSpPr>
        <p:spPr bwMode="auto">
          <a:xfrm>
            <a:off x="2210991" y="3955852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25" name="Oval 344"/>
          <p:cNvSpPr>
            <a:spLocks noChangeArrowheads="1"/>
          </p:cNvSpPr>
          <p:nvPr/>
        </p:nvSpPr>
        <p:spPr bwMode="auto">
          <a:xfrm>
            <a:off x="2183309" y="3950494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26" name="Oval 345"/>
          <p:cNvSpPr>
            <a:spLocks noChangeArrowheads="1"/>
          </p:cNvSpPr>
          <p:nvPr/>
        </p:nvSpPr>
        <p:spPr bwMode="auto">
          <a:xfrm>
            <a:off x="2156520" y="3939778"/>
            <a:ext cx="65186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27" name="Oval 346"/>
          <p:cNvSpPr>
            <a:spLocks noChangeArrowheads="1"/>
          </p:cNvSpPr>
          <p:nvPr/>
        </p:nvSpPr>
        <p:spPr bwMode="auto">
          <a:xfrm>
            <a:off x="2123480" y="3930849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28" name="Oval 347"/>
          <p:cNvSpPr>
            <a:spLocks noChangeArrowheads="1"/>
          </p:cNvSpPr>
          <p:nvPr/>
        </p:nvSpPr>
        <p:spPr bwMode="auto">
          <a:xfrm>
            <a:off x="2093119" y="3916561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29" name="Oval 348"/>
          <p:cNvSpPr>
            <a:spLocks noChangeArrowheads="1"/>
          </p:cNvSpPr>
          <p:nvPr/>
        </p:nvSpPr>
        <p:spPr bwMode="auto">
          <a:xfrm>
            <a:off x="2067223" y="3894237"/>
            <a:ext cx="66972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30" name="Oval 349"/>
          <p:cNvSpPr>
            <a:spLocks noChangeArrowheads="1"/>
          </p:cNvSpPr>
          <p:nvPr/>
        </p:nvSpPr>
        <p:spPr bwMode="auto">
          <a:xfrm>
            <a:off x="2051149" y="3871020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31" name="Oval 350"/>
          <p:cNvSpPr>
            <a:spLocks noChangeArrowheads="1"/>
          </p:cNvSpPr>
          <p:nvPr/>
        </p:nvSpPr>
        <p:spPr bwMode="auto">
          <a:xfrm>
            <a:off x="2046685" y="3838873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32" name="Oval 351"/>
          <p:cNvSpPr>
            <a:spLocks noChangeArrowheads="1"/>
          </p:cNvSpPr>
          <p:nvPr/>
        </p:nvSpPr>
        <p:spPr bwMode="auto">
          <a:xfrm>
            <a:off x="2056508" y="3802261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33" name="Oval 352"/>
          <p:cNvSpPr>
            <a:spLocks noChangeArrowheads="1"/>
          </p:cNvSpPr>
          <p:nvPr/>
        </p:nvSpPr>
        <p:spPr bwMode="auto">
          <a:xfrm>
            <a:off x="2077938" y="3771900"/>
            <a:ext cx="63401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34" name="Oval 353"/>
          <p:cNvSpPr>
            <a:spLocks noChangeArrowheads="1"/>
          </p:cNvSpPr>
          <p:nvPr/>
        </p:nvSpPr>
        <p:spPr bwMode="auto">
          <a:xfrm>
            <a:off x="2102049" y="3754041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35" name="Oval 354"/>
          <p:cNvSpPr>
            <a:spLocks noChangeArrowheads="1"/>
          </p:cNvSpPr>
          <p:nvPr/>
        </p:nvSpPr>
        <p:spPr bwMode="auto">
          <a:xfrm>
            <a:off x="2129731" y="3744218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36" name="Oval 355"/>
          <p:cNvSpPr>
            <a:spLocks noChangeArrowheads="1"/>
          </p:cNvSpPr>
          <p:nvPr/>
        </p:nvSpPr>
        <p:spPr bwMode="auto">
          <a:xfrm>
            <a:off x="2154734" y="3738861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37" name="Oval 356"/>
          <p:cNvSpPr>
            <a:spLocks noChangeArrowheads="1"/>
          </p:cNvSpPr>
          <p:nvPr/>
        </p:nvSpPr>
        <p:spPr bwMode="auto">
          <a:xfrm>
            <a:off x="2183309" y="3735289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38" name="Oval 357"/>
          <p:cNvSpPr>
            <a:spLocks noChangeArrowheads="1"/>
          </p:cNvSpPr>
          <p:nvPr/>
        </p:nvSpPr>
        <p:spPr bwMode="auto">
          <a:xfrm>
            <a:off x="2210991" y="3735289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39" name="Oval 358"/>
          <p:cNvSpPr>
            <a:spLocks noChangeArrowheads="1"/>
          </p:cNvSpPr>
          <p:nvPr/>
        </p:nvSpPr>
        <p:spPr bwMode="auto">
          <a:xfrm>
            <a:off x="2241352" y="3740647"/>
            <a:ext cx="65187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40" name="Oval 359"/>
          <p:cNvSpPr>
            <a:spLocks noChangeArrowheads="1"/>
          </p:cNvSpPr>
          <p:nvPr/>
        </p:nvSpPr>
        <p:spPr bwMode="auto">
          <a:xfrm>
            <a:off x="2245817" y="3738861"/>
            <a:ext cx="65186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41" name="Oval 360"/>
          <p:cNvSpPr>
            <a:spLocks noChangeArrowheads="1"/>
          </p:cNvSpPr>
          <p:nvPr/>
        </p:nvSpPr>
        <p:spPr bwMode="auto">
          <a:xfrm>
            <a:off x="2272606" y="3747790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42" name="Oval 361"/>
          <p:cNvSpPr>
            <a:spLocks noChangeArrowheads="1"/>
          </p:cNvSpPr>
          <p:nvPr/>
        </p:nvSpPr>
        <p:spPr bwMode="auto">
          <a:xfrm>
            <a:off x="2301181" y="3754041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43" name="Oval 362"/>
          <p:cNvSpPr>
            <a:spLocks noChangeArrowheads="1"/>
          </p:cNvSpPr>
          <p:nvPr/>
        </p:nvSpPr>
        <p:spPr bwMode="auto">
          <a:xfrm>
            <a:off x="2330649" y="3762971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44" name="Oval 363"/>
          <p:cNvSpPr>
            <a:spLocks noChangeArrowheads="1"/>
          </p:cNvSpPr>
          <p:nvPr/>
        </p:nvSpPr>
        <p:spPr bwMode="auto">
          <a:xfrm>
            <a:off x="2359224" y="3773686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45" name="Oval 364"/>
          <p:cNvSpPr>
            <a:spLocks noChangeArrowheads="1"/>
          </p:cNvSpPr>
          <p:nvPr/>
        </p:nvSpPr>
        <p:spPr bwMode="auto">
          <a:xfrm>
            <a:off x="2389584" y="3786188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46" name="Oval 365"/>
          <p:cNvSpPr>
            <a:spLocks noChangeArrowheads="1"/>
          </p:cNvSpPr>
          <p:nvPr/>
        </p:nvSpPr>
        <p:spPr bwMode="auto">
          <a:xfrm>
            <a:off x="2416374" y="3796904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47" name="Oval 366"/>
          <p:cNvSpPr>
            <a:spLocks noChangeArrowheads="1"/>
          </p:cNvSpPr>
          <p:nvPr/>
        </p:nvSpPr>
        <p:spPr bwMode="auto">
          <a:xfrm>
            <a:off x="2437805" y="3805833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48" name="Oval 367"/>
          <p:cNvSpPr>
            <a:spLocks noChangeArrowheads="1"/>
          </p:cNvSpPr>
          <p:nvPr/>
        </p:nvSpPr>
        <p:spPr bwMode="auto">
          <a:xfrm>
            <a:off x="2464594" y="3816549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49" name="Oval 368"/>
          <p:cNvSpPr>
            <a:spLocks noChangeArrowheads="1"/>
          </p:cNvSpPr>
          <p:nvPr/>
        </p:nvSpPr>
        <p:spPr bwMode="auto">
          <a:xfrm>
            <a:off x="2497634" y="3831729"/>
            <a:ext cx="64294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50" name="Oval 369"/>
          <p:cNvSpPr>
            <a:spLocks noChangeArrowheads="1"/>
          </p:cNvSpPr>
          <p:nvPr/>
        </p:nvSpPr>
        <p:spPr bwMode="auto">
          <a:xfrm>
            <a:off x="2529781" y="3846017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51" name="Oval 370"/>
          <p:cNvSpPr>
            <a:spLocks noChangeArrowheads="1"/>
          </p:cNvSpPr>
          <p:nvPr/>
        </p:nvSpPr>
        <p:spPr bwMode="auto">
          <a:xfrm>
            <a:off x="2560141" y="3863876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52" name="Oval 371"/>
          <p:cNvSpPr>
            <a:spLocks noChangeArrowheads="1"/>
          </p:cNvSpPr>
          <p:nvPr/>
        </p:nvSpPr>
        <p:spPr bwMode="auto">
          <a:xfrm>
            <a:off x="2588717" y="3874592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53" name="Oval 372"/>
          <p:cNvSpPr>
            <a:spLocks noChangeArrowheads="1"/>
          </p:cNvSpPr>
          <p:nvPr/>
        </p:nvSpPr>
        <p:spPr bwMode="auto">
          <a:xfrm>
            <a:off x="2619078" y="3890665"/>
            <a:ext cx="65186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54" name="Oval 373"/>
          <p:cNvSpPr>
            <a:spLocks noChangeArrowheads="1"/>
          </p:cNvSpPr>
          <p:nvPr/>
        </p:nvSpPr>
        <p:spPr bwMode="auto">
          <a:xfrm>
            <a:off x="2658368" y="3906739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55" name="Oval 374"/>
          <p:cNvSpPr>
            <a:spLocks noChangeArrowheads="1"/>
          </p:cNvSpPr>
          <p:nvPr/>
        </p:nvSpPr>
        <p:spPr bwMode="auto">
          <a:xfrm>
            <a:off x="2688729" y="3920133"/>
            <a:ext cx="63401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56" name="Oval 375"/>
          <p:cNvSpPr>
            <a:spLocks noChangeArrowheads="1"/>
          </p:cNvSpPr>
          <p:nvPr/>
        </p:nvSpPr>
        <p:spPr bwMode="auto">
          <a:xfrm>
            <a:off x="2723555" y="3925490"/>
            <a:ext cx="64294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57" name="Oval 376"/>
          <p:cNvSpPr>
            <a:spLocks noChangeArrowheads="1"/>
          </p:cNvSpPr>
          <p:nvPr/>
        </p:nvSpPr>
        <p:spPr bwMode="auto">
          <a:xfrm>
            <a:off x="2759273" y="3930849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58" name="Oval 377"/>
          <p:cNvSpPr>
            <a:spLocks noChangeArrowheads="1"/>
          </p:cNvSpPr>
          <p:nvPr/>
        </p:nvSpPr>
        <p:spPr bwMode="auto">
          <a:xfrm>
            <a:off x="2789634" y="3934420"/>
            <a:ext cx="65187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59" name="Oval 378"/>
          <p:cNvSpPr>
            <a:spLocks noChangeArrowheads="1"/>
          </p:cNvSpPr>
          <p:nvPr/>
        </p:nvSpPr>
        <p:spPr bwMode="auto">
          <a:xfrm>
            <a:off x="2826246" y="3936207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60" name="Oval 379"/>
          <p:cNvSpPr>
            <a:spLocks noChangeArrowheads="1"/>
          </p:cNvSpPr>
          <p:nvPr/>
        </p:nvSpPr>
        <p:spPr bwMode="auto">
          <a:xfrm>
            <a:off x="2855714" y="3936207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61" name="Oval 380"/>
          <p:cNvSpPr>
            <a:spLocks noChangeArrowheads="1"/>
          </p:cNvSpPr>
          <p:nvPr/>
        </p:nvSpPr>
        <p:spPr bwMode="auto">
          <a:xfrm>
            <a:off x="2886075" y="3936207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62" name="Oval 381"/>
          <p:cNvSpPr>
            <a:spLocks noChangeArrowheads="1"/>
          </p:cNvSpPr>
          <p:nvPr/>
        </p:nvSpPr>
        <p:spPr bwMode="auto">
          <a:xfrm>
            <a:off x="2920902" y="3936207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63" name="Oval 382"/>
          <p:cNvSpPr>
            <a:spLocks noChangeArrowheads="1"/>
          </p:cNvSpPr>
          <p:nvPr/>
        </p:nvSpPr>
        <p:spPr bwMode="auto">
          <a:xfrm>
            <a:off x="2945011" y="3934420"/>
            <a:ext cx="63401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64" name="Oval 383"/>
          <p:cNvSpPr>
            <a:spLocks noChangeArrowheads="1"/>
          </p:cNvSpPr>
          <p:nvPr/>
        </p:nvSpPr>
        <p:spPr bwMode="auto">
          <a:xfrm>
            <a:off x="2975372" y="3925490"/>
            <a:ext cx="65187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65" name="Oval 384"/>
          <p:cNvSpPr>
            <a:spLocks noChangeArrowheads="1"/>
          </p:cNvSpPr>
          <p:nvPr/>
        </p:nvSpPr>
        <p:spPr bwMode="auto">
          <a:xfrm>
            <a:off x="3003054" y="3920133"/>
            <a:ext cx="64294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66" name="Oval 385"/>
          <p:cNvSpPr>
            <a:spLocks noChangeArrowheads="1"/>
          </p:cNvSpPr>
          <p:nvPr/>
        </p:nvSpPr>
        <p:spPr bwMode="auto">
          <a:xfrm>
            <a:off x="3037880" y="3907632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67" name="Oval 386"/>
          <p:cNvSpPr>
            <a:spLocks noChangeArrowheads="1"/>
          </p:cNvSpPr>
          <p:nvPr/>
        </p:nvSpPr>
        <p:spPr bwMode="auto">
          <a:xfrm>
            <a:off x="3060205" y="3897809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68" name="Oval 387"/>
          <p:cNvSpPr>
            <a:spLocks noChangeArrowheads="1"/>
          </p:cNvSpPr>
          <p:nvPr/>
        </p:nvSpPr>
        <p:spPr bwMode="auto">
          <a:xfrm>
            <a:off x="3090565" y="3883521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69" name="Oval 388"/>
          <p:cNvSpPr>
            <a:spLocks noChangeArrowheads="1"/>
          </p:cNvSpPr>
          <p:nvPr/>
        </p:nvSpPr>
        <p:spPr bwMode="auto">
          <a:xfrm>
            <a:off x="3117355" y="3869234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70" name="Oval 389"/>
          <p:cNvSpPr>
            <a:spLocks noChangeArrowheads="1"/>
          </p:cNvSpPr>
          <p:nvPr/>
        </p:nvSpPr>
        <p:spPr bwMode="auto">
          <a:xfrm>
            <a:off x="3150394" y="3846017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71" name="Oval 390"/>
          <p:cNvSpPr>
            <a:spLocks noChangeArrowheads="1"/>
          </p:cNvSpPr>
          <p:nvPr/>
        </p:nvSpPr>
        <p:spPr bwMode="auto">
          <a:xfrm>
            <a:off x="3170039" y="3831729"/>
            <a:ext cx="65187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72" name="Oval 391"/>
          <p:cNvSpPr>
            <a:spLocks noChangeArrowheads="1"/>
          </p:cNvSpPr>
          <p:nvPr/>
        </p:nvSpPr>
        <p:spPr bwMode="auto">
          <a:xfrm>
            <a:off x="3199507" y="3805833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73" name="Oval 392"/>
          <p:cNvSpPr>
            <a:spLocks noChangeArrowheads="1"/>
          </p:cNvSpPr>
          <p:nvPr/>
        </p:nvSpPr>
        <p:spPr bwMode="auto">
          <a:xfrm>
            <a:off x="3224510" y="3779044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74" name="Oval 393"/>
          <p:cNvSpPr>
            <a:spLocks noChangeArrowheads="1"/>
          </p:cNvSpPr>
          <p:nvPr/>
        </p:nvSpPr>
        <p:spPr bwMode="auto">
          <a:xfrm>
            <a:off x="3248621" y="3754041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75" name="Oval 394"/>
          <p:cNvSpPr>
            <a:spLocks noChangeArrowheads="1"/>
          </p:cNvSpPr>
          <p:nvPr/>
        </p:nvSpPr>
        <p:spPr bwMode="auto">
          <a:xfrm>
            <a:off x="3267373" y="3733503"/>
            <a:ext cx="66080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76" name="Oval 395"/>
          <p:cNvSpPr>
            <a:spLocks noChangeArrowheads="1"/>
          </p:cNvSpPr>
          <p:nvPr/>
        </p:nvSpPr>
        <p:spPr bwMode="auto">
          <a:xfrm>
            <a:off x="3287018" y="3704928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77" name="Oval 396"/>
          <p:cNvSpPr>
            <a:spLocks noChangeArrowheads="1"/>
          </p:cNvSpPr>
          <p:nvPr/>
        </p:nvSpPr>
        <p:spPr bwMode="auto">
          <a:xfrm>
            <a:off x="3307557" y="3670995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78" name="Oval 397"/>
          <p:cNvSpPr>
            <a:spLocks noChangeArrowheads="1"/>
          </p:cNvSpPr>
          <p:nvPr/>
        </p:nvSpPr>
        <p:spPr bwMode="auto">
          <a:xfrm>
            <a:off x="3328988" y="3641526"/>
            <a:ext cx="63401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79" name="Oval 398"/>
          <p:cNvSpPr>
            <a:spLocks noChangeArrowheads="1"/>
          </p:cNvSpPr>
          <p:nvPr/>
        </p:nvSpPr>
        <p:spPr bwMode="auto">
          <a:xfrm>
            <a:off x="3345954" y="3602236"/>
            <a:ext cx="64294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80" name="Oval 399"/>
          <p:cNvSpPr>
            <a:spLocks noChangeArrowheads="1"/>
          </p:cNvSpPr>
          <p:nvPr/>
        </p:nvSpPr>
        <p:spPr bwMode="auto">
          <a:xfrm>
            <a:off x="3361134" y="3567410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81" name="Oval 400"/>
          <p:cNvSpPr>
            <a:spLocks noChangeArrowheads="1"/>
          </p:cNvSpPr>
          <p:nvPr/>
        </p:nvSpPr>
        <p:spPr bwMode="auto">
          <a:xfrm>
            <a:off x="3376315" y="3531692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82" name="Oval 401"/>
          <p:cNvSpPr>
            <a:spLocks noChangeArrowheads="1"/>
          </p:cNvSpPr>
          <p:nvPr/>
        </p:nvSpPr>
        <p:spPr bwMode="auto">
          <a:xfrm>
            <a:off x="3392388" y="3495080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83" name="Oval 402"/>
          <p:cNvSpPr>
            <a:spLocks noChangeArrowheads="1"/>
          </p:cNvSpPr>
          <p:nvPr/>
        </p:nvSpPr>
        <p:spPr bwMode="auto">
          <a:xfrm>
            <a:off x="3403105" y="3455789"/>
            <a:ext cx="65186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84" name="Oval 403"/>
          <p:cNvSpPr>
            <a:spLocks noChangeArrowheads="1"/>
          </p:cNvSpPr>
          <p:nvPr/>
        </p:nvSpPr>
        <p:spPr bwMode="auto">
          <a:xfrm>
            <a:off x="3413820" y="3417392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85" name="Oval 404"/>
          <p:cNvSpPr>
            <a:spLocks noChangeArrowheads="1"/>
          </p:cNvSpPr>
          <p:nvPr/>
        </p:nvSpPr>
        <p:spPr bwMode="auto">
          <a:xfrm>
            <a:off x="3422750" y="3378101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86" name="Oval 405"/>
          <p:cNvSpPr>
            <a:spLocks noChangeArrowheads="1"/>
          </p:cNvSpPr>
          <p:nvPr/>
        </p:nvSpPr>
        <p:spPr bwMode="auto">
          <a:xfrm>
            <a:off x="3429893" y="3337917"/>
            <a:ext cx="64294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87" name="Oval 406"/>
          <p:cNvSpPr>
            <a:spLocks noChangeArrowheads="1"/>
          </p:cNvSpPr>
          <p:nvPr/>
        </p:nvSpPr>
        <p:spPr bwMode="auto">
          <a:xfrm>
            <a:off x="3437930" y="3298626"/>
            <a:ext cx="65187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88" name="Oval 407"/>
          <p:cNvSpPr>
            <a:spLocks noChangeArrowheads="1"/>
          </p:cNvSpPr>
          <p:nvPr/>
        </p:nvSpPr>
        <p:spPr bwMode="auto">
          <a:xfrm>
            <a:off x="3444181" y="3262015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89" name="Oval 408"/>
          <p:cNvSpPr>
            <a:spLocks noChangeArrowheads="1"/>
          </p:cNvSpPr>
          <p:nvPr/>
        </p:nvSpPr>
        <p:spPr bwMode="auto">
          <a:xfrm>
            <a:off x="3449539" y="3219153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90" name="Oval 409"/>
          <p:cNvSpPr>
            <a:spLocks noChangeArrowheads="1"/>
          </p:cNvSpPr>
          <p:nvPr/>
        </p:nvSpPr>
        <p:spPr bwMode="auto">
          <a:xfrm>
            <a:off x="3454896" y="3178969"/>
            <a:ext cx="63401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91" name="Oval 410"/>
          <p:cNvSpPr>
            <a:spLocks noChangeArrowheads="1"/>
          </p:cNvSpPr>
          <p:nvPr/>
        </p:nvSpPr>
        <p:spPr bwMode="auto">
          <a:xfrm>
            <a:off x="3455789" y="3136107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92" name="Oval 411"/>
          <p:cNvSpPr>
            <a:spLocks noChangeArrowheads="1"/>
          </p:cNvSpPr>
          <p:nvPr/>
        </p:nvSpPr>
        <p:spPr bwMode="auto">
          <a:xfrm>
            <a:off x="3460255" y="3094137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93" name="Oval 412"/>
          <p:cNvSpPr>
            <a:spLocks noChangeArrowheads="1"/>
          </p:cNvSpPr>
          <p:nvPr/>
        </p:nvSpPr>
        <p:spPr bwMode="auto">
          <a:xfrm>
            <a:off x="3460255" y="3053061"/>
            <a:ext cx="65186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94" name="Oval 413"/>
          <p:cNvSpPr>
            <a:spLocks noChangeArrowheads="1"/>
          </p:cNvSpPr>
          <p:nvPr/>
        </p:nvSpPr>
        <p:spPr bwMode="auto">
          <a:xfrm>
            <a:off x="3460255" y="3011091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95" name="Oval 414"/>
          <p:cNvSpPr>
            <a:spLocks noChangeArrowheads="1"/>
          </p:cNvSpPr>
          <p:nvPr/>
        </p:nvSpPr>
        <p:spPr bwMode="auto">
          <a:xfrm>
            <a:off x="3460255" y="2977158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96" name="Oval 415"/>
          <p:cNvSpPr>
            <a:spLocks noChangeArrowheads="1"/>
          </p:cNvSpPr>
          <p:nvPr/>
        </p:nvSpPr>
        <p:spPr bwMode="auto">
          <a:xfrm>
            <a:off x="3463826" y="2935189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97" name="Oval 416"/>
          <p:cNvSpPr>
            <a:spLocks noChangeArrowheads="1"/>
          </p:cNvSpPr>
          <p:nvPr/>
        </p:nvSpPr>
        <p:spPr bwMode="auto">
          <a:xfrm>
            <a:off x="3460255" y="2894112"/>
            <a:ext cx="65186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98" name="Oval 417"/>
          <p:cNvSpPr>
            <a:spLocks noChangeArrowheads="1"/>
          </p:cNvSpPr>
          <p:nvPr/>
        </p:nvSpPr>
        <p:spPr bwMode="auto">
          <a:xfrm>
            <a:off x="3455789" y="2853929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99" name="Oval 418"/>
          <p:cNvSpPr>
            <a:spLocks noChangeArrowheads="1"/>
          </p:cNvSpPr>
          <p:nvPr/>
        </p:nvSpPr>
        <p:spPr bwMode="auto">
          <a:xfrm>
            <a:off x="3454896" y="2807494"/>
            <a:ext cx="63401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00" name="Oval 419"/>
          <p:cNvSpPr>
            <a:spLocks noChangeArrowheads="1"/>
          </p:cNvSpPr>
          <p:nvPr/>
        </p:nvSpPr>
        <p:spPr bwMode="auto">
          <a:xfrm>
            <a:off x="3449539" y="2769097"/>
            <a:ext cx="65186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01" name="Oval 420"/>
          <p:cNvSpPr>
            <a:spLocks noChangeArrowheads="1"/>
          </p:cNvSpPr>
          <p:nvPr/>
        </p:nvSpPr>
        <p:spPr bwMode="auto">
          <a:xfrm>
            <a:off x="3449539" y="2726234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02" name="Oval 421"/>
          <p:cNvSpPr>
            <a:spLocks noChangeArrowheads="1"/>
          </p:cNvSpPr>
          <p:nvPr/>
        </p:nvSpPr>
        <p:spPr bwMode="auto">
          <a:xfrm>
            <a:off x="3448646" y="2684265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03" name="Oval 422"/>
          <p:cNvSpPr>
            <a:spLocks noChangeArrowheads="1"/>
          </p:cNvSpPr>
          <p:nvPr/>
        </p:nvSpPr>
        <p:spPr bwMode="auto">
          <a:xfrm>
            <a:off x="3444181" y="2648546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04" name="Oval 423"/>
          <p:cNvSpPr>
            <a:spLocks noChangeArrowheads="1"/>
          </p:cNvSpPr>
          <p:nvPr/>
        </p:nvSpPr>
        <p:spPr bwMode="auto">
          <a:xfrm>
            <a:off x="3433466" y="2603004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05" name="Oval 424"/>
          <p:cNvSpPr>
            <a:spLocks noChangeArrowheads="1"/>
          </p:cNvSpPr>
          <p:nvPr/>
        </p:nvSpPr>
        <p:spPr bwMode="auto">
          <a:xfrm>
            <a:off x="3425428" y="2567285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06" name="Oval 425"/>
          <p:cNvSpPr>
            <a:spLocks noChangeArrowheads="1"/>
          </p:cNvSpPr>
          <p:nvPr/>
        </p:nvSpPr>
        <p:spPr bwMode="auto">
          <a:xfrm>
            <a:off x="3420963" y="2530674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07" name="Oval 426"/>
          <p:cNvSpPr>
            <a:spLocks noChangeArrowheads="1"/>
          </p:cNvSpPr>
          <p:nvPr/>
        </p:nvSpPr>
        <p:spPr bwMode="auto">
          <a:xfrm>
            <a:off x="3410248" y="2493169"/>
            <a:ext cx="64294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08" name="Oval 427"/>
          <p:cNvSpPr>
            <a:spLocks noChangeArrowheads="1"/>
          </p:cNvSpPr>
          <p:nvPr/>
        </p:nvSpPr>
        <p:spPr bwMode="auto">
          <a:xfrm>
            <a:off x="3403105" y="2467273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09" name="Oval 428"/>
          <p:cNvSpPr>
            <a:spLocks noChangeArrowheads="1"/>
          </p:cNvSpPr>
          <p:nvPr/>
        </p:nvSpPr>
        <p:spPr bwMode="auto">
          <a:xfrm>
            <a:off x="3392388" y="2427982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10" name="Oval 429"/>
          <p:cNvSpPr>
            <a:spLocks noChangeArrowheads="1"/>
          </p:cNvSpPr>
          <p:nvPr/>
        </p:nvSpPr>
        <p:spPr bwMode="auto">
          <a:xfrm>
            <a:off x="3386138" y="2396728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11" name="Oval 430"/>
          <p:cNvSpPr>
            <a:spLocks noChangeArrowheads="1"/>
          </p:cNvSpPr>
          <p:nvPr/>
        </p:nvSpPr>
        <p:spPr bwMode="auto">
          <a:xfrm>
            <a:off x="3370958" y="2357438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12" name="Oval 431"/>
          <p:cNvSpPr>
            <a:spLocks noChangeArrowheads="1"/>
          </p:cNvSpPr>
          <p:nvPr/>
        </p:nvSpPr>
        <p:spPr bwMode="auto">
          <a:xfrm>
            <a:off x="3361134" y="2319040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13" name="Oval 432"/>
          <p:cNvSpPr>
            <a:spLocks noChangeArrowheads="1"/>
          </p:cNvSpPr>
          <p:nvPr/>
        </p:nvSpPr>
        <p:spPr bwMode="auto">
          <a:xfrm>
            <a:off x="3345954" y="2283322"/>
            <a:ext cx="64294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14" name="Oval 433"/>
          <p:cNvSpPr>
            <a:spLocks noChangeArrowheads="1"/>
          </p:cNvSpPr>
          <p:nvPr/>
        </p:nvSpPr>
        <p:spPr bwMode="auto">
          <a:xfrm>
            <a:off x="3333452" y="2245817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15" name="Oval 434"/>
          <p:cNvSpPr>
            <a:spLocks noChangeArrowheads="1"/>
          </p:cNvSpPr>
          <p:nvPr/>
        </p:nvSpPr>
        <p:spPr bwMode="auto">
          <a:xfrm>
            <a:off x="3318272" y="2221707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16" name="Oval 435"/>
          <p:cNvSpPr>
            <a:spLocks noChangeArrowheads="1"/>
          </p:cNvSpPr>
          <p:nvPr/>
        </p:nvSpPr>
        <p:spPr bwMode="auto">
          <a:xfrm>
            <a:off x="3306663" y="2187774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17" name="Oval 436"/>
          <p:cNvSpPr>
            <a:spLocks noChangeArrowheads="1"/>
          </p:cNvSpPr>
          <p:nvPr/>
        </p:nvSpPr>
        <p:spPr bwMode="auto">
          <a:xfrm>
            <a:off x="3287911" y="2151162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18" name="Oval 437"/>
          <p:cNvSpPr>
            <a:spLocks noChangeArrowheads="1"/>
          </p:cNvSpPr>
          <p:nvPr/>
        </p:nvSpPr>
        <p:spPr bwMode="auto">
          <a:xfrm>
            <a:off x="3271838" y="2120801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19" name="Oval 438"/>
          <p:cNvSpPr>
            <a:spLocks noChangeArrowheads="1"/>
          </p:cNvSpPr>
          <p:nvPr/>
        </p:nvSpPr>
        <p:spPr bwMode="auto">
          <a:xfrm>
            <a:off x="3248621" y="2090440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20" name="Oval 439"/>
          <p:cNvSpPr>
            <a:spLocks noChangeArrowheads="1"/>
          </p:cNvSpPr>
          <p:nvPr/>
        </p:nvSpPr>
        <p:spPr bwMode="auto">
          <a:xfrm>
            <a:off x="3232547" y="2066329"/>
            <a:ext cx="65187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21" name="Oval 440"/>
          <p:cNvSpPr>
            <a:spLocks noChangeArrowheads="1"/>
          </p:cNvSpPr>
          <p:nvPr/>
        </p:nvSpPr>
        <p:spPr bwMode="auto">
          <a:xfrm>
            <a:off x="3220046" y="2043113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22" name="Oval 441"/>
          <p:cNvSpPr>
            <a:spLocks noChangeArrowheads="1"/>
          </p:cNvSpPr>
          <p:nvPr/>
        </p:nvSpPr>
        <p:spPr bwMode="auto">
          <a:xfrm>
            <a:off x="3194150" y="2009180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23" name="Oval 442"/>
          <p:cNvSpPr>
            <a:spLocks noChangeArrowheads="1"/>
          </p:cNvSpPr>
          <p:nvPr/>
        </p:nvSpPr>
        <p:spPr bwMode="auto">
          <a:xfrm>
            <a:off x="3173611" y="1976140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24" name="Oval 443"/>
          <p:cNvSpPr>
            <a:spLocks noChangeArrowheads="1"/>
          </p:cNvSpPr>
          <p:nvPr/>
        </p:nvSpPr>
        <p:spPr bwMode="auto">
          <a:xfrm>
            <a:off x="3145036" y="1943993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25" name="Oval 444"/>
          <p:cNvSpPr>
            <a:spLocks noChangeArrowheads="1"/>
          </p:cNvSpPr>
          <p:nvPr/>
        </p:nvSpPr>
        <p:spPr bwMode="auto">
          <a:xfrm>
            <a:off x="3117355" y="1923455"/>
            <a:ext cx="65186" cy="8036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26" name="Oval 445"/>
          <p:cNvSpPr>
            <a:spLocks noChangeArrowheads="1"/>
          </p:cNvSpPr>
          <p:nvPr/>
        </p:nvSpPr>
        <p:spPr bwMode="auto">
          <a:xfrm>
            <a:off x="3093244" y="1900238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27" name="Oval 446"/>
          <p:cNvSpPr>
            <a:spLocks noChangeArrowheads="1"/>
          </p:cNvSpPr>
          <p:nvPr/>
        </p:nvSpPr>
        <p:spPr bwMode="auto">
          <a:xfrm>
            <a:off x="3067348" y="1875235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28" name="Oval 447"/>
          <p:cNvSpPr>
            <a:spLocks noChangeArrowheads="1"/>
          </p:cNvSpPr>
          <p:nvPr/>
        </p:nvSpPr>
        <p:spPr bwMode="auto">
          <a:xfrm>
            <a:off x="3043238" y="1859161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29" name="Oval 448"/>
          <p:cNvSpPr>
            <a:spLocks noChangeArrowheads="1"/>
          </p:cNvSpPr>
          <p:nvPr/>
        </p:nvSpPr>
        <p:spPr bwMode="auto">
          <a:xfrm>
            <a:off x="3020913" y="1840409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30" name="Oval 449"/>
          <p:cNvSpPr>
            <a:spLocks noChangeArrowheads="1"/>
          </p:cNvSpPr>
          <p:nvPr/>
        </p:nvSpPr>
        <p:spPr bwMode="auto">
          <a:xfrm>
            <a:off x="2993231" y="1822549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31" name="Oval 450"/>
          <p:cNvSpPr>
            <a:spLocks noChangeArrowheads="1"/>
          </p:cNvSpPr>
          <p:nvPr/>
        </p:nvSpPr>
        <p:spPr bwMode="auto">
          <a:xfrm>
            <a:off x="2963763" y="1797546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32" name="Oval 451"/>
          <p:cNvSpPr>
            <a:spLocks noChangeArrowheads="1"/>
          </p:cNvSpPr>
          <p:nvPr/>
        </p:nvSpPr>
        <p:spPr bwMode="auto">
          <a:xfrm>
            <a:off x="2931617" y="1786831"/>
            <a:ext cx="65186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33" name="Oval 452"/>
          <p:cNvSpPr>
            <a:spLocks noChangeArrowheads="1"/>
          </p:cNvSpPr>
          <p:nvPr/>
        </p:nvSpPr>
        <p:spPr bwMode="auto">
          <a:xfrm>
            <a:off x="2901256" y="1772544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34" name="Oval 453"/>
          <p:cNvSpPr>
            <a:spLocks noChangeArrowheads="1"/>
          </p:cNvSpPr>
          <p:nvPr/>
        </p:nvSpPr>
        <p:spPr bwMode="auto">
          <a:xfrm>
            <a:off x="2874467" y="1764507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35" name="Oval 454"/>
          <p:cNvSpPr>
            <a:spLocks noChangeArrowheads="1"/>
          </p:cNvSpPr>
          <p:nvPr/>
        </p:nvSpPr>
        <p:spPr bwMode="auto">
          <a:xfrm>
            <a:off x="2836069" y="1753790"/>
            <a:ext cx="65187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36" name="Oval 455"/>
          <p:cNvSpPr>
            <a:spLocks noChangeArrowheads="1"/>
          </p:cNvSpPr>
          <p:nvPr/>
        </p:nvSpPr>
        <p:spPr bwMode="auto">
          <a:xfrm>
            <a:off x="2803029" y="1744861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37" name="Oval 456"/>
          <p:cNvSpPr>
            <a:spLocks noChangeArrowheads="1"/>
          </p:cNvSpPr>
          <p:nvPr/>
        </p:nvSpPr>
        <p:spPr bwMode="auto">
          <a:xfrm>
            <a:off x="2774455" y="1739504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38" name="Oval 457"/>
          <p:cNvSpPr>
            <a:spLocks noChangeArrowheads="1"/>
          </p:cNvSpPr>
          <p:nvPr/>
        </p:nvSpPr>
        <p:spPr bwMode="auto">
          <a:xfrm>
            <a:off x="2741414" y="1734145"/>
            <a:ext cx="63401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39" name="Oval 458"/>
          <p:cNvSpPr>
            <a:spLocks noChangeArrowheads="1"/>
          </p:cNvSpPr>
          <p:nvPr/>
        </p:nvSpPr>
        <p:spPr bwMode="auto">
          <a:xfrm>
            <a:off x="2706588" y="1730574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40" name="Oval 459"/>
          <p:cNvSpPr>
            <a:spLocks noChangeArrowheads="1"/>
          </p:cNvSpPr>
          <p:nvPr/>
        </p:nvSpPr>
        <p:spPr bwMode="auto">
          <a:xfrm>
            <a:off x="2669977" y="1730574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41" name="Oval 460"/>
          <p:cNvSpPr>
            <a:spLocks noChangeArrowheads="1"/>
          </p:cNvSpPr>
          <p:nvPr/>
        </p:nvSpPr>
        <p:spPr bwMode="auto">
          <a:xfrm>
            <a:off x="2632472" y="1734145"/>
            <a:ext cx="63401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42" name="Oval 461"/>
          <p:cNvSpPr>
            <a:spLocks noChangeArrowheads="1"/>
          </p:cNvSpPr>
          <p:nvPr/>
        </p:nvSpPr>
        <p:spPr bwMode="auto">
          <a:xfrm>
            <a:off x="2600325" y="1735932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43" name="Oval 462"/>
          <p:cNvSpPr>
            <a:spLocks noChangeArrowheads="1"/>
          </p:cNvSpPr>
          <p:nvPr/>
        </p:nvSpPr>
        <p:spPr bwMode="auto">
          <a:xfrm>
            <a:off x="2561928" y="1744861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44" name="Oval 463"/>
          <p:cNvSpPr>
            <a:spLocks noChangeArrowheads="1"/>
          </p:cNvSpPr>
          <p:nvPr/>
        </p:nvSpPr>
        <p:spPr bwMode="auto">
          <a:xfrm>
            <a:off x="2536031" y="1750219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45" name="Oval 464"/>
          <p:cNvSpPr>
            <a:spLocks noChangeArrowheads="1"/>
          </p:cNvSpPr>
          <p:nvPr/>
        </p:nvSpPr>
        <p:spPr bwMode="auto">
          <a:xfrm>
            <a:off x="2502991" y="1762720"/>
            <a:ext cx="63401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46" name="Oval 465"/>
          <p:cNvSpPr>
            <a:spLocks noChangeArrowheads="1"/>
          </p:cNvSpPr>
          <p:nvPr/>
        </p:nvSpPr>
        <p:spPr bwMode="auto">
          <a:xfrm>
            <a:off x="2472631" y="1772544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47" name="Oval 466"/>
          <p:cNvSpPr>
            <a:spLocks noChangeArrowheads="1"/>
          </p:cNvSpPr>
          <p:nvPr/>
        </p:nvSpPr>
        <p:spPr bwMode="auto">
          <a:xfrm>
            <a:off x="2449413" y="1783259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48" name="Oval 467"/>
          <p:cNvSpPr>
            <a:spLocks noChangeArrowheads="1"/>
          </p:cNvSpPr>
          <p:nvPr/>
        </p:nvSpPr>
        <p:spPr bwMode="auto">
          <a:xfrm>
            <a:off x="2416374" y="1801119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49" name="Oval 468"/>
          <p:cNvSpPr>
            <a:spLocks noChangeArrowheads="1"/>
          </p:cNvSpPr>
          <p:nvPr/>
        </p:nvSpPr>
        <p:spPr bwMode="auto">
          <a:xfrm>
            <a:off x="2387799" y="1817192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50" name="Oval 469"/>
          <p:cNvSpPr>
            <a:spLocks noChangeArrowheads="1"/>
          </p:cNvSpPr>
          <p:nvPr/>
        </p:nvSpPr>
        <p:spPr bwMode="auto">
          <a:xfrm>
            <a:off x="2359224" y="1836837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51" name="Oval 470"/>
          <p:cNvSpPr>
            <a:spLocks noChangeArrowheads="1"/>
          </p:cNvSpPr>
          <p:nvPr/>
        </p:nvSpPr>
        <p:spPr bwMode="auto">
          <a:xfrm>
            <a:off x="2331541" y="1852017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52" name="Oval 471"/>
          <p:cNvSpPr>
            <a:spLocks noChangeArrowheads="1"/>
          </p:cNvSpPr>
          <p:nvPr/>
        </p:nvSpPr>
        <p:spPr bwMode="auto">
          <a:xfrm>
            <a:off x="2307431" y="1873449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53" name="Oval 472"/>
          <p:cNvSpPr>
            <a:spLocks noChangeArrowheads="1"/>
          </p:cNvSpPr>
          <p:nvPr/>
        </p:nvSpPr>
        <p:spPr bwMode="auto">
          <a:xfrm>
            <a:off x="2283321" y="1893094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54" name="Oval 473"/>
          <p:cNvSpPr>
            <a:spLocks noChangeArrowheads="1"/>
          </p:cNvSpPr>
          <p:nvPr/>
        </p:nvSpPr>
        <p:spPr bwMode="auto">
          <a:xfrm>
            <a:off x="2259211" y="1918097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55" name="Oval 474"/>
          <p:cNvSpPr>
            <a:spLocks noChangeArrowheads="1"/>
          </p:cNvSpPr>
          <p:nvPr/>
        </p:nvSpPr>
        <p:spPr bwMode="auto">
          <a:xfrm>
            <a:off x="2237780" y="1940422"/>
            <a:ext cx="65187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56" name="Oval 475"/>
          <p:cNvSpPr>
            <a:spLocks noChangeArrowheads="1"/>
          </p:cNvSpPr>
          <p:nvPr/>
        </p:nvSpPr>
        <p:spPr bwMode="auto">
          <a:xfrm>
            <a:off x="2217241" y="1963639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57" name="Oval 476"/>
          <p:cNvSpPr>
            <a:spLocks noChangeArrowheads="1"/>
          </p:cNvSpPr>
          <p:nvPr/>
        </p:nvSpPr>
        <p:spPr bwMode="auto">
          <a:xfrm>
            <a:off x="2193132" y="1999358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58" name="Oval 477"/>
          <p:cNvSpPr>
            <a:spLocks noChangeArrowheads="1"/>
          </p:cNvSpPr>
          <p:nvPr/>
        </p:nvSpPr>
        <p:spPr bwMode="auto">
          <a:xfrm>
            <a:off x="2169914" y="2027039"/>
            <a:ext cx="63401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59" name="Oval 478"/>
          <p:cNvSpPr>
            <a:spLocks noChangeArrowheads="1"/>
          </p:cNvSpPr>
          <p:nvPr/>
        </p:nvSpPr>
        <p:spPr bwMode="auto">
          <a:xfrm>
            <a:off x="2150269" y="2059186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60" name="Oval 479"/>
          <p:cNvSpPr>
            <a:spLocks noChangeArrowheads="1"/>
          </p:cNvSpPr>
          <p:nvPr/>
        </p:nvSpPr>
        <p:spPr bwMode="auto">
          <a:xfrm>
            <a:off x="2129731" y="2095798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61" name="Oval 480"/>
          <p:cNvSpPr>
            <a:spLocks noChangeArrowheads="1"/>
          </p:cNvSpPr>
          <p:nvPr/>
        </p:nvSpPr>
        <p:spPr bwMode="auto">
          <a:xfrm>
            <a:off x="2112764" y="2131517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62" name="Oval 481"/>
          <p:cNvSpPr>
            <a:spLocks noChangeArrowheads="1"/>
          </p:cNvSpPr>
          <p:nvPr/>
        </p:nvSpPr>
        <p:spPr bwMode="auto">
          <a:xfrm>
            <a:off x="2093119" y="2169914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63" name="Oval 482"/>
          <p:cNvSpPr>
            <a:spLocks noChangeArrowheads="1"/>
          </p:cNvSpPr>
          <p:nvPr/>
        </p:nvSpPr>
        <p:spPr bwMode="auto">
          <a:xfrm>
            <a:off x="2075259" y="2209205"/>
            <a:ext cx="64294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64" name="Oval 483"/>
          <p:cNvSpPr>
            <a:spLocks noChangeArrowheads="1"/>
          </p:cNvSpPr>
          <p:nvPr/>
        </p:nvSpPr>
        <p:spPr bwMode="auto">
          <a:xfrm>
            <a:off x="2064544" y="2245817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65" name="Oval 484"/>
          <p:cNvSpPr>
            <a:spLocks noChangeArrowheads="1"/>
          </p:cNvSpPr>
          <p:nvPr/>
        </p:nvSpPr>
        <p:spPr bwMode="auto">
          <a:xfrm>
            <a:off x="2055614" y="2279749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66" name="Oval 485"/>
          <p:cNvSpPr>
            <a:spLocks noChangeArrowheads="1"/>
          </p:cNvSpPr>
          <p:nvPr/>
        </p:nvSpPr>
        <p:spPr bwMode="auto">
          <a:xfrm>
            <a:off x="2049363" y="2317254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67" name="Oval 486"/>
          <p:cNvSpPr>
            <a:spLocks noChangeArrowheads="1"/>
          </p:cNvSpPr>
          <p:nvPr/>
        </p:nvSpPr>
        <p:spPr bwMode="auto">
          <a:xfrm>
            <a:off x="2044899" y="2361010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68" name="Oval 487"/>
          <p:cNvSpPr>
            <a:spLocks noChangeArrowheads="1"/>
          </p:cNvSpPr>
          <p:nvPr/>
        </p:nvSpPr>
        <p:spPr bwMode="auto">
          <a:xfrm>
            <a:off x="2041327" y="2400300"/>
            <a:ext cx="65187" cy="8036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69" name="Oval 488"/>
          <p:cNvSpPr>
            <a:spLocks noChangeArrowheads="1"/>
          </p:cNvSpPr>
          <p:nvPr/>
        </p:nvSpPr>
        <p:spPr bwMode="auto">
          <a:xfrm>
            <a:off x="2041327" y="2442270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70" name="Oval 489"/>
          <p:cNvSpPr>
            <a:spLocks noChangeArrowheads="1"/>
          </p:cNvSpPr>
          <p:nvPr/>
        </p:nvSpPr>
        <p:spPr bwMode="auto">
          <a:xfrm>
            <a:off x="2044899" y="2479775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71" name="Oval 490"/>
          <p:cNvSpPr>
            <a:spLocks noChangeArrowheads="1"/>
          </p:cNvSpPr>
          <p:nvPr/>
        </p:nvSpPr>
        <p:spPr bwMode="auto">
          <a:xfrm>
            <a:off x="2051149" y="2519958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72" name="Oval 491"/>
          <p:cNvSpPr>
            <a:spLocks noChangeArrowheads="1"/>
          </p:cNvSpPr>
          <p:nvPr/>
        </p:nvSpPr>
        <p:spPr bwMode="auto">
          <a:xfrm>
            <a:off x="2056508" y="2553891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73" name="Oval 492"/>
          <p:cNvSpPr>
            <a:spLocks noChangeArrowheads="1"/>
          </p:cNvSpPr>
          <p:nvPr/>
        </p:nvSpPr>
        <p:spPr bwMode="auto">
          <a:xfrm>
            <a:off x="2065438" y="2597646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74" name="Oval 493"/>
          <p:cNvSpPr>
            <a:spLocks noChangeArrowheads="1"/>
          </p:cNvSpPr>
          <p:nvPr/>
        </p:nvSpPr>
        <p:spPr bwMode="auto">
          <a:xfrm>
            <a:off x="2082403" y="2636937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75" name="Oval 494"/>
          <p:cNvSpPr>
            <a:spLocks noChangeArrowheads="1"/>
          </p:cNvSpPr>
          <p:nvPr/>
        </p:nvSpPr>
        <p:spPr bwMode="auto">
          <a:xfrm>
            <a:off x="2102049" y="2668191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76" name="Oval 495"/>
          <p:cNvSpPr>
            <a:spLocks noChangeArrowheads="1"/>
          </p:cNvSpPr>
          <p:nvPr/>
        </p:nvSpPr>
        <p:spPr bwMode="auto">
          <a:xfrm>
            <a:off x="2123480" y="2698551"/>
            <a:ext cx="65187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77" name="Oval 496"/>
          <p:cNvSpPr>
            <a:spLocks noChangeArrowheads="1"/>
          </p:cNvSpPr>
          <p:nvPr/>
        </p:nvSpPr>
        <p:spPr bwMode="auto">
          <a:xfrm>
            <a:off x="2139553" y="2719090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78" name="Oval 497"/>
          <p:cNvSpPr>
            <a:spLocks noChangeArrowheads="1"/>
          </p:cNvSpPr>
          <p:nvPr/>
        </p:nvSpPr>
        <p:spPr bwMode="auto">
          <a:xfrm>
            <a:off x="2160984" y="2744094"/>
            <a:ext cx="65187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79" name="Oval 498"/>
          <p:cNvSpPr>
            <a:spLocks noChangeArrowheads="1"/>
          </p:cNvSpPr>
          <p:nvPr/>
        </p:nvSpPr>
        <p:spPr bwMode="auto">
          <a:xfrm>
            <a:off x="2193132" y="2763739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80" name="Oval 499"/>
          <p:cNvSpPr>
            <a:spLocks noChangeArrowheads="1"/>
          </p:cNvSpPr>
          <p:nvPr/>
        </p:nvSpPr>
        <p:spPr bwMode="auto">
          <a:xfrm>
            <a:off x="2221707" y="2776240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81" name="Oval 500"/>
          <p:cNvSpPr>
            <a:spLocks noChangeArrowheads="1"/>
          </p:cNvSpPr>
          <p:nvPr/>
        </p:nvSpPr>
        <p:spPr bwMode="auto">
          <a:xfrm>
            <a:off x="2254746" y="2785170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82" name="Oval 501"/>
          <p:cNvSpPr>
            <a:spLocks noChangeArrowheads="1"/>
          </p:cNvSpPr>
          <p:nvPr/>
        </p:nvSpPr>
        <p:spPr bwMode="auto">
          <a:xfrm>
            <a:off x="2287786" y="2794100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83" name="Oval 502"/>
          <p:cNvSpPr>
            <a:spLocks noChangeArrowheads="1"/>
          </p:cNvSpPr>
          <p:nvPr/>
        </p:nvSpPr>
        <p:spPr bwMode="auto">
          <a:xfrm>
            <a:off x="2318147" y="2798565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84" name="Oval 503"/>
          <p:cNvSpPr>
            <a:spLocks noChangeArrowheads="1"/>
          </p:cNvSpPr>
          <p:nvPr/>
        </p:nvSpPr>
        <p:spPr bwMode="auto">
          <a:xfrm>
            <a:off x="2351188" y="2802136"/>
            <a:ext cx="65186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85" name="Oval 504"/>
          <p:cNvSpPr>
            <a:spLocks noChangeArrowheads="1"/>
          </p:cNvSpPr>
          <p:nvPr/>
        </p:nvSpPr>
        <p:spPr bwMode="auto">
          <a:xfrm>
            <a:off x="2387799" y="2798565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86" name="Oval 505"/>
          <p:cNvSpPr>
            <a:spLocks noChangeArrowheads="1"/>
          </p:cNvSpPr>
          <p:nvPr/>
        </p:nvSpPr>
        <p:spPr bwMode="auto">
          <a:xfrm>
            <a:off x="2411909" y="2794100"/>
            <a:ext cx="65186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87" name="Oval 506"/>
          <p:cNvSpPr>
            <a:spLocks noChangeArrowheads="1"/>
          </p:cNvSpPr>
          <p:nvPr/>
        </p:nvSpPr>
        <p:spPr bwMode="auto">
          <a:xfrm>
            <a:off x="2444949" y="2778026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88" name="Oval 507"/>
          <p:cNvSpPr>
            <a:spLocks noChangeArrowheads="1"/>
          </p:cNvSpPr>
          <p:nvPr/>
        </p:nvSpPr>
        <p:spPr bwMode="auto">
          <a:xfrm>
            <a:off x="2473523" y="2765524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89" name="Oval 508"/>
          <p:cNvSpPr>
            <a:spLocks noChangeArrowheads="1"/>
          </p:cNvSpPr>
          <p:nvPr/>
        </p:nvSpPr>
        <p:spPr bwMode="auto">
          <a:xfrm>
            <a:off x="2502991" y="2744094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90" name="Oval 509"/>
          <p:cNvSpPr>
            <a:spLocks noChangeArrowheads="1"/>
          </p:cNvSpPr>
          <p:nvPr/>
        </p:nvSpPr>
        <p:spPr bwMode="auto">
          <a:xfrm>
            <a:off x="2523530" y="2726234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91" name="Oval 510"/>
          <p:cNvSpPr>
            <a:spLocks noChangeArrowheads="1"/>
          </p:cNvSpPr>
          <p:nvPr/>
        </p:nvSpPr>
        <p:spPr bwMode="auto">
          <a:xfrm>
            <a:off x="2551212" y="2703910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92" name="Oval 511"/>
          <p:cNvSpPr>
            <a:spLocks noChangeArrowheads="1"/>
          </p:cNvSpPr>
          <p:nvPr/>
        </p:nvSpPr>
        <p:spPr bwMode="auto">
          <a:xfrm>
            <a:off x="2573536" y="2669977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93" name="Oval 512"/>
          <p:cNvSpPr>
            <a:spLocks noChangeArrowheads="1"/>
          </p:cNvSpPr>
          <p:nvPr/>
        </p:nvSpPr>
        <p:spPr bwMode="auto">
          <a:xfrm>
            <a:off x="2593181" y="2629794"/>
            <a:ext cx="65187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94" name="Oval 513"/>
          <p:cNvSpPr>
            <a:spLocks noChangeArrowheads="1"/>
          </p:cNvSpPr>
          <p:nvPr/>
        </p:nvSpPr>
        <p:spPr bwMode="auto">
          <a:xfrm>
            <a:off x="2606576" y="2595861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95" name="Oval 514"/>
          <p:cNvSpPr>
            <a:spLocks noChangeArrowheads="1"/>
          </p:cNvSpPr>
          <p:nvPr/>
        </p:nvSpPr>
        <p:spPr bwMode="auto">
          <a:xfrm>
            <a:off x="2617291" y="2567285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96" name="Oval 515"/>
          <p:cNvSpPr>
            <a:spLocks noChangeArrowheads="1"/>
          </p:cNvSpPr>
          <p:nvPr/>
        </p:nvSpPr>
        <p:spPr bwMode="auto">
          <a:xfrm>
            <a:off x="2623542" y="2532460"/>
            <a:ext cx="65187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97" name="Oval 516"/>
          <p:cNvSpPr>
            <a:spLocks noChangeArrowheads="1"/>
          </p:cNvSpPr>
          <p:nvPr/>
        </p:nvSpPr>
        <p:spPr bwMode="auto">
          <a:xfrm>
            <a:off x="2626221" y="2500313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98" name="Oval 517"/>
          <p:cNvSpPr>
            <a:spLocks noChangeArrowheads="1"/>
          </p:cNvSpPr>
          <p:nvPr/>
        </p:nvSpPr>
        <p:spPr bwMode="auto">
          <a:xfrm>
            <a:off x="2628008" y="2467273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99" name="Oval 518"/>
          <p:cNvSpPr>
            <a:spLocks noChangeArrowheads="1"/>
          </p:cNvSpPr>
          <p:nvPr/>
        </p:nvSpPr>
        <p:spPr bwMode="auto">
          <a:xfrm>
            <a:off x="2630686" y="2429768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900" name="Oval 519"/>
          <p:cNvSpPr>
            <a:spLocks noChangeArrowheads="1"/>
          </p:cNvSpPr>
          <p:nvPr/>
        </p:nvSpPr>
        <p:spPr bwMode="auto">
          <a:xfrm>
            <a:off x="2632472" y="2391371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901" name="Oval 520"/>
          <p:cNvSpPr>
            <a:spLocks noChangeArrowheads="1"/>
          </p:cNvSpPr>
          <p:nvPr/>
        </p:nvSpPr>
        <p:spPr bwMode="auto">
          <a:xfrm>
            <a:off x="2628008" y="2343151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902" name="Oval 521"/>
          <p:cNvSpPr>
            <a:spLocks noChangeArrowheads="1"/>
          </p:cNvSpPr>
          <p:nvPr/>
        </p:nvSpPr>
        <p:spPr bwMode="auto">
          <a:xfrm>
            <a:off x="2628008" y="2286893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903" name="Oval 522"/>
          <p:cNvSpPr>
            <a:spLocks noChangeArrowheads="1"/>
          </p:cNvSpPr>
          <p:nvPr/>
        </p:nvSpPr>
        <p:spPr bwMode="auto">
          <a:xfrm>
            <a:off x="2621757" y="2241352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904" name="Oval 523"/>
          <p:cNvSpPr>
            <a:spLocks noChangeArrowheads="1"/>
          </p:cNvSpPr>
          <p:nvPr/>
        </p:nvSpPr>
        <p:spPr bwMode="auto">
          <a:xfrm>
            <a:off x="2617291" y="2205633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905" name="Oval 271"/>
          <p:cNvSpPr>
            <a:spLocks noChangeArrowheads="1"/>
          </p:cNvSpPr>
          <p:nvPr/>
        </p:nvSpPr>
        <p:spPr bwMode="auto">
          <a:xfrm>
            <a:off x="2988767" y="1730574"/>
            <a:ext cx="65186" cy="81260"/>
          </a:xfrm>
          <a:prstGeom prst="ellipse">
            <a:avLst/>
          </a:prstGeom>
          <a:solidFill>
            <a:srgbClr val="00B050">
              <a:alpha val="96077"/>
            </a:srgbClr>
          </a:solidFill>
          <a:ln w="952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906" name="12-Point Star 905"/>
          <p:cNvSpPr/>
          <p:nvPr/>
        </p:nvSpPr>
        <p:spPr>
          <a:xfrm>
            <a:off x="2791421" y="2191346"/>
            <a:ext cx="80367" cy="80367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788"/>
          </a:p>
        </p:txBody>
      </p:sp>
      <p:sp>
        <p:nvSpPr>
          <p:cNvPr id="907" name="12-Point Star 906"/>
          <p:cNvSpPr/>
          <p:nvPr/>
        </p:nvSpPr>
        <p:spPr>
          <a:xfrm>
            <a:off x="2727127" y="3514725"/>
            <a:ext cx="80367" cy="80367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788"/>
          </a:p>
        </p:txBody>
      </p:sp>
      <p:sp>
        <p:nvSpPr>
          <p:cNvPr id="908" name="12-Point Star 907"/>
          <p:cNvSpPr/>
          <p:nvPr/>
        </p:nvSpPr>
        <p:spPr>
          <a:xfrm>
            <a:off x="3442395" y="2630686"/>
            <a:ext cx="80367" cy="80367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788"/>
          </a:p>
        </p:txBody>
      </p:sp>
      <p:sp>
        <p:nvSpPr>
          <p:cNvPr id="909" name="12-Point Star 908"/>
          <p:cNvSpPr/>
          <p:nvPr/>
        </p:nvSpPr>
        <p:spPr>
          <a:xfrm>
            <a:off x="3454897" y="3081636"/>
            <a:ext cx="80367" cy="80367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788"/>
          </a:p>
        </p:txBody>
      </p:sp>
      <p:sp>
        <p:nvSpPr>
          <p:cNvPr id="910" name="Oval 786"/>
          <p:cNvSpPr>
            <a:spLocks noChangeArrowheads="1"/>
          </p:cNvSpPr>
          <p:nvPr/>
        </p:nvSpPr>
        <p:spPr bwMode="auto">
          <a:xfrm rot="5400000">
            <a:off x="2381648" y="3057080"/>
            <a:ext cx="81260" cy="87511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>
              <a:solidFill>
                <a:srgbClr val="FF0000"/>
              </a:solidFill>
            </a:endParaRPr>
          </a:p>
        </p:txBody>
      </p:sp>
      <p:sp>
        <p:nvSpPr>
          <p:cNvPr id="911" name="Oval 787"/>
          <p:cNvSpPr>
            <a:spLocks noChangeArrowheads="1"/>
          </p:cNvSpPr>
          <p:nvPr/>
        </p:nvSpPr>
        <p:spPr bwMode="auto">
          <a:xfrm rot="5400000">
            <a:off x="2507010" y="3057079"/>
            <a:ext cx="81260" cy="87511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>
              <a:solidFill>
                <a:srgbClr val="FF0000"/>
              </a:solidFill>
            </a:endParaRPr>
          </a:p>
        </p:txBody>
      </p:sp>
      <p:sp>
        <p:nvSpPr>
          <p:cNvPr id="912" name="Oval 788"/>
          <p:cNvSpPr>
            <a:spLocks noChangeArrowheads="1"/>
          </p:cNvSpPr>
          <p:nvPr/>
        </p:nvSpPr>
        <p:spPr bwMode="auto">
          <a:xfrm rot="5400000">
            <a:off x="2558356" y="3056632"/>
            <a:ext cx="81260" cy="88404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>
              <a:solidFill>
                <a:srgbClr val="FF0000"/>
              </a:solidFill>
            </a:endParaRPr>
          </a:p>
        </p:txBody>
      </p:sp>
      <p:sp>
        <p:nvSpPr>
          <p:cNvPr id="913" name="Oval 789"/>
          <p:cNvSpPr>
            <a:spLocks noChangeArrowheads="1"/>
          </p:cNvSpPr>
          <p:nvPr/>
        </p:nvSpPr>
        <p:spPr bwMode="auto">
          <a:xfrm rot="5400000">
            <a:off x="2609702" y="3057079"/>
            <a:ext cx="81260" cy="87511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>
              <a:solidFill>
                <a:srgbClr val="FF0000"/>
              </a:solidFill>
            </a:endParaRPr>
          </a:p>
        </p:txBody>
      </p:sp>
      <p:sp>
        <p:nvSpPr>
          <p:cNvPr id="914" name="Oval 790"/>
          <p:cNvSpPr>
            <a:spLocks noChangeArrowheads="1"/>
          </p:cNvSpPr>
          <p:nvPr/>
        </p:nvSpPr>
        <p:spPr bwMode="auto">
          <a:xfrm rot="5400000">
            <a:off x="2651671" y="3057079"/>
            <a:ext cx="81260" cy="87511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>
              <a:solidFill>
                <a:srgbClr val="FF0000"/>
              </a:solidFill>
            </a:endParaRPr>
          </a:p>
        </p:txBody>
      </p:sp>
      <p:sp>
        <p:nvSpPr>
          <p:cNvPr id="915" name="Oval 791"/>
          <p:cNvSpPr>
            <a:spLocks noChangeArrowheads="1"/>
          </p:cNvSpPr>
          <p:nvPr/>
        </p:nvSpPr>
        <p:spPr bwMode="auto">
          <a:xfrm rot="5400000">
            <a:off x="2703463" y="3057079"/>
            <a:ext cx="81260" cy="87511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>
              <a:solidFill>
                <a:srgbClr val="FF0000"/>
              </a:solidFill>
            </a:endParaRPr>
          </a:p>
        </p:txBody>
      </p:sp>
      <p:sp>
        <p:nvSpPr>
          <p:cNvPr id="916" name="Oval 792"/>
          <p:cNvSpPr>
            <a:spLocks noChangeArrowheads="1"/>
          </p:cNvSpPr>
          <p:nvPr/>
        </p:nvSpPr>
        <p:spPr bwMode="auto">
          <a:xfrm rot="5400000">
            <a:off x="2754363" y="3057079"/>
            <a:ext cx="81260" cy="87511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>
              <a:solidFill>
                <a:srgbClr val="FF0000"/>
              </a:solidFill>
            </a:endParaRPr>
          </a:p>
        </p:txBody>
      </p:sp>
      <p:sp>
        <p:nvSpPr>
          <p:cNvPr id="917" name="Oval 793"/>
          <p:cNvSpPr>
            <a:spLocks noChangeArrowheads="1"/>
          </p:cNvSpPr>
          <p:nvPr/>
        </p:nvSpPr>
        <p:spPr bwMode="auto">
          <a:xfrm rot="5400000">
            <a:off x="2806155" y="3057079"/>
            <a:ext cx="81260" cy="87511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>
              <a:solidFill>
                <a:srgbClr val="FF0000"/>
              </a:solidFill>
            </a:endParaRPr>
          </a:p>
        </p:txBody>
      </p:sp>
      <p:sp>
        <p:nvSpPr>
          <p:cNvPr id="918" name="Oval 794"/>
          <p:cNvSpPr>
            <a:spLocks noChangeArrowheads="1"/>
          </p:cNvSpPr>
          <p:nvPr/>
        </p:nvSpPr>
        <p:spPr bwMode="auto">
          <a:xfrm rot="5400000">
            <a:off x="2854375" y="3060651"/>
            <a:ext cx="81260" cy="87511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>
              <a:solidFill>
                <a:srgbClr val="FF0000"/>
              </a:solidFill>
            </a:endParaRPr>
          </a:p>
        </p:txBody>
      </p:sp>
      <p:sp>
        <p:nvSpPr>
          <p:cNvPr id="919" name="Oval 795"/>
          <p:cNvSpPr>
            <a:spLocks noChangeArrowheads="1"/>
          </p:cNvSpPr>
          <p:nvPr/>
        </p:nvSpPr>
        <p:spPr bwMode="auto">
          <a:xfrm rot="5400000">
            <a:off x="2906167" y="3060651"/>
            <a:ext cx="81260" cy="87511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>
              <a:solidFill>
                <a:srgbClr val="FF0000"/>
              </a:solidFill>
            </a:endParaRPr>
          </a:p>
        </p:txBody>
      </p:sp>
      <p:sp>
        <p:nvSpPr>
          <p:cNvPr id="920" name="Oval 796"/>
          <p:cNvSpPr>
            <a:spLocks noChangeArrowheads="1"/>
          </p:cNvSpPr>
          <p:nvPr/>
        </p:nvSpPr>
        <p:spPr bwMode="auto">
          <a:xfrm rot="5400000">
            <a:off x="2957066" y="3060651"/>
            <a:ext cx="81260" cy="87511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>
              <a:solidFill>
                <a:srgbClr val="FF0000"/>
              </a:solidFill>
            </a:endParaRPr>
          </a:p>
        </p:txBody>
      </p:sp>
      <p:sp>
        <p:nvSpPr>
          <p:cNvPr id="921" name="Oval 797"/>
          <p:cNvSpPr>
            <a:spLocks noChangeArrowheads="1"/>
          </p:cNvSpPr>
          <p:nvPr/>
        </p:nvSpPr>
        <p:spPr bwMode="auto">
          <a:xfrm rot="5400000">
            <a:off x="3008859" y="3060651"/>
            <a:ext cx="81260" cy="87511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>
              <a:solidFill>
                <a:srgbClr val="FF0000"/>
              </a:solidFill>
            </a:endParaRPr>
          </a:p>
        </p:txBody>
      </p:sp>
      <p:sp>
        <p:nvSpPr>
          <p:cNvPr id="922" name="Oval 809"/>
          <p:cNvSpPr>
            <a:spLocks noChangeArrowheads="1"/>
          </p:cNvSpPr>
          <p:nvPr/>
        </p:nvSpPr>
        <p:spPr bwMode="auto">
          <a:xfrm rot="5400000">
            <a:off x="3068688" y="3060651"/>
            <a:ext cx="81260" cy="87511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>
              <a:solidFill>
                <a:srgbClr val="FF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637348" y="273269"/>
            <a:ext cx="845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6" name="Oval 787"/>
          <p:cNvSpPr>
            <a:spLocks noChangeArrowheads="1"/>
          </p:cNvSpPr>
          <p:nvPr/>
        </p:nvSpPr>
        <p:spPr bwMode="auto">
          <a:xfrm rot="5400000">
            <a:off x="2449210" y="3051829"/>
            <a:ext cx="81260" cy="87511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929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6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6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6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2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6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8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6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4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6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6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6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6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2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6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8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6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4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6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1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6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16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6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2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6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8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6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4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6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4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6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6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6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2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6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8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6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64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6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7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6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76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6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82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6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88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6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94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6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6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6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6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12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6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18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6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24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6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3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6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36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6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2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6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8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6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4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6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60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6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66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6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72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6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78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6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840"/>
                            </p:stCondLst>
                            <p:childTnLst>
                              <p:par>
                                <p:cTn id="1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6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900"/>
                            </p:stCondLst>
                            <p:childTnLst>
                              <p:par>
                                <p:cTn id="1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6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960"/>
                            </p:stCondLst>
                            <p:childTnLst>
                              <p:par>
                                <p:cTn id="1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6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20"/>
                            </p:stCondLst>
                            <p:childTnLst>
                              <p:par>
                                <p:cTn id="1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6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80"/>
                            </p:stCondLst>
                            <p:childTnLst>
                              <p:par>
                                <p:cTn id="1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6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140"/>
                            </p:stCondLst>
                            <p:childTnLst>
                              <p:par>
                                <p:cTn id="1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6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200"/>
                            </p:stCondLst>
                            <p:childTnLst>
                              <p:par>
                                <p:cTn id="1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6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260"/>
                            </p:stCondLst>
                            <p:childTnLst>
                              <p:par>
                                <p:cTn id="1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5" dur="6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320"/>
                            </p:stCondLst>
                            <p:childTnLst>
                              <p:par>
                                <p:cTn id="1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6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380"/>
                            </p:stCondLst>
                            <p:childTnLst>
                              <p:par>
                                <p:cTn id="2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6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440"/>
                            </p:stCondLst>
                            <p:childTnLst>
                              <p:par>
                                <p:cTn id="2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6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500"/>
                            </p:stCondLst>
                            <p:childTnLst>
                              <p:par>
                                <p:cTn id="2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6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560"/>
                            </p:stCondLst>
                            <p:childTnLst>
                              <p:par>
                                <p:cTn id="2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" dur="6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620"/>
                            </p:stCondLst>
                            <p:childTnLst>
                              <p:par>
                                <p:cTn id="2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6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680"/>
                            </p:stCondLst>
                            <p:childTnLst>
                              <p:par>
                                <p:cTn id="2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" dur="6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740"/>
                            </p:stCondLst>
                            <p:childTnLst>
                              <p:par>
                                <p:cTn id="2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7" dur="6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800"/>
                            </p:stCondLst>
                            <p:childTnLst>
                              <p:par>
                                <p:cTn id="2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6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860"/>
                            </p:stCondLst>
                            <p:childTnLst>
                              <p:par>
                                <p:cTn id="2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5" dur="6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920"/>
                            </p:stCondLst>
                            <p:childTnLst>
                              <p:par>
                                <p:cTn id="2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9" dur="6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980"/>
                            </p:stCondLst>
                            <p:childTnLst>
                              <p:par>
                                <p:cTn id="2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3" dur="6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040"/>
                            </p:stCondLst>
                            <p:childTnLst>
                              <p:par>
                                <p:cTn id="2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7" dur="6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100"/>
                            </p:stCondLst>
                            <p:childTnLst>
                              <p:par>
                                <p:cTn id="2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1" dur="6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6160"/>
                            </p:stCondLst>
                            <p:childTnLst>
                              <p:par>
                                <p:cTn id="2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5" dur="6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6220"/>
                            </p:stCondLst>
                            <p:childTnLst>
                              <p:par>
                                <p:cTn id="2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9" dur="6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6280"/>
                            </p:stCondLst>
                            <p:childTnLst>
                              <p:par>
                                <p:cTn id="2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3" dur="6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6340"/>
                            </p:stCondLst>
                            <p:childTnLst>
                              <p:par>
                                <p:cTn id="2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7" dur="6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6400"/>
                            </p:stCondLst>
                            <p:childTnLst>
                              <p:par>
                                <p:cTn id="2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1" dur="6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6460"/>
                            </p:stCondLst>
                            <p:childTnLst>
                              <p:par>
                                <p:cTn id="2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5" dur="6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6520"/>
                            </p:stCondLst>
                            <p:childTnLst>
                              <p:par>
                                <p:cTn id="2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9" dur="6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580"/>
                            </p:stCondLst>
                            <p:childTnLst>
                              <p:par>
                                <p:cTn id="2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3" dur="6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6640"/>
                            </p:stCondLst>
                            <p:childTnLst>
                              <p:par>
                                <p:cTn id="2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7" dur="6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6700"/>
                            </p:stCondLst>
                            <p:childTnLst>
                              <p:par>
                                <p:cTn id="2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1" dur="6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6760"/>
                            </p:stCondLst>
                            <p:childTnLst>
                              <p:par>
                                <p:cTn id="2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5" dur="6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6820"/>
                            </p:stCondLst>
                            <p:childTnLst>
                              <p:par>
                                <p:cTn id="2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9" dur="6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6880"/>
                            </p:stCondLst>
                            <p:childTnLst>
                              <p:par>
                                <p:cTn id="3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3" dur="6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940"/>
                            </p:stCondLst>
                            <p:childTnLst>
                              <p:par>
                                <p:cTn id="3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7" dur="6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7000"/>
                            </p:stCondLst>
                            <p:childTnLst>
                              <p:par>
                                <p:cTn id="3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1" dur="6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7060"/>
                            </p:stCondLst>
                            <p:childTnLst>
                              <p:par>
                                <p:cTn id="3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5" dur="6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120"/>
                            </p:stCondLst>
                            <p:childTnLst>
                              <p:par>
                                <p:cTn id="3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9" dur="6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7180"/>
                            </p:stCondLst>
                            <p:childTnLst>
                              <p:par>
                                <p:cTn id="3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3" dur="6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7240"/>
                            </p:stCondLst>
                            <p:childTnLst>
                              <p:par>
                                <p:cTn id="3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7" dur="6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7300"/>
                            </p:stCondLst>
                            <p:childTnLst>
                              <p:par>
                                <p:cTn id="3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1" dur="6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7360"/>
                            </p:stCondLst>
                            <p:childTnLst>
                              <p:par>
                                <p:cTn id="3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5" dur="6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7420"/>
                            </p:stCondLst>
                            <p:childTnLst>
                              <p:par>
                                <p:cTn id="3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9" dur="6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7480"/>
                            </p:stCondLst>
                            <p:childTnLst>
                              <p:par>
                                <p:cTn id="3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3" dur="6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7540"/>
                            </p:stCondLst>
                            <p:childTnLst>
                              <p:par>
                                <p:cTn id="3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7" dur="6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7600"/>
                            </p:stCondLst>
                            <p:childTnLst>
                              <p:par>
                                <p:cTn id="3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1" dur="6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7660"/>
                            </p:stCondLst>
                            <p:childTnLst>
                              <p:par>
                                <p:cTn id="3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5" dur="6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7720"/>
                            </p:stCondLst>
                            <p:childTnLst>
                              <p:par>
                                <p:cTn id="3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9" dur="6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7780"/>
                            </p:stCondLst>
                            <p:childTnLst>
                              <p:par>
                                <p:cTn id="3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3" dur="6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7840"/>
                            </p:stCondLst>
                            <p:childTnLst>
                              <p:par>
                                <p:cTn id="3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7" dur="6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7900"/>
                            </p:stCondLst>
                            <p:childTnLst>
                              <p:par>
                                <p:cTn id="3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1" dur="6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7960"/>
                            </p:stCondLst>
                            <p:childTnLst>
                              <p:par>
                                <p:cTn id="3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5" dur="6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8020"/>
                            </p:stCondLst>
                            <p:childTnLst>
                              <p:par>
                                <p:cTn id="3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9" dur="6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8080"/>
                            </p:stCondLst>
                            <p:childTnLst>
                              <p:par>
                                <p:cTn id="3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3" dur="6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8140"/>
                            </p:stCondLst>
                            <p:childTnLst>
                              <p:par>
                                <p:cTn id="3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7" dur="6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8200"/>
                            </p:stCondLst>
                            <p:childTnLst>
                              <p:par>
                                <p:cTn id="3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1" dur="6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8260"/>
                            </p:stCondLst>
                            <p:childTnLst>
                              <p:par>
                                <p:cTn id="3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5" dur="6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8320"/>
                            </p:stCondLst>
                            <p:childTnLst>
                              <p:par>
                                <p:cTn id="3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9" dur="6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8380"/>
                            </p:stCondLst>
                            <p:childTnLst>
                              <p:par>
                                <p:cTn id="4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3" dur="6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8440"/>
                            </p:stCondLst>
                            <p:childTnLst>
                              <p:par>
                                <p:cTn id="4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7" dur="6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500"/>
                            </p:stCondLst>
                            <p:childTnLst>
                              <p:par>
                                <p:cTn id="4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1" dur="6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8560"/>
                            </p:stCondLst>
                            <p:childTnLst>
                              <p:par>
                                <p:cTn id="4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5" dur="6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8620"/>
                            </p:stCondLst>
                            <p:childTnLst>
                              <p:par>
                                <p:cTn id="4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9" dur="6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8680"/>
                            </p:stCondLst>
                            <p:childTnLst>
                              <p:par>
                                <p:cTn id="4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3" dur="6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8740"/>
                            </p:stCondLst>
                            <p:childTnLst>
                              <p:par>
                                <p:cTn id="4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7" dur="6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8800"/>
                            </p:stCondLst>
                            <p:childTnLst>
                              <p:par>
                                <p:cTn id="4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1" dur="6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8860"/>
                            </p:stCondLst>
                            <p:childTnLst>
                              <p:par>
                                <p:cTn id="4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5" dur="6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920"/>
                            </p:stCondLst>
                            <p:childTnLst>
                              <p:par>
                                <p:cTn id="4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9" dur="6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8980"/>
                            </p:stCondLst>
                            <p:childTnLst>
                              <p:par>
                                <p:cTn id="4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3" dur="6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9040"/>
                            </p:stCondLst>
                            <p:childTnLst>
                              <p:par>
                                <p:cTn id="4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7" dur="6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9100"/>
                            </p:stCondLst>
                            <p:childTnLst>
                              <p:par>
                                <p:cTn id="4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1" dur="6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9160"/>
                            </p:stCondLst>
                            <p:childTnLst>
                              <p:par>
                                <p:cTn id="4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5" dur="6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9220"/>
                            </p:stCondLst>
                            <p:childTnLst>
                              <p:par>
                                <p:cTn id="4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9" dur="6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9280"/>
                            </p:stCondLst>
                            <p:childTnLst>
                              <p:par>
                                <p:cTn id="4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3" dur="6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9340"/>
                            </p:stCondLst>
                            <p:childTnLst>
                              <p:par>
                                <p:cTn id="4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7" dur="6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9400"/>
                            </p:stCondLst>
                            <p:childTnLst>
                              <p:par>
                                <p:cTn id="4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1" dur="6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9460"/>
                            </p:stCondLst>
                            <p:childTnLst>
                              <p:par>
                                <p:cTn id="4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5" dur="6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9520"/>
                            </p:stCondLst>
                            <p:childTnLst>
                              <p:par>
                                <p:cTn id="4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9" dur="6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9580"/>
                            </p:stCondLst>
                            <p:childTnLst>
                              <p:par>
                                <p:cTn id="4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3" dur="6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9640"/>
                            </p:stCondLst>
                            <p:childTnLst>
                              <p:par>
                                <p:cTn id="4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7" dur="6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9700"/>
                            </p:stCondLst>
                            <p:childTnLst>
                              <p:par>
                                <p:cTn id="4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1" dur="6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9760"/>
                            </p:stCondLst>
                            <p:childTnLst>
                              <p:par>
                                <p:cTn id="4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5" dur="6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9820"/>
                            </p:stCondLst>
                            <p:childTnLst>
                              <p:par>
                                <p:cTn id="4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9" dur="6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9880"/>
                            </p:stCondLst>
                            <p:childTnLst>
                              <p:par>
                                <p:cTn id="5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3" dur="6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9940"/>
                            </p:stCondLst>
                            <p:childTnLst>
                              <p:par>
                                <p:cTn id="5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7" dur="6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1" dur="6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0060"/>
                            </p:stCondLst>
                            <p:childTnLst>
                              <p:par>
                                <p:cTn id="5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5" dur="6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0120"/>
                            </p:stCondLst>
                            <p:childTnLst>
                              <p:par>
                                <p:cTn id="5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9" dur="6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0180"/>
                            </p:stCondLst>
                            <p:childTnLst>
                              <p:par>
                                <p:cTn id="5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3" dur="6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0240"/>
                            </p:stCondLst>
                            <p:childTnLst>
                              <p:par>
                                <p:cTn id="5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7" dur="6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0300"/>
                            </p:stCondLst>
                            <p:childTnLst>
                              <p:par>
                                <p:cTn id="5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1" dur="6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0360"/>
                            </p:stCondLst>
                            <p:childTnLst>
                              <p:par>
                                <p:cTn id="5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5" dur="6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0420"/>
                            </p:stCondLst>
                            <p:childTnLst>
                              <p:par>
                                <p:cTn id="5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9" dur="6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0480"/>
                            </p:stCondLst>
                            <p:childTnLst>
                              <p:par>
                                <p:cTn id="5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3" dur="6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0540"/>
                            </p:stCondLst>
                            <p:childTnLst>
                              <p:par>
                                <p:cTn id="5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7" dur="6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0600"/>
                            </p:stCondLst>
                            <p:childTnLst>
                              <p:par>
                                <p:cTn id="5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1" dur="6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0660"/>
                            </p:stCondLst>
                            <p:childTnLst>
                              <p:par>
                                <p:cTn id="5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5" dur="6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0720"/>
                            </p:stCondLst>
                            <p:childTnLst>
                              <p:par>
                                <p:cTn id="5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9" dur="6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0780"/>
                            </p:stCondLst>
                            <p:childTnLst>
                              <p:par>
                                <p:cTn id="5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3" dur="6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0840"/>
                            </p:stCondLst>
                            <p:childTnLst>
                              <p:par>
                                <p:cTn id="5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7" dur="6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0900"/>
                            </p:stCondLst>
                            <p:childTnLst>
                              <p:par>
                                <p:cTn id="5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1" dur="6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0960"/>
                            </p:stCondLst>
                            <p:childTnLst>
                              <p:par>
                                <p:cTn id="5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5" dur="6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1020"/>
                            </p:stCondLst>
                            <p:childTnLst>
                              <p:par>
                                <p:cTn id="5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9" dur="6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1080"/>
                            </p:stCondLst>
                            <p:childTnLst>
                              <p:par>
                                <p:cTn id="5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3" dur="6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1140"/>
                            </p:stCondLst>
                            <p:childTnLst>
                              <p:par>
                                <p:cTn id="5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7" dur="6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11200"/>
                            </p:stCondLst>
                            <p:childTnLst>
                              <p:par>
                                <p:cTn id="5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1" dur="6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1260"/>
                            </p:stCondLst>
                            <p:childTnLst>
                              <p:par>
                                <p:cTn id="5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5" dur="6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11320"/>
                            </p:stCondLst>
                            <p:childTnLst>
                              <p:par>
                                <p:cTn id="5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9" dur="6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11380"/>
                            </p:stCondLst>
                            <p:childTnLst>
                              <p:par>
                                <p:cTn id="6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3" dur="6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1440"/>
                            </p:stCondLst>
                            <p:childTnLst>
                              <p:par>
                                <p:cTn id="6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7" dur="6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11500"/>
                            </p:stCondLst>
                            <p:childTnLst>
                              <p:par>
                                <p:cTn id="6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1" dur="6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11560"/>
                            </p:stCondLst>
                            <p:childTnLst>
                              <p:par>
                                <p:cTn id="6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5" dur="6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1620"/>
                            </p:stCondLst>
                            <p:childTnLst>
                              <p:par>
                                <p:cTn id="6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9" dur="6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11680"/>
                            </p:stCondLst>
                            <p:childTnLst>
                              <p:par>
                                <p:cTn id="6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3" dur="6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>
                            <p:stCondLst>
                              <p:cond delay="11740"/>
                            </p:stCondLst>
                            <p:childTnLst>
                              <p:par>
                                <p:cTn id="6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7" dur="6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11800"/>
                            </p:stCondLst>
                            <p:childTnLst>
                              <p:par>
                                <p:cTn id="6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1" dur="6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11860"/>
                            </p:stCondLst>
                            <p:childTnLst>
                              <p:par>
                                <p:cTn id="6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5" dur="6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11920"/>
                            </p:stCondLst>
                            <p:childTnLst>
                              <p:par>
                                <p:cTn id="6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9" dur="6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11980"/>
                            </p:stCondLst>
                            <p:childTnLst>
                              <p:par>
                                <p:cTn id="6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3" dur="6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12040"/>
                            </p:stCondLst>
                            <p:childTnLst>
                              <p:par>
                                <p:cTn id="6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7" dur="6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>
                            <p:stCondLst>
                              <p:cond delay="12100"/>
                            </p:stCondLst>
                            <p:childTnLst>
                              <p:par>
                                <p:cTn id="6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1" dur="6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12160"/>
                            </p:stCondLst>
                            <p:childTnLst>
                              <p:par>
                                <p:cTn id="6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5" dur="6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12220"/>
                            </p:stCondLst>
                            <p:childTnLst>
                              <p:par>
                                <p:cTn id="6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9" dur="6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>
                            <p:stCondLst>
                              <p:cond delay="12280"/>
                            </p:stCondLst>
                            <p:childTnLst>
                              <p:par>
                                <p:cTn id="6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3" dur="6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12340"/>
                            </p:stCondLst>
                            <p:childTnLst>
                              <p:par>
                                <p:cTn id="6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7" dur="6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12400"/>
                            </p:stCondLst>
                            <p:childTnLst>
                              <p:par>
                                <p:cTn id="6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1" dur="6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>
                            <p:stCondLst>
                              <p:cond delay="12460"/>
                            </p:stCondLst>
                            <p:childTnLst>
                              <p:par>
                                <p:cTn id="6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5" dur="6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12520"/>
                            </p:stCondLst>
                            <p:childTnLst>
                              <p:par>
                                <p:cTn id="6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9" dur="6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12580"/>
                            </p:stCondLst>
                            <p:childTnLst>
                              <p:par>
                                <p:cTn id="6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3" dur="6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12640"/>
                            </p:stCondLst>
                            <p:childTnLst>
                              <p:par>
                                <p:cTn id="6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7" dur="6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12700"/>
                            </p:stCondLst>
                            <p:childTnLst>
                              <p:par>
                                <p:cTn id="6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1" dur="6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12760"/>
                            </p:stCondLst>
                            <p:childTnLst>
                              <p:par>
                                <p:cTn id="6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5" dur="6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6" fill="hold">
                            <p:stCondLst>
                              <p:cond delay="12820"/>
                            </p:stCondLst>
                            <p:childTnLst>
                              <p:par>
                                <p:cTn id="6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9" dur="6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12880"/>
                            </p:stCondLst>
                            <p:childTnLst>
                              <p:par>
                                <p:cTn id="7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3" dur="6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12940"/>
                            </p:stCondLst>
                            <p:childTnLst>
                              <p:par>
                                <p:cTn id="7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7" dur="6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1" dur="6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13060"/>
                            </p:stCondLst>
                            <p:childTnLst>
                              <p:par>
                                <p:cTn id="7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5" dur="6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13120"/>
                            </p:stCondLst>
                            <p:childTnLst>
                              <p:par>
                                <p:cTn id="7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9" dur="6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0" fill="hold">
                            <p:stCondLst>
                              <p:cond delay="13180"/>
                            </p:stCondLst>
                            <p:childTnLst>
                              <p:par>
                                <p:cTn id="7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3" dur="6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13240"/>
                            </p:stCondLst>
                            <p:childTnLst>
                              <p:par>
                                <p:cTn id="7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7" dur="6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13300"/>
                            </p:stCondLst>
                            <p:childTnLst>
                              <p:par>
                                <p:cTn id="7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1" dur="6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2" fill="hold">
                            <p:stCondLst>
                              <p:cond delay="13360"/>
                            </p:stCondLst>
                            <p:childTnLst>
                              <p:par>
                                <p:cTn id="7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5" dur="6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13420"/>
                            </p:stCondLst>
                            <p:childTnLst>
                              <p:par>
                                <p:cTn id="7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9" dur="6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13480"/>
                            </p:stCondLst>
                            <p:childTnLst>
                              <p:par>
                                <p:cTn id="7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3" dur="6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13540"/>
                            </p:stCondLst>
                            <p:childTnLst>
                              <p:par>
                                <p:cTn id="7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7" dur="6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13600"/>
                            </p:stCondLst>
                            <p:childTnLst>
                              <p:par>
                                <p:cTn id="7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1" dur="6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13660"/>
                            </p:stCondLst>
                            <p:childTnLst>
                              <p:par>
                                <p:cTn id="7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5" dur="6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6" fill="hold">
                            <p:stCondLst>
                              <p:cond delay="13720"/>
                            </p:stCondLst>
                            <p:childTnLst>
                              <p:par>
                                <p:cTn id="7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9" dur="6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13780"/>
                            </p:stCondLst>
                            <p:childTnLst>
                              <p:par>
                                <p:cTn id="7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3" dur="6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13840"/>
                            </p:stCondLst>
                            <p:childTnLst>
                              <p:par>
                                <p:cTn id="7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7" dur="6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8" fill="hold">
                            <p:stCondLst>
                              <p:cond delay="13900"/>
                            </p:stCondLst>
                            <p:childTnLst>
                              <p:par>
                                <p:cTn id="7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1" dur="6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13960"/>
                            </p:stCondLst>
                            <p:childTnLst>
                              <p:par>
                                <p:cTn id="7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5" dur="6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14020"/>
                            </p:stCondLst>
                            <p:childTnLst>
                              <p:par>
                                <p:cTn id="7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9" dur="6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0" fill="hold">
                            <p:stCondLst>
                              <p:cond delay="14080"/>
                            </p:stCondLst>
                            <p:childTnLst>
                              <p:par>
                                <p:cTn id="7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3" dur="6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14140"/>
                            </p:stCondLst>
                            <p:childTnLst>
                              <p:par>
                                <p:cTn id="7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7" dur="6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14200"/>
                            </p:stCondLst>
                            <p:childTnLst>
                              <p:par>
                                <p:cTn id="7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1" dur="6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2" fill="hold">
                            <p:stCondLst>
                              <p:cond delay="14260"/>
                            </p:stCondLst>
                            <p:childTnLst>
                              <p:par>
                                <p:cTn id="7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5" dur="6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14320"/>
                            </p:stCondLst>
                            <p:childTnLst>
                              <p:par>
                                <p:cTn id="7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9" dur="6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>
                            <p:stCondLst>
                              <p:cond delay="14380"/>
                            </p:stCondLst>
                            <p:childTnLst>
                              <p:par>
                                <p:cTn id="8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3" dur="6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>
                            <p:stCondLst>
                              <p:cond delay="14440"/>
                            </p:stCondLst>
                            <p:childTnLst>
                              <p:par>
                                <p:cTn id="8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7" dur="6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14500"/>
                            </p:stCondLst>
                            <p:childTnLst>
                              <p:par>
                                <p:cTn id="8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1" dur="6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>
                            <p:stCondLst>
                              <p:cond delay="14560"/>
                            </p:stCondLst>
                            <p:childTnLst>
                              <p:par>
                                <p:cTn id="8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5" dur="6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6" fill="hold">
                            <p:stCondLst>
                              <p:cond delay="14620"/>
                            </p:stCondLst>
                            <p:childTnLst>
                              <p:par>
                                <p:cTn id="8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9" dur="6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14680"/>
                            </p:stCondLst>
                            <p:childTnLst>
                              <p:par>
                                <p:cTn id="8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3" dur="6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>
                            <p:stCondLst>
                              <p:cond delay="14740"/>
                            </p:stCondLst>
                            <p:childTnLst>
                              <p:par>
                                <p:cTn id="8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7" dur="6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8" fill="hold">
                            <p:stCondLst>
                              <p:cond delay="14800"/>
                            </p:stCondLst>
                            <p:childTnLst>
                              <p:par>
                                <p:cTn id="8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1" dur="6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14860"/>
                            </p:stCondLst>
                            <p:childTnLst>
                              <p:par>
                                <p:cTn id="8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5" dur="6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>
                            <p:stCondLst>
                              <p:cond delay="14920"/>
                            </p:stCondLst>
                            <p:childTnLst>
                              <p:par>
                                <p:cTn id="8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9" dur="6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0" fill="hold">
                            <p:stCondLst>
                              <p:cond delay="14980"/>
                            </p:stCondLst>
                            <p:childTnLst>
                              <p:par>
                                <p:cTn id="8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3" dur="6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15040"/>
                            </p:stCondLst>
                            <p:childTnLst>
                              <p:par>
                                <p:cTn id="8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7" dur="6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8" fill="hold">
                            <p:stCondLst>
                              <p:cond delay="15100"/>
                            </p:stCondLst>
                            <p:childTnLst>
                              <p:par>
                                <p:cTn id="8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1" dur="6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2" fill="hold">
                            <p:stCondLst>
                              <p:cond delay="15160"/>
                            </p:stCondLst>
                            <p:childTnLst>
                              <p:par>
                                <p:cTn id="8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5" dur="6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15220"/>
                            </p:stCondLst>
                            <p:childTnLst>
                              <p:par>
                                <p:cTn id="8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9" dur="6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15280"/>
                            </p:stCondLst>
                            <p:childTnLst>
                              <p:par>
                                <p:cTn id="8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3" dur="6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4" fill="hold">
                            <p:stCondLst>
                              <p:cond delay="15340"/>
                            </p:stCondLst>
                            <p:childTnLst>
                              <p:par>
                                <p:cTn id="8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7" dur="6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15400"/>
                            </p:stCondLst>
                            <p:childTnLst>
                              <p:par>
                                <p:cTn id="8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1" dur="6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2" fill="hold">
                            <p:stCondLst>
                              <p:cond delay="15460"/>
                            </p:stCondLst>
                            <p:childTnLst>
                              <p:par>
                                <p:cTn id="8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5" dur="6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6" fill="hold">
                            <p:stCondLst>
                              <p:cond delay="15520"/>
                            </p:stCondLst>
                            <p:childTnLst>
                              <p:par>
                                <p:cTn id="8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9" dur="6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15580"/>
                            </p:stCondLst>
                            <p:childTnLst>
                              <p:par>
                                <p:cTn id="8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3" dur="6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>
                            <p:stCondLst>
                              <p:cond delay="15640"/>
                            </p:stCondLst>
                            <p:childTnLst>
                              <p:par>
                                <p:cTn id="8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7" dur="6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8" fill="hold">
                            <p:stCondLst>
                              <p:cond delay="15700"/>
                            </p:stCondLst>
                            <p:childTnLst>
                              <p:par>
                                <p:cTn id="8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1" dur="6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15760"/>
                            </p:stCondLst>
                            <p:childTnLst>
                              <p:par>
                                <p:cTn id="8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5" dur="6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6" fill="hold">
                            <p:stCondLst>
                              <p:cond delay="15820"/>
                            </p:stCondLst>
                            <p:childTnLst>
                              <p:par>
                                <p:cTn id="8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9" dur="6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0" fill="hold">
                            <p:stCondLst>
                              <p:cond delay="15880"/>
                            </p:stCondLst>
                            <p:childTnLst>
                              <p:par>
                                <p:cTn id="9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3" dur="6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15940"/>
                            </p:stCondLst>
                            <p:childTnLst>
                              <p:par>
                                <p:cTn id="9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7" dur="6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16000"/>
                            </p:stCondLst>
                            <p:childTnLst>
                              <p:par>
                                <p:cTn id="9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1" dur="6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2" fill="hold">
                            <p:stCondLst>
                              <p:cond delay="16060"/>
                            </p:stCondLst>
                            <p:childTnLst>
                              <p:par>
                                <p:cTn id="9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5" dur="6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16120"/>
                            </p:stCondLst>
                            <p:childTnLst>
                              <p:par>
                                <p:cTn id="9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9" dur="6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>
                            <p:stCondLst>
                              <p:cond delay="16180"/>
                            </p:stCondLst>
                            <p:childTnLst>
                              <p:par>
                                <p:cTn id="9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3" dur="6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4" fill="hold">
                            <p:stCondLst>
                              <p:cond delay="16240"/>
                            </p:stCondLst>
                            <p:childTnLst>
                              <p:par>
                                <p:cTn id="9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7" dur="6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16300"/>
                            </p:stCondLst>
                            <p:childTnLst>
                              <p:par>
                                <p:cTn id="9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1" dur="6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>
                            <p:stCondLst>
                              <p:cond delay="16360"/>
                            </p:stCondLst>
                            <p:childTnLst>
                              <p:par>
                                <p:cTn id="9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5" dur="6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6" fill="hold">
                            <p:stCondLst>
                              <p:cond delay="16420"/>
                            </p:stCondLst>
                            <p:childTnLst>
                              <p:par>
                                <p:cTn id="9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9" dur="6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0" fill="hold">
                            <p:stCondLst>
                              <p:cond delay="16480"/>
                            </p:stCondLst>
                            <p:childTnLst>
                              <p:par>
                                <p:cTn id="9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3" dur="60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4" fill="hold">
                            <p:stCondLst>
                              <p:cond delay="16540"/>
                            </p:stCondLst>
                            <p:childTnLst>
                              <p:par>
                                <p:cTn id="9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7" dur="6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8" fill="hold">
                            <p:stCondLst>
                              <p:cond delay="16600"/>
                            </p:stCondLst>
                            <p:childTnLst>
                              <p:par>
                                <p:cTn id="9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1" dur="6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2" fill="hold">
                            <p:stCondLst>
                              <p:cond delay="16660"/>
                            </p:stCondLst>
                            <p:childTnLst>
                              <p:par>
                                <p:cTn id="9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5" dur="6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6" fill="hold">
                            <p:stCondLst>
                              <p:cond delay="16720"/>
                            </p:stCondLst>
                            <p:childTnLst>
                              <p:par>
                                <p:cTn id="9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9" dur="6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0" fill="hold">
                            <p:stCondLst>
                              <p:cond delay="16780"/>
                            </p:stCondLst>
                            <p:childTnLst>
                              <p:par>
                                <p:cTn id="9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3" dur="6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4" fill="hold">
                            <p:stCondLst>
                              <p:cond delay="16840"/>
                            </p:stCondLst>
                            <p:childTnLst>
                              <p:par>
                                <p:cTn id="9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7" dur="6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8" fill="hold">
                            <p:stCondLst>
                              <p:cond delay="16900"/>
                            </p:stCondLst>
                            <p:childTnLst>
                              <p:par>
                                <p:cTn id="9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1" dur="6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2" fill="hold">
                            <p:stCondLst>
                              <p:cond delay="16960"/>
                            </p:stCondLst>
                            <p:childTnLst>
                              <p:par>
                                <p:cTn id="9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5" dur="6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6" fill="hold">
                            <p:stCondLst>
                              <p:cond delay="17020"/>
                            </p:stCondLst>
                            <p:childTnLst>
                              <p:par>
                                <p:cTn id="9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9" dur="6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0" fill="hold">
                            <p:stCondLst>
                              <p:cond delay="17080"/>
                            </p:stCondLst>
                            <p:childTnLst>
                              <p:par>
                                <p:cTn id="9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3" dur="6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4" fill="hold">
                            <p:stCondLst>
                              <p:cond delay="17140"/>
                            </p:stCondLst>
                            <p:childTnLst>
                              <p:par>
                                <p:cTn id="9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7" dur="6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8" fill="hold">
                            <p:stCondLst>
                              <p:cond delay="17200"/>
                            </p:stCondLst>
                            <p:childTnLst>
                              <p:par>
                                <p:cTn id="9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1" dur="6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2" fill="hold">
                            <p:stCondLst>
                              <p:cond delay="17260"/>
                            </p:stCondLst>
                            <p:childTnLst>
                              <p:par>
                                <p:cTn id="9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5" dur="6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6" fill="hold">
                            <p:stCondLst>
                              <p:cond delay="17320"/>
                            </p:stCondLst>
                            <p:childTnLst>
                              <p:par>
                                <p:cTn id="9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9" dur="6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0" fill="hold">
                            <p:stCondLst>
                              <p:cond delay="17380"/>
                            </p:stCondLst>
                            <p:childTnLst>
                              <p:par>
                                <p:cTn id="10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3" dur="6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4" fill="hold">
                            <p:stCondLst>
                              <p:cond delay="17440"/>
                            </p:stCondLst>
                            <p:childTnLst>
                              <p:par>
                                <p:cTn id="10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7" dur="6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8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09" presetID="9" presetClass="entr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1"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2" fill="hold">
                      <p:stCondLst>
                        <p:cond delay="indefinite"/>
                      </p:stCondLst>
                      <p:childTnLst>
                        <p:par>
                          <p:cTn id="1013" fill="hold">
                            <p:stCondLst>
                              <p:cond delay="0"/>
                            </p:stCondLst>
                            <p:childTnLst>
                              <p:par>
                                <p:cTn id="1014" presetID="9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6" dur="1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7" fill="hold">
                      <p:stCondLst>
                        <p:cond delay="indefinite"/>
                      </p:stCondLst>
                      <p:childTnLst>
                        <p:par>
                          <p:cTn id="1018" fill="hold">
                            <p:stCondLst>
                              <p:cond delay="0"/>
                            </p:stCondLst>
                            <p:childTnLst>
                              <p:par>
                                <p:cTn id="10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1" dur="1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2" fill="hold">
                            <p:stCondLst>
                              <p:cond delay="100"/>
                            </p:stCondLst>
                            <p:childTnLst>
                              <p:par>
                                <p:cTn id="10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5" dur="1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6" fill="hold">
                            <p:stCondLst>
                              <p:cond delay="200"/>
                            </p:stCondLst>
                            <p:childTnLst>
                              <p:par>
                                <p:cTn id="10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9" dur="1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0" fill="hold">
                            <p:stCondLst>
                              <p:cond delay="300"/>
                            </p:stCondLst>
                            <p:childTnLst>
                              <p:par>
                                <p:cTn id="10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3" dur="1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4" fill="hold">
                            <p:stCondLst>
                              <p:cond delay="400"/>
                            </p:stCondLst>
                            <p:childTnLst>
                              <p:par>
                                <p:cTn id="10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7" dur="1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8" fill="hold">
                            <p:stCondLst>
                              <p:cond delay="500"/>
                            </p:stCondLst>
                            <p:childTnLst>
                              <p:par>
                                <p:cTn id="10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1" dur="1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2" fill="hold">
                            <p:stCondLst>
                              <p:cond delay="600"/>
                            </p:stCondLst>
                            <p:childTnLst>
                              <p:par>
                                <p:cTn id="10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5" dur="10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6" fill="hold">
                            <p:stCondLst>
                              <p:cond delay="700"/>
                            </p:stCondLst>
                            <p:childTnLst>
                              <p:par>
                                <p:cTn id="10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9" dur="1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0" fill="hold">
                            <p:stCondLst>
                              <p:cond delay="800"/>
                            </p:stCondLst>
                            <p:childTnLst>
                              <p:par>
                                <p:cTn id="10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3" dur="1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4" fill="hold">
                            <p:stCondLst>
                              <p:cond delay="900"/>
                            </p:stCondLst>
                            <p:childTnLst>
                              <p:par>
                                <p:cTn id="10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7" dur="1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1" dur="1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2" fill="hold">
                            <p:stCondLst>
                              <p:cond delay="1100"/>
                            </p:stCondLst>
                            <p:childTnLst>
                              <p:par>
                                <p:cTn id="10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5" dur="1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6" fill="hold">
                            <p:stCondLst>
                              <p:cond delay="1200"/>
                            </p:stCondLst>
                            <p:childTnLst>
                              <p:par>
                                <p:cTn id="1067" presetID="9" presetClass="entr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9" dur="1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0" fill="hold">
                            <p:stCondLst>
                              <p:cond delay="1700"/>
                            </p:stCondLst>
                            <p:childTnLst>
                              <p:par>
                                <p:cTn id="10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3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4" fill="hold">
                      <p:stCondLst>
                        <p:cond delay="indefinite"/>
                      </p:stCondLst>
                      <p:childTnLst>
                        <p:par>
                          <p:cTn id="1075" fill="hold">
                            <p:stCondLst>
                              <p:cond delay="0"/>
                            </p:stCondLst>
                            <p:childTnLst>
                              <p:par>
                                <p:cTn id="1076" presetID="23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8" dur="500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9" dur="500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0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2" dur="500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3" dur="500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5" presetID="23" presetClass="entr" presetSubtype="16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7" dur="500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8" dur="500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9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1" dur="500" fill="hold"/>
                                        <p:tgtEl>
                                          <p:spTgt spid="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2" dur="500" fill="hold"/>
                                        <p:tgtEl>
                                          <p:spTgt spid="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" grpId="0" animBg="1"/>
      <p:bldP spid="655" grpId="0" animBg="1"/>
      <p:bldP spid="656" grpId="0" animBg="1"/>
      <p:bldP spid="657" grpId="0" animBg="1"/>
      <p:bldP spid="658" grpId="0" animBg="1"/>
      <p:bldP spid="659" grpId="0" animBg="1"/>
      <p:bldP spid="660" grpId="0" animBg="1"/>
      <p:bldP spid="661" grpId="0" animBg="1"/>
      <p:bldP spid="662" grpId="0" animBg="1"/>
      <p:bldP spid="663" grpId="0" animBg="1"/>
      <p:bldP spid="664" grpId="0" animBg="1"/>
      <p:bldP spid="665" grpId="0" animBg="1"/>
      <p:bldP spid="666" grpId="0" animBg="1"/>
      <p:bldP spid="667" grpId="0" animBg="1"/>
      <p:bldP spid="668" grpId="0" animBg="1"/>
      <p:bldP spid="669" grpId="0" animBg="1"/>
      <p:bldP spid="670" grpId="0" animBg="1"/>
      <p:bldP spid="671" grpId="0" animBg="1"/>
      <p:bldP spid="672" grpId="0" animBg="1"/>
      <p:bldP spid="673" grpId="0" animBg="1"/>
      <p:bldP spid="674" grpId="0" animBg="1"/>
      <p:bldP spid="675" grpId="0" animBg="1"/>
      <p:bldP spid="676" grpId="0" animBg="1"/>
      <p:bldP spid="677" grpId="0" animBg="1"/>
      <p:bldP spid="678" grpId="0" animBg="1"/>
      <p:bldP spid="679" grpId="0" animBg="1"/>
      <p:bldP spid="680" grpId="0" animBg="1"/>
      <p:bldP spid="681" grpId="0" animBg="1"/>
      <p:bldP spid="682" grpId="0" animBg="1"/>
      <p:bldP spid="683" grpId="0" animBg="1"/>
      <p:bldP spid="684" grpId="0" animBg="1"/>
      <p:bldP spid="685" grpId="0" animBg="1"/>
      <p:bldP spid="686" grpId="0" animBg="1"/>
      <p:bldP spid="687" grpId="0" animBg="1"/>
      <p:bldP spid="688" grpId="0" animBg="1"/>
      <p:bldP spid="689" grpId="0" animBg="1"/>
      <p:bldP spid="690" grpId="0" animBg="1"/>
      <p:bldP spid="691" grpId="0" animBg="1"/>
      <p:bldP spid="692" grpId="0" animBg="1"/>
      <p:bldP spid="693" grpId="0" animBg="1"/>
      <p:bldP spid="694" grpId="0" animBg="1"/>
      <p:bldP spid="695" grpId="0" animBg="1"/>
      <p:bldP spid="696" grpId="0" animBg="1"/>
      <p:bldP spid="697" grpId="0" animBg="1"/>
      <p:bldP spid="698" grpId="0" animBg="1"/>
      <p:bldP spid="699" grpId="0" animBg="1"/>
      <p:bldP spid="700" grpId="0" animBg="1"/>
      <p:bldP spid="701" grpId="0" animBg="1"/>
      <p:bldP spid="702" grpId="0" animBg="1"/>
      <p:bldP spid="703" grpId="0" animBg="1"/>
      <p:bldP spid="704" grpId="0" animBg="1"/>
      <p:bldP spid="705" grpId="0" animBg="1"/>
      <p:bldP spid="706" grpId="0" animBg="1"/>
      <p:bldP spid="707" grpId="0" animBg="1"/>
      <p:bldP spid="708" grpId="0" animBg="1"/>
      <p:bldP spid="709" grpId="0" animBg="1"/>
      <p:bldP spid="710" grpId="0" animBg="1"/>
      <p:bldP spid="711" grpId="0" animBg="1"/>
      <p:bldP spid="712" grpId="0" animBg="1"/>
      <p:bldP spid="713" grpId="0" animBg="1"/>
      <p:bldP spid="714" grpId="0" animBg="1"/>
      <p:bldP spid="715" grpId="0" animBg="1"/>
      <p:bldP spid="716" grpId="0" animBg="1"/>
      <p:bldP spid="717" grpId="0" animBg="1"/>
      <p:bldP spid="718" grpId="0" animBg="1"/>
      <p:bldP spid="719" grpId="0" animBg="1"/>
      <p:bldP spid="720" grpId="0" animBg="1"/>
      <p:bldP spid="721" grpId="0" animBg="1"/>
      <p:bldP spid="722" grpId="0" animBg="1"/>
      <p:bldP spid="723" grpId="0" animBg="1"/>
      <p:bldP spid="724" grpId="0" animBg="1"/>
      <p:bldP spid="725" grpId="0" animBg="1"/>
      <p:bldP spid="726" grpId="0" animBg="1"/>
      <p:bldP spid="727" grpId="0" animBg="1"/>
      <p:bldP spid="728" grpId="0" animBg="1"/>
      <p:bldP spid="729" grpId="0" animBg="1"/>
      <p:bldP spid="730" grpId="0" animBg="1"/>
      <p:bldP spid="731" grpId="0" animBg="1"/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6" grpId="0" animBg="1"/>
      <p:bldP spid="767" grpId="0" animBg="1"/>
      <p:bldP spid="768" grpId="0" animBg="1"/>
      <p:bldP spid="769" grpId="0" animBg="1"/>
      <p:bldP spid="770" grpId="0" animBg="1"/>
      <p:bldP spid="771" grpId="0" animBg="1"/>
      <p:bldP spid="772" grpId="0" animBg="1"/>
      <p:bldP spid="773" grpId="0" animBg="1"/>
      <p:bldP spid="774" grpId="0" animBg="1"/>
      <p:bldP spid="775" grpId="0" animBg="1"/>
      <p:bldP spid="776" grpId="0" animBg="1"/>
      <p:bldP spid="777" grpId="0" animBg="1"/>
      <p:bldP spid="778" grpId="0" animBg="1"/>
      <p:bldP spid="779" grpId="0" animBg="1"/>
      <p:bldP spid="780" grpId="0" animBg="1"/>
      <p:bldP spid="781" grpId="0" animBg="1"/>
      <p:bldP spid="782" grpId="0" animBg="1"/>
      <p:bldP spid="783" grpId="0" animBg="1"/>
      <p:bldP spid="784" grpId="0" animBg="1"/>
      <p:bldP spid="785" grpId="0" animBg="1"/>
      <p:bldP spid="786" grpId="0" animBg="1"/>
      <p:bldP spid="787" grpId="0" animBg="1"/>
      <p:bldP spid="788" grpId="0" animBg="1"/>
      <p:bldP spid="789" grpId="0" animBg="1"/>
      <p:bldP spid="790" grpId="0" animBg="1"/>
      <p:bldP spid="791" grpId="0" animBg="1"/>
      <p:bldP spid="792" grpId="0" animBg="1"/>
      <p:bldP spid="793" grpId="0" animBg="1"/>
      <p:bldP spid="794" grpId="0" animBg="1"/>
      <p:bldP spid="795" grpId="0" animBg="1"/>
      <p:bldP spid="796" grpId="0" animBg="1"/>
      <p:bldP spid="797" grpId="0" animBg="1"/>
      <p:bldP spid="798" grpId="0" animBg="1"/>
      <p:bldP spid="799" grpId="0" animBg="1"/>
      <p:bldP spid="800" grpId="0" animBg="1"/>
      <p:bldP spid="801" grpId="0" animBg="1"/>
      <p:bldP spid="802" grpId="0" animBg="1"/>
      <p:bldP spid="803" grpId="0" animBg="1"/>
      <p:bldP spid="804" grpId="0" animBg="1"/>
      <p:bldP spid="805" grpId="0" animBg="1"/>
      <p:bldP spid="806" grpId="0" animBg="1"/>
      <p:bldP spid="807" grpId="0" animBg="1"/>
      <p:bldP spid="808" grpId="0" animBg="1"/>
      <p:bldP spid="809" grpId="0" animBg="1"/>
      <p:bldP spid="810" grpId="0" animBg="1"/>
      <p:bldP spid="811" grpId="0" animBg="1"/>
      <p:bldP spid="812" grpId="0" animBg="1"/>
      <p:bldP spid="813" grpId="0" animBg="1"/>
      <p:bldP spid="814" grpId="0" animBg="1"/>
      <p:bldP spid="815" grpId="0" animBg="1"/>
      <p:bldP spid="816" grpId="0" animBg="1"/>
      <p:bldP spid="817" grpId="0" animBg="1"/>
      <p:bldP spid="818" grpId="0" animBg="1"/>
      <p:bldP spid="819" grpId="0" animBg="1"/>
      <p:bldP spid="820" grpId="0" animBg="1"/>
      <p:bldP spid="821" grpId="0" animBg="1"/>
      <p:bldP spid="822" grpId="0" animBg="1"/>
      <p:bldP spid="823" grpId="0" animBg="1"/>
      <p:bldP spid="824" grpId="0" animBg="1"/>
      <p:bldP spid="825" grpId="0" animBg="1"/>
      <p:bldP spid="826" grpId="0" animBg="1"/>
      <p:bldP spid="827" grpId="0" animBg="1"/>
      <p:bldP spid="828" grpId="0" animBg="1"/>
      <p:bldP spid="829" grpId="0" animBg="1"/>
      <p:bldP spid="830" grpId="0" animBg="1"/>
      <p:bldP spid="831" grpId="0" animBg="1"/>
      <p:bldP spid="832" grpId="0" animBg="1"/>
      <p:bldP spid="833" grpId="0" animBg="1"/>
      <p:bldP spid="834" grpId="0" animBg="1"/>
      <p:bldP spid="835" grpId="0" animBg="1"/>
      <p:bldP spid="836" grpId="0" animBg="1"/>
      <p:bldP spid="837" grpId="0" animBg="1"/>
      <p:bldP spid="838" grpId="0" animBg="1"/>
      <p:bldP spid="839" grpId="0" animBg="1"/>
      <p:bldP spid="840" grpId="0" animBg="1"/>
      <p:bldP spid="841" grpId="0" animBg="1"/>
      <p:bldP spid="842" grpId="0" animBg="1"/>
      <p:bldP spid="843" grpId="0" animBg="1"/>
      <p:bldP spid="844" grpId="0" animBg="1"/>
      <p:bldP spid="845" grpId="0" animBg="1"/>
      <p:bldP spid="846" grpId="0" animBg="1"/>
      <p:bldP spid="847" grpId="0" animBg="1"/>
      <p:bldP spid="848" grpId="0" animBg="1"/>
      <p:bldP spid="849" grpId="0" animBg="1"/>
      <p:bldP spid="850" grpId="0" animBg="1"/>
      <p:bldP spid="851" grpId="0" animBg="1"/>
      <p:bldP spid="852" grpId="0" animBg="1"/>
      <p:bldP spid="853" grpId="0" animBg="1"/>
      <p:bldP spid="854" grpId="0" animBg="1"/>
      <p:bldP spid="855" grpId="0" animBg="1"/>
      <p:bldP spid="856" grpId="0" animBg="1"/>
      <p:bldP spid="857" grpId="0" animBg="1"/>
      <p:bldP spid="858" grpId="0" animBg="1"/>
      <p:bldP spid="859" grpId="0" animBg="1"/>
      <p:bldP spid="860" grpId="0" animBg="1"/>
      <p:bldP spid="861" grpId="0" animBg="1"/>
      <p:bldP spid="862" grpId="0" animBg="1"/>
      <p:bldP spid="863" grpId="0" animBg="1"/>
      <p:bldP spid="864" grpId="0" animBg="1"/>
      <p:bldP spid="865" grpId="0" animBg="1"/>
      <p:bldP spid="866" grpId="0" animBg="1"/>
      <p:bldP spid="867" grpId="0" animBg="1"/>
      <p:bldP spid="868" grpId="0" animBg="1"/>
      <p:bldP spid="869" grpId="0" animBg="1"/>
      <p:bldP spid="870" grpId="0" animBg="1"/>
      <p:bldP spid="871" grpId="0" animBg="1"/>
      <p:bldP spid="872" grpId="0" animBg="1"/>
      <p:bldP spid="873" grpId="0" animBg="1"/>
      <p:bldP spid="874" grpId="0" animBg="1"/>
      <p:bldP spid="875" grpId="0" animBg="1"/>
      <p:bldP spid="876" grpId="0" animBg="1"/>
      <p:bldP spid="877" grpId="0" animBg="1"/>
      <p:bldP spid="878" grpId="0" animBg="1"/>
      <p:bldP spid="879" grpId="0" animBg="1"/>
      <p:bldP spid="880" grpId="0" animBg="1"/>
      <p:bldP spid="881" grpId="0" animBg="1"/>
      <p:bldP spid="882" grpId="0" animBg="1"/>
      <p:bldP spid="883" grpId="0" animBg="1"/>
      <p:bldP spid="884" grpId="0" animBg="1"/>
      <p:bldP spid="885" grpId="0" animBg="1"/>
      <p:bldP spid="886" grpId="0" animBg="1"/>
      <p:bldP spid="887" grpId="0" animBg="1"/>
      <p:bldP spid="888" grpId="0" animBg="1"/>
      <p:bldP spid="889" grpId="0" animBg="1"/>
      <p:bldP spid="890" grpId="0" animBg="1"/>
      <p:bldP spid="891" grpId="0" animBg="1"/>
      <p:bldP spid="892" grpId="0" animBg="1"/>
      <p:bldP spid="893" grpId="0" animBg="1"/>
      <p:bldP spid="894" grpId="0" animBg="1"/>
      <p:bldP spid="895" grpId="0" animBg="1"/>
      <p:bldP spid="896" grpId="0" animBg="1"/>
      <p:bldP spid="897" grpId="0" animBg="1"/>
      <p:bldP spid="898" grpId="0" animBg="1"/>
      <p:bldP spid="899" grpId="0" animBg="1"/>
      <p:bldP spid="900" grpId="0" animBg="1"/>
      <p:bldP spid="901" grpId="0" animBg="1"/>
      <p:bldP spid="902" grpId="0" animBg="1"/>
      <p:bldP spid="903" grpId="0" animBg="1"/>
      <p:bldP spid="904" grpId="0" animBg="1"/>
      <p:bldP spid="905" grpId="0" animBg="1"/>
      <p:bldP spid="910" grpId="0" animBg="1"/>
      <p:bldP spid="911" grpId="0" animBg="1"/>
      <p:bldP spid="912" grpId="0" animBg="1"/>
      <p:bldP spid="913" grpId="0" animBg="1"/>
      <p:bldP spid="914" grpId="0" animBg="1"/>
      <p:bldP spid="915" grpId="0" animBg="1"/>
      <p:bldP spid="916" grpId="0" animBg="1"/>
      <p:bldP spid="917" grpId="0" animBg="1"/>
      <p:bldP spid="918" grpId="0" animBg="1"/>
      <p:bldP spid="919" grpId="0" animBg="1"/>
      <p:bldP spid="920" grpId="0" animBg="1"/>
      <p:bldP spid="921" grpId="0" animBg="1"/>
      <p:bldP spid="922" grpId="0" animBg="1"/>
      <p:bldP spid="40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9" y="1893388"/>
            <a:ext cx="6232634" cy="2386738"/>
          </a:xfrm>
          <a:prstGeom prst="rect">
            <a:avLst/>
          </a:prstGeom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793531" y="600384"/>
            <a:ext cx="5192110" cy="9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dừng màn hình viết 2 dòng chữ hoa Đ cỡ vừa nhé.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03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768393" y="1649860"/>
            <a:ext cx="1966404" cy="1640463"/>
            <a:chOff x="4285733" y="3063190"/>
            <a:chExt cx="1731245" cy="1500508"/>
          </a:xfrm>
        </p:grpSpPr>
        <p:pic>
          <p:nvPicPr>
            <p:cNvPr id="20" name="Picture 26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10" t="60158" r="62754" b="25150"/>
            <a:stretch/>
          </p:blipFill>
          <p:spPr bwMode="auto">
            <a:xfrm>
              <a:off x="4391229" y="3118969"/>
              <a:ext cx="1625749" cy="1388587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66" descr="d ho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5733" y="3243332"/>
              <a:ext cx="925800" cy="1320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4647373" y="4025841"/>
              <a:ext cx="301952" cy="1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3" name="Arc 267"/>
            <p:cNvSpPr>
              <a:spLocks/>
            </p:cNvSpPr>
            <p:nvPr/>
          </p:nvSpPr>
          <p:spPr bwMode="auto">
            <a:xfrm rot="9932604" flipH="1">
              <a:off x="4931617" y="3942934"/>
              <a:ext cx="183671" cy="306474"/>
            </a:xfrm>
            <a:custGeom>
              <a:avLst/>
              <a:gdLst>
                <a:gd name="T0" fmla="*/ 2147483647 w 21600"/>
                <a:gd name="T1" fmla="*/ 0 h 20341"/>
                <a:gd name="T2" fmla="*/ 2147483647 w 21600"/>
                <a:gd name="T3" fmla="*/ 2147483647 h 20341"/>
                <a:gd name="T4" fmla="*/ 0 w 21600"/>
                <a:gd name="T5" fmla="*/ 2147483647 h 2034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341"/>
                <a:gd name="T11" fmla="*/ 21600 w 21600"/>
                <a:gd name="T12" fmla="*/ 20341 h 203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341" fill="none" extrusionOk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</a:path>
                <a:path w="21600" h="20341" stroke="0" extrusionOk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/>
            <a:p>
              <a:endParaRPr lang="en-US" sz="788"/>
            </a:p>
          </p:txBody>
        </p:sp>
        <p:sp>
          <p:nvSpPr>
            <p:cNvPr id="26" name="Text Box 268"/>
            <p:cNvSpPr txBox="1">
              <a:spLocks noChangeArrowheads="1"/>
            </p:cNvSpPr>
            <p:nvPr/>
          </p:nvSpPr>
          <p:spPr bwMode="auto">
            <a:xfrm>
              <a:off x="4880704" y="3063190"/>
              <a:ext cx="23134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 b="1">
                  <a:solidFill>
                    <a:srgbClr val="9900CC"/>
                  </a:solidFill>
                </a:rPr>
                <a:t>1</a:t>
              </a:r>
            </a:p>
          </p:txBody>
        </p:sp>
        <p:sp>
          <p:nvSpPr>
            <p:cNvPr id="27" name="Arc 269"/>
            <p:cNvSpPr>
              <a:spLocks/>
            </p:cNvSpPr>
            <p:nvPr/>
          </p:nvSpPr>
          <p:spPr bwMode="auto">
            <a:xfrm rot="3111005" flipH="1">
              <a:off x="4435915" y="3469784"/>
              <a:ext cx="305281" cy="320483"/>
            </a:xfrm>
            <a:custGeom>
              <a:avLst/>
              <a:gdLst>
                <a:gd name="T0" fmla="*/ 2147483647 w 35544"/>
                <a:gd name="T1" fmla="*/ 2147483647 h 21600"/>
                <a:gd name="T2" fmla="*/ 0 w 35544"/>
                <a:gd name="T3" fmla="*/ 2147483647 h 21600"/>
                <a:gd name="T4" fmla="*/ 2147483647 w 35544"/>
                <a:gd name="T5" fmla="*/ 0 h 21600"/>
                <a:gd name="T6" fmla="*/ 0 60000 65536"/>
                <a:gd name="T7" fmla="*/ 0 60000 65536"/>
                <a:gd name="T8" fmla="*/ 0 60000 65536"/>
                <a:gd name="T9" fmla="*/ 0 w 35544"/>
                <a:gd name="T10" fmla="*/ 0 h 21600"/>
                <a:gd name="T11" fmla="*/ 35544 w 3554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544" h="21600" fill="none" extrusionOk="0">
                  <a:moveTo>
                    <a:pt x="35544" y="8054"/>
                  </a:moveTo>
                  <a:cubicBezTo>
                    <a:pt x="32255" y="16237"/>
                    <a:pt x="24321" y="21599"/>
                    <a:pt x="15502" y="21600"/>
                  </a:cubicBezTo>
                  <a:cubicBezTo>
                    <a:pt x="9660" y="21600"/>
                    <a:pt x="4067" y="19233"/>
                    <a:pt x="-1" y="15041"/>
                  </a:cubicBezTo>
                </a:path>
                <a:path w="35544" h="21600" stroke="0" extrusionOk="0">
                  <a:moveTo>
                    <a:pt x="35544" y="8054"/>
                  </a:moveTo>
                  <a:cubicBezTo>
                    <a:pt x="32255" y="16237"/>
                    <a:pt x="24321" y="21599"/>
                    <a:pt x="15502" y="21600"/>
                  </a:cubicBezTo>
                  <a:cubicBezTo>
                    <a:pt x="9660" y="21600"/>
                    <a:pt x="4067" y="19233"/>
                    <a:pt x="-1" y="15041"/>
                  </a:cubicBezTo>
                  <a:lnTo>
                    <a:pt x="15502" y="0"/>
                  </a:lnTo>
                  <a:lnTo>
                    <a:pt x="35544" y="8054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en-US" sz="788"/>
            </a:p>
          </p:txBody>
        </p:sp>
        <p:sp>
          <p:nvSpPr>
            <p:cNvPr id="28" name="Line 270"/>
            <p:cNvSpPr>
              <a:spLocks noChangeShapeType="1"/>
            </p:cNvSpPr>
            <p:nvPr/>
          </p:nvSpPr>
          <p:spPr bwMode="auto">
            <a:xfrm flipH="1">
              <a:off x="4888727" y="3512077"/>
              <a:ext cx="0" cy="275323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788"/>
            </a:p>
          </p:txBody>
        </p:sp>
        <p:sp>
          <p:nvSpPr>
            <p:cNvPr id="29" name="Text Box 268"/>
            <p:cNvSpPr txBox="1">
              <a:spLocks noChangeArrowheads="1"/>
            </p:cNvSpPr>
            <p:nvPr/>
          </p:nvSpPr>
          <p:spPr bwMode="auto">
            <a:xfrm>
              <a:off x="4380581" y="3840971"/>
              <a:ext cx="2697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 b="1" smtClean="0">
                  <a:solidFill>
                    <a:srgbClr val="9900CC"/>
                  </a:solidFill>
                </a:rPr>
                <a:t>2</a:t>
              </a:r>
              <a:endParaRPr lang="en-US" altLang="en-US" sz="1600" b="1">
                <a:solidFill>
                  <a:srgbClr val="9900CC"/>
                </a:solidFill>
              </a:endParaRPr>
            </a:p>
          </p:txBody>
        </p:sp>
        <p:sp>
          <p:nvSpPr>
            <p:cNvPr id="30" name="Line 270"/>
            <p:cNvSpPr>
              <a:spLocks noChangeShapeType="1"/>
            </p:cNvSpPr>
            <p:nvPr/>
          </p:nvSpPr>
          <p:spPr bwMode="auto">
            <a:xfrm flipV="1">
              <a:off x="4594823" y="3969179"/>
              <a:ext cx="161486" cy="3158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788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47558" y="3520966"/>
            <a:ext cx="5474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/>
              <a:t>Chữ</a:t>
            </a:r>
            <a:r>
              <a:rPr lang="en-US" sz="1800"/>
              <a:t> Đ</a:t>
            </a:r>
            <a:r>
              <a:rPr lang="en-US" sz="1800" smtClean="0"/>
              <a:t> </a:t>
            </a:r>
            <a:r>
              <a:rPr lang="en-US" sz="1800" dirty="0" err="1" smtClean="0"/>
              <a:t>hoa</a:t>
            </a:r>
            <a:r>
              <a:rPr lang="en-US" sz="1800" dirty="0" smtClean="0"/>
              <a:t> </a:t>
            </a:r>
            <a:r>
              <a:rPr lang="en-US" sz="1800" dirty="0" err="1" smtClean="0"/>
              <a:t>cỡ</a:t>
            </a:r>
            <a:r>
              <a:rPr lang="en-US" sz="1800" dirty="0" smtClean="0"/>
              <a:t> </a:t>
            </a:r>
            <a:r>
              <a:rPr lang="en-US" sz="1800" dirty="0" err="1" smtClean="0"/>
              <a:t>nhỏ</a:t>
            </a:r>
            <a:r>
              <a:rPr lang="en-US" sz="1800" dirty="0" smtClean="0"/>
              <a:t> </a:t>
            </a:r>
            <a:r>
              <a:rPr lang="en-US" sz="1800" dirty="0" err="1" smtClean="0"/>
              <a:t>cao</a:t>
            </a:r>
            <a:r>
              <a:rPr lang="en-US" sz="1800" dirty="0" smtClean="0"/>
              <a:t> </a:t>
            </a:r>
            <a:r>
              <a:rPr lang="en-US" sz="1800" dirty="0" err="1" smtClean="0"/>
              <a:t>mấy</a:t>
            </a:r>
            <a:r>
              <a:rPr lang="en-US" sz="1800" dirty="0" smtClean="0"/>
              <a:t> ô li? </a:t>
            </a:r>
            <a:r>
              <a:rPr lang="en-US" sz="1800" dirty="0" err="1" smtClean="0"/>
              <a:t>Rộng</a:t>
            </a:r>
            <a:r>
              <a:rPr lang="en-US" sz="1800" dirty="0" smtClean="0"/>
              <a:t> </a:t>
            </a:r>
            <a:r>
              <a:rPr lang="en-US" sz="1800" dirty="0" err="1" smtClean="0"/>
              <a:t>mấy</a:t>
            </a:r>
            <a:r>
              <a:rPr lang="en-US" sz="1800" dirty="0" smtClean="0"/>
              <a:t> ô li?</a:t>
            </a:r>
            <a:endParaRPr lang="en-US" sz="1800" dirty="0"/>
          </a:p>
        </p:txBody>
      </p:sp>
      <p:sp>
        <p:nvSpPr>
          <p:cNvPr id="25" name="TextBox 24"/>
          <p:cNvSpPr txBox="1"/>
          <p:nvPr/>
        </p:nvSpPr>
        <p:spPr>
          <a:xfrm>
            <a:off x="547558" y="4028265"/>
            <a:ext cx="5474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 smtClean="0"/>
              <a:t>Chữ</a:t>
            </a:r>
            <a:r>
              <a:rPr lang="en-US" sz="1800" smtClean="0"/>
              <a:t> </a:t>
            </a:r>
            <a:r>
              <a:rPr lang="en-US" sz="1800"/>
              <a:t>Đ</a:t>
            </a:r>
            <a:r>
              <a:rPr lang="en-US" sz="1800" smtClean="0"/>
              <a:t> </a:t>
            </a:r>
            <a:r>
              <a:rPr lang="en-US" sz="1800" dirty="0" err="1" smtClean="0"/>
              <a:t>hoa</a:t>
            </a:r>
            <a:r>
              <a:rPr lang="en-US" sz="1800" dirty="0" smtClean="0"/>
              <a:t> </a:t>
            </a:r>
            <a:r>
              <a:rPr lang="en-US" sz="1800" dirty="0" err="1" smtClean="0"/>
              <a:t>cỡ</a:t>
            </a:r>
            <a:r>
              <a:rPr lang="en-US" sz="1800" dirty="0" smtClean="0"/>
              <a:t> </a:t>
            </a:r>
            <a:r>
              <a:rPr lang="en-US" sz="1800" dirty="0" err="1" smtClean="0"/>
              <a:t>nhỏ</a:t>
            </a:r>
            <a:r>
              <a:rPr lang="en-US" sz="1800" dirty="0" smtClean="0"/>
              <a:t> </a:t>
            </a:r>
            <a:r>
              <a:rPr lang="en-US" sz="1800" dirty="0" err="1" smtClean="0"/>
              <a:t>cao</a:t>
            </a:r>
            <a:r>
              <a:rPr lang="en-US" sz="1800" dirty="0" smtClean="0"/>
              <a:t> 2 ô li </a:t>
            </a:r>
            <a:r>
              <a:rPr lang="en-US" sz="1800" dirty="0" err="1" smtClean="0"/>
              <a:t>rưỡi</a:t>
            </a:r>
            <a:r>
              <a:rPr lang="en-US" sz="1800" dirty="0" smtClean="0"/>
              <a:t>.  </a:t>
            </a:r>
            <a:r>
              <a:rPr lang="en-US" sz="1800" dirty="0" err="1" smtClean="0"/>
              <a:t>Rộng</a:t>
            </a:r>
            <a:r>
              <a:rPr lang="en-US" sz="1800" dirty="0" smtClean="0"/>
              <a:t> 2 </a:t>
            </a:r>
            <a:r>
              <a:rPr lang="en-US" sz="1800" smtClean="0"/>
              <a:t>ô li.</a:t>
            </a:r>
            <a:endParaRPr lang="en-US" sz="18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844290" y="1903474"/>
            <a:ext cx="1890507" cy="1853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655855" y="408931"/>
            <a:ext cx="2167500" cy="2958707"/>
            <a:chOff x="1522921" y="1655335"/>
            <a:chExt cx="2167500" cy="2958707"/>
          </a:xfrm>
        </p:grpSpPr>
        <p:grpSp>
          <p:nvGrpSpPr>
            <p:cNvPr id="7" name="Group 6"/>
            <p:cNvGrpSpPr/>
            <p:nvPr/>
          </p:nvGrpSpPr>
          <p:grpSpPr>
            <a:xfrm>
              <a:off x="1522921" y="1655335"/>
              <a:ext cx="2167500" cy="2958707"/>
              <a:chOff x="1544529" y="1655335"/>
              <a:chExt cx="2167500" cy="2958707"/>
            </a:xfrm>
          </p:grpSpPr>
          <p:pic>
            <p:nvPicPr>
              <p:cNvPr id="17" name="Picture 265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10" t="46135" r="62849" b="25151"/>
              <a:stretch/>
            </p:blipFill>
            <p:spPr bwMode="auto">
              <a:xfrm>
                <a:off x="1759965" y="1655335"/>
                <a:ext cx="1908135" cy="2881392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66" descr="d hoa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4529" y="1894114"/>
                <a:ext cx="2167500" cy="27199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9" name="Straight Connector 8"/>
            <p:cNvCxnSpPr/>
            <p:nvPr/>
          </p:nvCxnSpPr>
          <p:spPr>
            <a:xfrm>
              <a:off x="2223668" y="3516260"/>
              <a:ext cx="950909" cy="0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1" name="Arc 267"/>
            <p:cNvSpPr>
              <a:spLocks/>
            </p:cNvSpPr>
            <p:nvPr/>
          </p:nvSpPr>
          <p:spPr bwMode="auto">
            <a:xfrm rot="9932604" flipH="1">
              <a:off x="3093484" y="3210847"/>
              <a:ext cx="379192" cy="571362"/>
            </a:xfrm>
            <a:custGeom>
              <a:avLst/>
              <a:gdLst>
                <a:gd name="T0" fmla="*/ 2147483647 w 21600"/>
                <a:gd name="T1" fmla="*/ 0 h 20341"/>
                <a:gd name="T2" fmla="*/ 2147483647 w 21600"/>
                <a:gd name="T3" fmla="*/ 2147483647 h 20341"/>
                <a:gd name="T4" fmla="*/ 0 w 21600"/>
                <a:gd name="T5" fmla="*/ 2147483647 h 2034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341"/>
                <a:gd name="T11" fmla="*/ 21600 w 21600"/>
                <a:gd name="T12" fmla="*/ 20341 h 203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341" fill="none" extrusionOk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</a:path>
                <a:path w="21600" h="20341" stroke="0" extrusionOk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/>
            <a:p>
              <a:endParaRPr lang="en-US" sz="788"/>
            </a:p>
          </p:txBody>
        </p:sp>
        <p:sp>
          <p:nvSpPr>
            <p:cNvPr id="12" name="Text Box 268"/>
            <p:cNvSpPr txBox="1">
              <a:spLocks noChangeArrowheads="1"/>
            </p:cNvSpPr>
            <p:nvPr/>
          </p:nvSpPr>
          <p:spPr bwMode="auto">
            <a:xfrm>
              <a:off x="2935465" y="1727841"/>
              <a:ext cx="273074" cy="426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solidFill>
                    <a:srgbClr val="9900CC"/>
                  </a:solidFill>
                </a:rPr>
                <a:t>1</a:t>
              </a:r>
            </a:p>
          </p:txBody>
        </p:sp>
        <p:sp>
          <p:nvSpPr>
            <p:cNvPr id="13" name="Arc 269"/>
            <p:cNvSpPr>
              <a:spLocks/>
            </p:cNvSpPr>
            <p:nvPr/>
          </p:nvSpPr>
          <p:spPr bwMode="auto">
            <a:xfrm rot="3111005" flipH="1">
              <a:off x="1806493" y="2521475"/>
              <a:ext cx="621122" cy="543114"/>
            </a:xfrm>
            <a:custGeom>
              <a:avLst/>
              <a:gdLst>
                <a:gd name="T0" fmla="*/ 2147483647 w 35544"/>
                <a:gd name="T1" fmla="*/ 2147483647 h 21600"/>
                <a:gd name="T2" fmla="*/ 0 w 35544"/>
                <a:gd name="T3" fmla="*/ 2147483647 h 21600"/>
                <a:gd name="T4" fmla="*/ 2147483647 w 35544"/>
                <a:gd name="T5" fmla="*/ 0 h 21600"/>
                <a:gd name="T6" fmla="*/ 0 60000 65536"/>
                <a:gd name="T7" fmla="*/ 0 60000 65536"/>
                <a:gd name="T8" fmla="*/ 0 60000 65536"/>
                <a:gd name="T9" fmla="*/ 0 w 35544"/>
                <a:gd name="T10" fmla="*/ 0 h 21600"/>
                <a:gd name="T11" fmla="*/ 35544 w 3554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544" h="21600" fill="none" extrusionOk="0">
                  <a:moveTo>
                    <a:pt x="35544" y="8054"/>
                  </a:moveTo>
                  <a:cubicBezTo>
                    <a:pt x="32255" y="16237"/>
                    <a:pt x="24321" y="21599"/>
                    <a:pt x="15502" y="21600"/>
                  </a:cubicBezTo>
                  <a:cubicBezTo>
                    <a:pt x="9660" y="21600"/>
                    <a:pt x="4067" y="19233"/>
                    <a:pt x="-1" y="15041"/>
                  </a:cubicBezTo>
                </a:path>
                <a:path w="35544" h="21600" stroke="0" extrusionOk="0">
                  <a:moveTo>
                    <a:pt x="35544" y="8054"/>
                  </a:moveTo>
                  <a:cubicBezTo>
                    <a:pt x="32255" y="16237"/>
                    <a:pt x="24321" y="21599"/>
                    <a:pt x="15502" y="21600"/>
                  </a:cubicBezTo>
                  <a:cubicBezTo>
                    <a:pt x="9660" y="21600"/>
                    <a:pt x="4067" y="19233"/>
                    <a:pt x="-1" y="15041"/>
                  </a:cubicBezTo>
                  <a:lnTo>
                    <a:pt x="15502" y="0"/>
                  </a:lnTo>
                  <a:lnTo>
                    <a:pt x="35544" y="8054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en-US" sz="788"/>
            </a:p>
          </p:txBody>
        </p:sp>
        <p:sp>
          <p:nvSpPr>
            <p:cNvPr id="14" name="Line 270"/>
            <p:cNvSpPr>
              <a:spLocks noChangeShapeType="1"/>
            </p:cNvSpPr>
            <p:nvPr/>
          </p:nvSpPr>
          <p:spPr bwMode="auto">
            <a:xfrm>
              <a:off x="2830814" y="2427799"/>
              <a:ext cx="0" cy="528277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788"/>
            </a:p>
          </p:txBody>
        </p:sp>
        <p:sp>
          <p:nvSpPr>
            <p:cNvPr id="15" name="Text Box 268"/>
            <p:cNvSpPr txBox="1">
              <a:spLocks noChangeArrowheads="1"/>
            </p:cNvSpPr>
            <p:nvPr/>
          </p:nvSpPr>
          <p:spPr bwMode="auto">
            <a:xfrm>
              <a:off x="1764751" y="3243332"/>
              <a:ext cx="318378" cy="426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 smtClean="0">
                  <a:solidFill>
                    <a:srgbClr val="9900CC"/>
                  </a:solidFill>
                </a:rPr>
                <a:t>2</a:t>
              </a:r>
              <a:endParaRPr lang="en-US" altLang="en-US" sz="1800" b="1">
                <a:solidFill>
                  <a:srgbClr val="9900CC"/>
                </a:solidFill>
              </a:endParaRPr>
            </a:p>
          </p:txBody>
        </p:sp>
        <p:sp>
          <p:nvSpPr>
            <p:cNvPr id="16" name="Line 270"/>
            <p:cNvSpPr>
              <a:spLocks noChangeShapeType="1"/>
            </p:cNvSpPr>
            <p:nvPr/>
          </p:nvSpPr>
          <p:spPr bwMode="auto">
            <a:xfrm flipV="1">
              <a:off x="2123852" y="3401744"/>
              <a:ext cx="575417" cy="12072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788"/>
            </a:p>
          </p:txBody>
        </p:sp>
      </p:grpSp>
    </p:spTree>
    <p:extLst>
      <p:ext uri="{BB962C8B-B14F-4D97-AF65-F5344CB8AC3E}">
        <p14:creationId xmlns:p14="http://schemas.microsoft.com/office/powerpoint/2010/main" val="2583025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73CD370-980B-404E-A3C2-BFAA04E5F8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29375" y="4071938"/>
            <a:ext cx="342900" cy="342900"/>
          </a:xfrm>
          <a:prstGeom prst="rect">
            <a:avLst/>
          </a:prstGeom>
        </p:spPr>
      </p:pic>
      <p:pic>
        <p:nvPicPr>
          <p:cNvPr id="5" name="HƯỚNG DẪN VIẾT CHỮ HOA Đ  - _KIẾN THỨC TIỂU HỌC_">
            <a:hlinkClick r:id="" action="ppaction://media"/>
            <a:extLst>
              <a:ext uri="{FF2B5EF4-FFF2-40B4-BE49-F238E27FC236}">
                <a16:creationId xmlns:a16="http://schemas.microsoft.com/office/drawing/2014/main" id="{8C63DF44-D746-4D4D-8EB2-856A7BEC3EC5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0510"/>
            <a:ext cx="7242880" cy="5143501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86406" y="0"/>
            <a:ext cx="6285187" cy="728148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en-US" sz="1575" b="1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1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Em hãy quan sát và lắng nghe hướng dẫn quy trình viết chữ hoa Đ cỡ nhỏ nhé.</a:t>
            </a:r>
            <a:endParaRPr lang="en-US" altLang="en-US" sz="1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63614" y="4161256"/>
            <a:ext cx="252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>
                <a:solidFill>
                  <a:srgbClr val="FF0000"/>
                </a:solidFill>
              </a:rPr>
              <a:t>1</a:t>
            </a:r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53104" y="3031394"/>
            <a:ext cx="252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>
                <a:solidFill>
                  <a:srgbClr val="FF0000"/>
                </a:solidFill>
              </a:rPr>
              <a:t>2</a:t>
            </a:r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3613" y="1846045"/>
            <a:ext cx="252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76750" y="716183"/>
            <a:ext cx="252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>
                <a:solidFill>
                  <a:srgbClr val="FF0000"/>
                </a:solidFill>
              </a:rPr>
              <a:t>4</a:t>
            </a:r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97467" y="4474472"/>
            <a:ext cx="252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>
                <a:solidFill>
                  <a:srgbClr val="FF0000"/>
                </a:solidFill>
              </a:rPr>
              <a:t>1</a:t>
            </a:r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17123" y="4487518"/>
            <a:ext cx="252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>
                <a:solidFill>
                  <a:srgbClr val="FF0000"/>
                </a:solidFill>
              </a:rPr>
              <a:t>2</a:t>
            </a:r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6779" y="4447445"/>
            <a:ext cx="252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77126" y="4474004"/>
            <a:ext cx="252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>
                <a:solidFill>
                  <a:srgbClr val="FF0000"/>
                </a:solidFill>
              </a:rPr>
              <a:t>4</a:t>
            </a:r>
            <a:endParaRPr lang="en-US" sz="180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9153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20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45" objId="3"/>
        <p14:stopEvt time="1614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2" y="2091557"/>
            <a:ext cx="6076019" cy="1860331"/>
          </a:xfrm>
          <a:prstGeom prst="rect">
            <a:avLst/>
          </a:prstGeom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561524" y="724826"/>
            <a:ext cx="5728657" cy="978729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b="1" smtClean="0">
                <a:solidFill>
                  <a:srgbClr val="0000FF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Em dừng màn hình và viết 2 dòng chữ hoa Đ cỡ nhỏ vào vở tập viết nhé.</a:t>
            </a:r>
            <a:endParaRPr lang="en-US" altLang="en-US" sz="2400" b="1">
              <a:solidFill>
                <a:srgbClr val="0000FF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03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smtClean="0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r>
              <a:rPr lang="en-US" sz="3600" smtClean="0">
                <a:solidFill>
                  <a:schemeClr val="accent2"/>
                </a:solidFill>
                <a:latin typeface="UTM Cookies" panose="02040603050506020204" pitchFamily="18" charset="0"/>
              </a:rPr>
              <a:t> CÂU</a:t>
            </a:r>
            <a:r>
              <a:rPr lang="vi-VN" sz="3600" smtClean="0">
                <a:solidFill>
                  <a:schemeClr val="accent2"/>
                </a:solidFill>
                <a:latin typeface="UTM Cookies" panose="02040603050506020204" pitchFamily="18" charset="0"/>
              </a:rPr>
              <a:t> </a:t>
            </a:r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ỨNG DỤNG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441433" y="2809248"/>
            <a:ext cx="611982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vi-VN" sz="1500" smtClean="0">
                <a:latin typeface="UTM Avo" panose="02040603050506020204" pitchFamily="18" charset="0"/>
              </a:rPr>
              <a:t>b</a:t>
            </a:r>
            <a:r>
              <a:rPr lang="vi-VN" sz="1500">
                <a:latin typeface="UTM Avo" panose="02040603050506020204" pitchFamily="18" charset="0"/>
              </a:rPr>
              <a:t>. </a:t>
            </a:r>
            <a:r>
              <a:rPr lang="en-US" sz="1500" smtClean="0">
                <a:latin typeface="UTM Avo" panose="02040603050506020204" pitchFamily="18" charset="0"/>
              </a:rPr>
              <a:t>Những chữ nào cao </a:t>
            </a:r>
            <a:r>
              <a:rPr lang="en-US" sz="1500">
                <a:latin typeface="UTM Avo" panose="02040603050506020204" pitchFamily="18" charset="0"/>
              </a:rPr>
              <a:t>2</a:t>
            </a:r>
            <a:r>
              <a:rPr lang="en-US" sz="1500" smtClean="0">
                <a:latin typeface="UTM Avo" panose="02040603050506020204" pitchFamily="18" charset="0"/>
              </a:rPr>
              <a:t>,5 ô li?</a:t>
            </a:r>
          </a:p>
          <a:p>
            <a:pPr algn="just">
              <a:lnSpc>
                <a:spcPct val="150000"/>
              </a:lnSpc>
            </a:pPr>
            <a:r>
              <a:rPr lang="en-US" sz="1500" smtClean="0">
                <a:latin typeface="UTM Avo" panose="02040603050506020204" pitchFamily="18" charset="0"/>
              </a:rPr>
              <a:t>c</a:t>
            </a:r>
            <a:r>
              <a:rPr lang="en-US" sz="1500">
                <a:latin typeface="UTM Avo" panose="02040603050506020204" pitchFamily="18" charset="0"/>
              </a:rPr>
              <a:t>. Những chữ cái nào cao </a:t>
            </a:r>
            <a:r>
              <a:rPr lang="en-US" sz="1500" smtClean="0">
                <a:latin typeface="UTM Avo" panose="02040603050506020204" pitchFamily="18" charset="0"/>
              </a:rPr>
              <a:t>2 ô </a:t>
            </a:r>
            <a:r>
              <a:rPr lang="en-US" sz="1500">
                <a:latin typeface="UTM Avo" panose="02040603050506020204" pitchFamily="18" charset="0"/>
              </a:rPr>
              <a:t>li </a:t>
            </a:r>
            <a:r>
              <a:rPr lang="en-US" sz="1500" smtClean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500" smtClean="0">
                <a:latin typeface="UTM Avo" panose="02040603050506020204" pitchFamily="18" charset="0"/>
              </a:rPr>
              <a:t>d. </a:t>
            </a:r>
            <a:r>
              <a:rPr lang="en-US" sz="1500">
                <a:latin typeface="UTM Avo" panose="02040603050506020204" pitchFamily="18" charset="0"/>
              </a:rPr>
              <a:t>Những chữ cái nào cao </a:t>
            </a:r>
            <a:r>
              <a:rPr lang="en-US" sz="1500" smtClean="0">
                <a:latin typeface="UTM Avo" panose="02040603050506020204" pitchFamily="18" charset="0"/>
              </a:rPr>
              <a:t>1,5 ô </a:t>
            </a:r>
            <a:r>
              <a:rPr lang="en-US" sz="1500">
                <a:latin typeface="UTM Avo" panose="02040603050506020204" pitchFamily="18" charset="0"/>
              </a:rPr>
              <a:t>li ?</a:t>
            </a:r>
            <a:endParaRPr lang="vi-VN" sz="150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smtClean="0">
                <a:latin typeface="UTM Avo" panose="02040603050506020204" pitchFamily="18" charset="0"/>
              </a:rPr>
              <a:t>e. </a:t>
            </a:r>
            <a:r>
              <a:rPr lang="en-US" sz="1500">
                <a:latin typeface="UTM Avo" panose="02040603050506020204" pitchFamily="18" charset="0"/>
              </a:rPr>
              <a:t>Những chữ cái nào cao </a:t>
            </a:r>
            <a:r>
              <a:rPr lang="en-US" sz="1500" smtClean="0">
                <a:latin typeface="UTM Avo" panose="02040603050506020204" pitchFamily="18" charset="0"/>
              </a:rPr>
              <a:t>1 </a:t>
            </a:r>
            <a:r>
              <a:rPr lang="en-US" sz="1500">
                <a:latin typeface="UTM Avo" panose="02040603050506020204" pitchFamily="18" charset="0"/>
              </a:rPr>
              <a:t>ô li ?</a:t>
            </a:r>
            <a:endParaRPr lang="vi-VN" sz="150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1500" dirty="0"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3501345" y="3563981"/>
            <a:ext cx="6119826" cy="409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Chữ </a:t>
            </a:r>
            <a:r>
              <a:rPr lang="en-US" sz="1500">
                <a:solidFill>
                  <a:schemeClr val="accent6">
                    <a:lumMod val="75000"/>
                  </a:schemeClr>
                </a:solidFill>
                <a:latin typeface="HP001 5H" panose="020B0603050302020204" pitchFamily="34" charset="0"/>
                <a:cs typeface="HP001 5H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sz="150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3501345" y="2819600"/>
            <a:ext cx="1335888" cy="409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3501345" y="3177071"/>
            <a:ext cx="6119826" cy="396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 </a:t>
            </a:r>
            <a:r>
              <a:rPr lang="en-US" sz="150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Đ, h, g, kh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55" y="304240"/>
            <a:ext cx="1303283" cy="1334129"/>
          </a:xfrm>
          <a:prstGeom prst="ellipse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3501345" y="4258150"/>
            <a:ext cx="6119826" cy="396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</a:t>
            </a:r>
            <a:r>
              <a:rPr lang="en-US" sz="15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50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i, ô, a, o, c, m, n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3501345" y="3917533"/>
            <a:ext cx="6119826" cy="409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Chữ </a:t>
            </a:r>
            <a:r>
              <a:rPr lang="en-US" sz="1500">
                <a:solidFill>
                  <a:schemeClr val="accent6">
                    <a:lumMod val="75000"/>
                  </a:schemeClr>
                </a:solidFill>
                <a:latin typeface="HP001 5H" panose="020B0603050302020204" pitchFamily="34" charset="0"/>
                <a:cs typeface="HP001 5H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sz="150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5"/>
          <a:stretch/>
        </p:blipFill>
        <p:spPr>
          <a:xfrm>
            <a:off x="705368" y="1842223"/>
            <a:ext cx="5591955" cy="9325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8116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4" grpId="0" uiExpand="1"/>
      <p:bldP spid="18" grpId="0"/>
      <p:bldP spid="19" grpId="0"/>
      <p:bldP spid="22" grpId="0" uiExpand="1"/>
      <p:bldP spid="11" grpId="0" uiExpan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smtClean="0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r>
              <a:rPr lang="en-US" sz="3600" smtClean="0">
                <a:solidFill>
                  <a:schemeClr val="accent2"/>
                </a:solidFill>
                <a:latin typeface="UTM Cookies" panose="02040603050506020204" pitchFamily="18" charset="0"/>
              </a:rPr>
              <a:t> CÂU</a:t>
            </a:r>
            <a:r>
              <a:rPr lang="vi-VN" sz="3600" smtClean="0">
                <a:solidFill>
                  <a:schemeClr val="accent2"/>
                </a:solidFill>
                <a:latin typeface="UTM Cookies" panose="02040603050506020204" pitchFamily="18" charset="0"/>
              </a:rPr>
              <a:t> </a:t>
            </a:r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ỨNG DỤNG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876170-DDE8-4115-A142-4F9DDF7BB327}"/>
              </a:ext>
            </a:extLst>
          </p:cNvPr>
          <p:cNvSpPr txBox="1"/>
          <p:nvPr/>
        </p:nvSpPr>
        <p:spPr>
          <a:xfrm>
            <a:off x="2379049" y="3885474"/>
            <a:ext cx="2339008" cy="637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altLang="en-US" sz="2363" b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2363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55" y="304240"/>
            <a:ext cx="1303283" cy="1334129"/>
          </a:xfrm>
          <a:prstGeom prst="ellipse">
            <a:avLst/>
          </a:prstGeom>
        </p:spPr>
      </p:pic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528575" y="3881588"/>
            <a:ext cx="4719146" cy="27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1575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Khoảng cách giữa các chữ là bao nhiêu?</a:t>
            </a:r>
            <a:endParaRPr lang="en-US" altLang="en-US" sz="1575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534562" y="4204375"/>
            <a:ext cx="6017903" cy="41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1575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Khoảng cách giữa các chữ ghi tiếng là một chữ o.</a:t>
            </a:r>
            <a:endParaRPr lang="en-US" altLang="en-US" sz="1575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28575" y="3033723"/>
            <a:ext cx="4719146" cy="27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1575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Các dấu thanh đặt ở những vị trí nào?</a:t>
            </a:r>
            <a:endParaRPr lang="en-US" altLang="en-US" sz="1575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40549" y="3457655"/>
            <a:ext cx="4719146" cy="27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1575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Các dấu thanh đặt ở trên/ dưới âm chính của tiếng.</a:t>
            </a:r>
            <a:endParaRPr lang="en-US" altLang="en-US" sz="1575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5"/>
          <a:stretch/>
        </p:blipFill>
        <p:spPr>
          <a:xfrm>
            <a:off x="705368" y="1842223"/>
            <a:ext cx="5591955" cy="9325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8533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chemeClr val="accent2"/>
                </a:solidFill>
                <a:latin typeface="UTM Cookies" panose="02040603050506020204" pitchFamily="18" charset="0"/>
              </a:rPr>
              <a:t>VIẾT </a:t>
            </a:r>
            <a:r>
              <a:rPr lang="en-US" sz="3600" smtClean="0">
                <a:solidFill>
                  <a:schemeClr val="accent2"/>
                </a:solidFill>
                <a:latin typeface="UTM Cookies" panose="02040603050506020204" pitchFamily="18" charset="0"/>
              </a:rPr>
              <a:t>CÂU </a:t>
            </a:r>
            <a:r>
              <a:rPr lang="vi-VN" sz="3600" smtClean="0">
                <a:solidFill>
                  <a:schemeClr val="accent2"/>
                </a:solidFill>
                <a:latin typeface="UTM Cookies" panose="02040603050506020204" pitchFamily="18" charset="0"/>
              </a:rPr>
              <a:t>ỨNG </a:t>
            </a:r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DỤNG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876170-DDE8-4115-A142-4F9DDF7BB327}"/>
              </a:ext>
            </a:extLst>
          </p:cNvPr>
          <p:cNvSpPr txBox="1"/>
          <p:nvPr/>
        </p:nvSpPr>
        <p:spPr>
          <a:xfrm>
            <a:off x="2463132" y="4106046"/>
            <a:ext cx="2339008" cy="637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altLang="en-US" sz="2363" b="1" smtClean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2363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55" y="304240"/>
            <a:ext cx="1303283" cy="1334129"/>
          </a:xfrm>
          <a:prstGeom prst="ellipse">
            <a:avLst/>
          </a:prstGeom>
        </p:spPr>
      </p:pic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572083" y="3478902"/>
            <a:ext cx="4719146" cy="27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1575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Câu ứng dụng khuyên em điều gì?</a:t>
            </a:r>
            <a:endParaRPr lang="en-US" altLang="en-US" sz="1575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540549" y="3880443"/>
            <a:ext cx="6017903" cy="81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1575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Câu ứng dụng khuyên em luôn luôn nỗ lực học hỏi, đi khắp đó đây để nâng cao tầm hiểu biết.</a:t>
            </a:r>
            <a:endParaRPr lang="en-US" altLang="en-US" sz="1575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5"/>
          <a:stretch/>
        </p:blipFill>
        <p:spPr>
          <a:xfrm>
            <a:off x="705368" y="1842223"/>
            <a:ext cx="5591955" cy="9325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770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chemeClr val="accent2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Tư thế ngồi viết</a:t>
            </a:r>
            <a:endParaRPr lang="en-US" sz="3600" dirty="0">
              <a:solidFill>
                <a:schemeClr val="accent2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31" y="1381988"/>
            <a:ext cx="3668065" cy="3305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55" y="304240"/>
            <a:ext cx="1303283" cy="1334129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8970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0" y="1542906"/>
            <a:ext cx="6190593" cy="205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1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7034"/>
            <a:ext cx="6858000" cy="3790259"/>
          </a:xfrm>
          <a:prstGeom prst="rect">
            <a:avLst/>
          </a:prstGeom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498508" y="348967"/>
            <a:ext cx="6017903" cy="81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1575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Em hãy luyện viết câu ứng dụng vào vở tập viết và hoàn thành phần luyện viết thêm trang 15 theo mẫu nhé.</a:t>
            </a:r>
            <a:endParaRPr lang="en-US" altLang="en-US" sz="1575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958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690118" y="1328483"/>
            <a:ext cx="5712381" cy="1534281"/>
          </a:xfrm>
          <a:prstGeom prst="rect">
            <a:avLst/>
          </a:prstGeom>
          <a:noFill/>
        </p:spPr>
        <p:txBody>
          <a:bodyPr wrap="none" lIns="51435" tIns="25718" rIns="51435" bIns="25718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514350">
              <a:buClrTx/>
            </a:pPr>
            <a:r>
              <a:rPr lang="vi-VN" sz="3713" kern="1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+mn-ea"/>
                <a:cs typeface="+mn-cs"/>
              </a:rPr>
              <a:t>CHÚC CÁC CON </a:t>
            </a:r>
          </a:p>
          <a:p>
            <a:pPr algn="ctr" defTabSz="514350">
              <a:buClrTx/>
            </a:pPr>
            <a:r>
              <a:rPr lang="vi-VN" sz="3713" kern="1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+mn-ea"/>
                <a:cs typeface="+mn-cs"/>
              </a:rPr>
              <a:t>CHĂM NGOAN HỌC GIỎI</a:t>
            </a:r>
            <a:endParaRPr lang="en-US" sz="3713" kern="120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48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27" y="3049954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6" y="1390819"/>
            <a:ext cx="3857391" cy="2724951"/>
            <a:chOff x="1417546" y="1264224"/>
            <a:chExt cx="4405927" cy="27249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6" y="1264224"/>
              <a:ext cx="4405927" cy="272495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2924900" y="2370836"/>
              <a:ext cx="2009748" cy="1331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KHỞI ĐỘNG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163"/>
            <a:ext cx="1796629" cy="161449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4969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đầu giờ. h..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5613"/>
            <a:ext cx="6858000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51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545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2126625" y="512155"/>
            <a:ext cx="3200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CHỮ </a:t>
            </a:r>
            <a:r>
              <a:rPr lang="vi-VN" sz="3600">
                <a:solidFill>
                  <a:schemeClr val="accent2"/>
                </a:solidFill>
                <a:latin typeface="UTM Cookies" panose="02040603050506020204" pitchFamily="18" charset="0"/>
              </a:rPr>
              <a:t>HOA </a:t>
            </a:r>
            <a:r>
              <a:rPr lang="en-US" sz="4400">
                <a:solidFill>
                  <a:schemeClr val="accent2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400" dirty="0">
                <a:solidFill>
                  <a:schemeClr val="accent2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Đ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288ECF-61C4-4CC9-B7E4-0FC3D239E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99" y="273619"/>
            <a:ext cx="1347294" cy="13817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2" name="Group 41"/>
          <p:cNvGrpSpPr/>
          <p:nvPr/>
        </p:nvGrpSpPr>
        <p:grpSpPr>
          <a:xfrm>
            <a:off x="1042875" y="1763797"/>
            <a:ext cx="2167500" cy="2958707"/>
            <a:chOff x="1522921" y="1655335"/>
            <a:chExt cx="2167500" cy="2958707"/>
          </a:xfrm>
        </p:grpSpPr>
        <p:grpSp>
          <p:nvGrpSpPr>
            <p:cNvPr id="41" name="Group 40"/>
            <p:cNvGrpSpPr/>
            <p:nvPr/>
          </p:nvGrpSpPr>
          <p:grpSpPr>
            <a:xfrm>
              <a:off x="1522921" y="1655335"/>
              <a:ext cx="2167500" cy="2958707"/>
              <a:chOff x="1544529" y="1655335"/>
              <a:chExt cx="2167500" cy="2958707"/>
            </a:xfrm>
          </p:grpSpPr>
          <p:pic>
            <p:nvPicPr>
              <p:cNvPr id="8" name="Picture 26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10" t="46135" r="62849" b="25151"/>
              <a:stretch/>
            </p:blipFill>
            <p:spPr bwMode="auto">
              <a:xfrm>
                <a:off x="1759965" y="1655335"/>
                <a:ext cx="1908135" cy="2881392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66" descr="d hoa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4529" y="1894114"/>
                <a:ext cx="2167500" cy="27199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3" name="Straight Connector 12"/>
            <p:cNvCxnSpPr/>
            <p:nvPr/>
          </p:nvCxnSpPr>
          <p:spPr>
            <a:xfrm>
              <a:off x="2223668" y="3516260"/>
              <a:ext cx="950909" cy="0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4" name="Arc 267"/>
            <p:cNvSpPr>
              <a:spLocks/>
            </p:cNvSpPr>
            <p:nvPr/>
          </p:nvSpPr>
          <p:spPr bwMode="auto">
            <a:xfrm rot="9932604" flipH="1">
              <a:off x="3093484" y="3210847"/>
              <a:ext cx="379192" cy="571362"/>
            </a:xfrm>
            <a:custGeom>
              <a:avLst/>
              <a:gdLst>
                <a:gd name="T0" fmla="*/ 2147483647 w 21600"/>
                <a:gd name="T1" fmla="*/ 0 h 20341"/>
                <a:gd name="T2" fmla="*/ 2147483647 w 21600"/>
                <a:gd name="T3" fmla="*/ 2147483647 h 20341"/>
                <a:gd name="T4" fmla="*/ 0 w 21600"/>
                <a:gd name="T5" fmla="*/ 2147483647 h 2034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341"/>
                <a:gd name="T11" fmla="*/ 21600 w 21600"/>
                <a:gd name="T12" fmla="*/ 20341 h 203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341" fill="none" extrusionOk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</a:path>
                <a:path w="21600" h="20341" stroke="0" extrusionOk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/>
            <a:p>
              <a:endParaRPr lang="en-US" sz="788"/>
            </a:p>
          </p:txBody>
        </p:sp>
        <p:sp>
          <p:nvSpPr>
            <p:cNvPr id="15" name="Text Box 268"/>
            <p:cNvSpPr txBox="1">
              <a:spLocks noChangeArrowheads="1"/>
            </p:cNvSpPr>
            <p:nvPr/>
          </p:nvSpPr>
          <p:spPr bwMode="auto">
            <a:xfrm>
              <a:off x="2935465" y="1727841"/>
              <a:ext cx="273074" cy="426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solidFill>
                    <a:srgbClr val="9900CC"/>
                  </a:solidFill>
                </a:rPr>
                <a:t>1</a:t>
              </a:r>
            </a:p>
          </p:txBody>
        </p:sp>
        <p:sp>
          <p:nvSpPr>
            <p:cNvPr id="16" name="Arc 269"/>
            <p:cNvSpPr>
              <a:spLocks/>
            </p:cNvSpPr>
            <p:nvPr/>
          </p:nvSpPr>
          <p:spPr bwMode="auto">
            <a:xfrm rot="3111005" flipH="1">
              <a:off x="1806493" y="2521475"/>
              <a:ext cx="621122" cy="543114"/>
            </a:xfrm>
            <a:custGeom>
              <a:avLst/>
              <a:gdLst>
                <a:gd name="T0" fmla="*/ 2147483647 w 35544"/>
                <a:gd name="T1" fmla="*/ 2147483647 h 21600"/>
                <a:gd name="T2" fmla="*/ 0 w 35544"/>
                <a:gd name="T3" fmla="*/ 2147483647 h 21600"/>
                <a:gd name="T4" fmla="*/ 2147483647 w 35544"/>
                <a:gd name="T5" fmla="*/ 0 h 21600"/>
                <a:gd name="T6" fmla="*/ 0 60000 65536"/>
                <a:gd name="T7" fmla="*/ 0 60000 65536"/>
                <a:gd name="T8" fmla="*/ 0 60000 65536"/>
                <a:gd name="T9" fmla="*/ 0 w 35544"/>
                <a:gd name="T10" fmla="*/ 0 h 21600"/>
                <a:gd name="T11" fmla="*/ 35544 w 3554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544" h="21600" fill="none" extrusionOk="0">
                  <a:moveTo>
                    <a:pt x="35544" y="8054"/>
                  </a:moveTo>
                  <a:cubicBezTo>
                    <a:pt x="32255" y="16237"/>
                    <a:pt x="24321" y="21599"/>
                    <a:pt x="15502" y="21600"/>
                  </a:cubicBezTo>
                  <a:cubicBezTo>
                    <a:pt x="9660" y="21600"/>
                    <a:pt x="4067" y="19233"/>
                    <a:pt x="-1" y="15041"/>
                  </a:cubicBezTo>
                </a:path>
                <a:path w="35544" h="21600" stroke="0" extrusionOk="0">
                  <a:moveTo>
                    <a:pt x="35544" y="8054"/>
                  </a:moveTo>
                  <a:cubicBezTo>
                    <a:pt x="32255" y="16237"/>
                    <a:pt x="24321" y="21599"/>
                    <a:pt x="15502" y="21600"/>
                  </a:cubicBezTo>
                  <a:cubicBezTo>
                    <a:pt x="9660" y="21600"/>
                    <a:pt x="4067" y="19233"/>
                    <a:pt x="-1" y="15041"/>
                  </a:cubicBezTo>
                  <a:lnTo>
                    <a:pt x="15502" y="0"/>
                  </a:lnTo>
                  <a:lnTo>
                    <a:pt x="35544" y="8054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en-US" sz="788"/>
            </a:p>
          </p:txBody>
        </p:sp>
        <p:sp>
          <p:nvSpPr>
            <p:cNvPr id="17" name="Line 270"/>
            <p:cNvSpPr>
              <a:spLocks noChangeShapeType="1"/>
            </p:cNvSpPr>
            <p:nvPr/>
          </p:nvSpPr>
          <p:spPr bwMode="auto">
            <a:xfrm>
              <a:off x="2830814" y="2427799"/>
              <a:ext cx="0" cy="528277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788"/>
            </a:p>
          </p:txBody>
        </p:sp>
        <p:sp>
          <p:nvSpPr>
            <p:cNvPr id="18" name="Text Box 268"/>
            <p:cNvSpPr txBox="1">
              <a:spLocks noChangeArrowheads="1"/>
            </p:cNvSpPr>
            <p:nvPr/>
          </p:nvSpPr>
          <p:spPr bwMode="auto">
            <a:xfrm>
              <a:off x="1764751" y="3243332"/>
              <a:ext cx="318378" cy="426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 smtClean="0">
                  <a:solidFill>
                    <a:srgbClr val="9900CC"/>
                  </a:solidFill>
                </a:rPr>
                <a:t>2</a:t>
              </a:r>
              <a:endParaRPr lang="en-US" altLang="en-US" sz="1800" b="1">
                <a:solidFill>
                  <a:srgbClr val="9900CC"/>
                </a:solidFill>
              </a:endParaRPr>
            </a:p>
          </p:txBody>
        </p:sp>
        <p:sp>
          <p:nvSpPr>
            <p:cNvPr id="19" name="Line 270"/>
            <p:cNvSpPr>
              <a:spLocks noChangeShapeType="1"/>
            </p:cNvSpPr>
            <p:nvPr/>
          </p:nvSpPr>
          <p:spPr bwMode="auto">
            <a:xfrm flipV="1">
              <a:off x="2123852" y="3401744"/>
              <a:ext cx="575417" cy="12072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788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111484" y="2997506"/>
            <a:ext cx="1966404" cy="1640463"/>
            <a:chOff x="4285733" y="3063190"/>
            <a:chExt cx="1731245" cy="1500508"/>
          </a:xfrm>
        </p:grpSpPr>
        <p:pic>
          <p:nvPicPr>
            <p:cNvPr id="21" name="Picture 26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10" t="60158" r="62754" b="25150"/>
            <a:stretch/>
          </p:blipFill>
          <p:spPr bwMode="auto">
            <a:xfrm>
              <a:off x="4391229" y="3118969"/>
              <a:ext cx="1625749" cy="1388587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66" descr="d ho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5733" y="3243332"/>
              <a:ext cx="925800" cy="1320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3" name="Straight Connector 22"/>
            <p:cNvCxnSpPr/>
            <p:nvPr/>
          </p:nvCxnSpPr>
          <p:spPr>
            <a:xfrm>
              <a:off x="4647373" y="4025841"/>
              <a:ext cx="301952" cy="1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4" name="Arc 267"/>
            <p:cNvSpPr>
              <a:spLocks/>
            </p:cNvSpPr>
            <p:nvPr/>
          </p:nvSpPr>
          <p:spPr bwMode="auto">
            <a:xfrm rot="9932604" flipH="1">
              <a:off x="4931617" y="3942934"/>
              <a:ext cx="183671" cy="306474"/>
            </a:xfrm>
            <a:custGeom>
              <a:avLst/>
              <a:gdLst>
                <a:gd name="T0" fmla="*/ 2147483647 w 21600"/>
                <a:gd name="T1" fmla="*/ 0 h 20341"/>
                <a:gd name="T2" fmla="*/ 2147483647 w 21600"/>
                <a:gd name="T3" fmla="*/ 2147483647 h 20341"/>
                <a:gd name="T4" fmla="*/ 0 w 21600"/>
                <a:gd name="T5" fmla="*/ 2147483647 h 2034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341"/>
                <a:gd name="T11" fmla="*/ 21600 w 21600"/>
                <a:gd name="T12" fmla="*/ 20341 h 203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341" fill="none" extrusionOk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</a:path>
                <a:path w="21600" h="20341" stroke="0" extrusionOk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/>
            <a:p>
              <a:endParaRPr lang="en-US" sz="788"/>
            </a:p>
          </p:txBody>
        </p:sp>
        <p:sp>
          <p:nvSpPr>
            <p:cNvPr id="25" name="Text Box 268"/>
            <p:cNvSpPr txBox="1">
              <a:spLocks noChangeArrowheads="1"/>
            </p:cNvSpPr>
            <p:nvPr/>
          </p:nvSpPr>
          <p:spPr bwMode="auto">
            <a:xfrm>
              <a:off x="4880704" y="3063190"/>
              <a:ext cx="23134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 b="1">
                  <a:solidFill>
                    <a:srgbClr val="9900CC"/>
                  </a:solidFill>
                </a:rPr>
                <a:t>1</a:t>
              </a:r>
            </a:p>
          </p:txBody>
        </p:sp>
        <p:sp>
          <p:nvSpPr>
            <p:cNvPr id="26" name="Arc 269"/>
            <p:cNvSpPr>
              <a:spLocks/>
            </p:cNvSpPr>
            <p:nvPr/>
          </p:nvSpPr>
          <p:spPr bwMode="auto">
            <a:xfrm rot="3111005" flipH="1">
              <a:off x="4435915" y="3469784"/>
              <a:ext cx="305281" cy="320483"/>
            </a:xfrm>
            <a:custGeom>
              <a:avLst/>
              <a:gdLst>
                <a:gd name="T0" fmla="*/ 2147483647 w 35544"/>
                <a:gd name="T1" fmla="*/ 2147483647 h 21600"/>
                <a:gd name="T2" fmla="*/ 0 w 35544"/>
                <a:gd name="T3" fmla="*/ 2147483647 h 21600"/>
                <a:gd name="T4" fmla="*/ 2147483647 w 35544"/>
                <a:gd name="T5" fmla="*/ 0 h 21600"/>
                <a:gd name="T6" fmla="*/ 0 60000 65536"/>
                <a:gd name="T7" fmla="*/ 0 60000 65536"/>
                <a:gd name="T8" fmla="*/ 0 60000 65536"/>
                <a:gd name="T9" fmla="*/ 0 w 35544"/>
                <a:gd name="T10" fmla="*/ 0 h 21600"/>
                <a:gd name="T11" fmla="*/ 35544 w 3554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544" h="21600" fill="none" extrusionOk="0">
                  <a:moveTo>
                    <a:pt x="35544" y="8054"/>
                  </a:moveTo>
                  <a:cubicBezTo>
                    <a:pt x="32255" y="16237"/>
                    <a:pt x="24321" y="21599"/>
                    <a:pt x="15502" y="21600"/>
                  </a:cubicBezTo>
                  <a:cubicBezTo>
                    <a:pt x="9660" y="21600"/>
                    <a:pt x="4067" y="19233"/>
                    <a:pt x="-1" y="15041"/>
                  </a:cubicBezTo>
                </a:path>
                <a:path w="35544" h="21600" stroke="0" extrusionOk="0">
                  <a:moveTo>
                    <a:pt x="35544" y="8054"/>
                  </a:moveTo>
                  <a:cubicBezTo>
                    <a:pt x="32255" y="16237"/>
                    <a:pt x="24321" y="21599"/>
                    <a:pt x="15502" y="21600"/>
                  </a:cubicBezTo>
                  <a:cubicBezTo>
                    <a:pt x="9660" y="21600"/>
                    <a:pt x="4067" y="19233"/>
                    <a:pt x="-1" y="15041"/>
                  </a:cubicBezTo>
                  <a:lnTo>
                    <a:pt x="15502" y="0"/>
                  </a:lnTo>
                  <a:lnTo>
                    <a:pt x="35544" y="8054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en-US" sz="788"/>
            </a:p>
          </p:txBody>
        </p:sp>
        <p:sp>
          <p:nvSpPr>
            <p:cNvPr id="27" name="Line 270"/>
            <p:cNvSpPr>
              <a:spLocks noChangeShapeType="1"/>
            </p:cNvSpPr>
            <p:nvPr/>
          </p:nvSpPr>
          <p:spPr bwMode="auto">
            <a:xfrm flipH="1">
              <a:off x="4888727" y="3512077"/>
              <a:ext cx="0" cy="275323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788"/>
            </a:p>
          </p:txBody>
        </p:sp>
        <p:sp>
          <p:nvSpPr>
            <p:cNvPr id="28" name="Text Box 268"/>
            <p:cNvSpPr txBox="1">
              <a:spLocks noChangeArrowheads="1"/>
            </p:cNvSpPr>
            <p:nvPr/>
          </p:nvSpPr>
          <p:spPr bwMode="auto">
            <a:xfrm>
              <a:off x="4380581" y="3840971"/>
              <a:ext cx="2697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 b="1" smtClean="0">
                  <a:solidFill>
                    <a:srgbClr val="9900CC"/>
                  </a:solidFill>
                </a:rPr>
                <a:t>2</a:t>
              </a:r>
              <a:endParaRPr lang="en-US" altLang="en-US" sz="1600" b="1">
                <a:solidFill>
                  <a:srgbClr val="9900CC"/>
                </a:solidFill>
              </a:endParaRPr>
            </a:p>
          </p:txBody>
        </p:sp>
        <p:sp>
          <p:nvSpPr>
            <p:cNvPr id="29" name="Line 270"/>
            <p:cNvSpPr>
              <a:spLocks noChangeShapeType="1"/>
            </p:cNvSpPr>
            <p:nvPr/>
          </p:nvSpPr>
          <p:spPr bwMode="auto">
            <a:xfrm flipV="1">
              <a:off x="4594823" y="3969179"/>
              <a:ext cx="161486" cy="3158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788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33707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1178719" y="2839641"/>
            <a:ext cx="342900" cy="3429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sz="1800" b="1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1189435" y="2337197"/>
            <a:ext cx="12001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a) 4 ô </a:t>
            </a:r>
            <a:r>
              <a:rPr lang="en-US" sz="21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li</a:t>
            </a:r>
            <a:endParaRPr lang="en-US" sz="21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32235" y="857250"/>
            <a:ext cx="23431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1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Chọn</a:t>
            </a:r>
            <a:r>
              <a:rPr lang="en-US" sz="21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ý </a:t>
            </a:r>
            <a:r>
              <a:rPr lang="en-US" sz="21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đúng</a:t>
            </a:r>
            <a:r>
              <a:rPr lang="en-US" sz="21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1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nhất</a:t>
            </a:r>
            <a:r>
              <a:rPr lang="en-US" sz="21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</p:txBody>
      </p:sp>
      <p:pic>
        <p:nvPicPr>
          <p:cNvPr id="6" name="Picture 10" descr="hoa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585787" y="3914775"/>
            <a:ext cx="614363" cy="59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hoa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1407319" y="3915966"/>
            <a:ext cx="584597" cy="6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hoa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14772439">
            <a:off x="2132410" y="3907631"/>
            <a:ext cx="641747" cy="63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04800" y="1537097"/>
            <a:ext cx="4142185" cy="710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*</a:t>
            </a:r>
            <a:r>
              <a:rPr lang="en-US" sz="21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1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r>
              <a:rPr lang="en-US" sz="2100" b="1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1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3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Đ</a:t>
            </a:r>
            <a:r>
              <a:rPr lang="en-US" sz="21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1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cỡ</a:t>
            </a: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vừa</a:t>
            </a:r>
            <a:r>
              <a:rPr lang="en-US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endParaRPr lang="en-US" sz="2700" b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just" eaLnBrk="1" hangingPunct="1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1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21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189435" y="2794397"/>
            <a:ext cx="12001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</a:t>
            </a:r>
            <a:r>
              <a:rPr lang="en-US" sz="21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 5 ô </a:t>
            </a:r>
            <a:r>
              <a:rPr lang="en-US" sz="21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li</a:t>
            </a:r>
            <a:endParaRPr lang="en-US" sz="21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1189435" y="3194447"/>
            <a:ext cx="10287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c) 6 ô </a:t>
            </a:r>
            <a:r>
              <a:rPr lang="en-US" sz="21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li</a:t>
            </a:r>
            <a:endParaRPr lang="en-US" sz="21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729307" y="1360287"/>
            <a:ext cx="2167500" cy="2958707"/>
            <a:chOff x="1522921" y="1655335"/>
            <a:chExt cx="2167500" cy="2958707"/>
          </a:xfrm>
        </p:grpSpPr>
        <p:grpSp>
          <p:nvGrpSpPr>
            <p:cNvPr id="16" name="Group 15"/>
            <p:cNvGrpSpPr/>
            <p:nvPr/>
          </p:nvGrpSpPr>
          <p:grpSpPr>
            <a:xfrm>
              <a:off x="1522921" y="1655335"/>
              <a:ext cx="2167500" cy="2958707"/>
              <a:chOff x="1544529" y="1655335"/>
              <a:chExt cx="2167500" cy="2958707"/>
            </a:xfrm>
          </p:grpSpPr>
          <p:pic>
            <p:nvPicPr>
              <p:cNvPr id="24" name="Picture 265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10" t="46135" r="62849" b="25151"/>
              <a:stretch/>
            </p:blipFill>
            <p:spPr bwMode="auto">
              <a:xfrm>
                <a:off x="1759965" y="1655335"/>
                <a:ext cx="1908135" cy="2881392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66" descr="d hoa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4529" y="1894114"/>
                <a:ext cx="2167500" cy="27199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7" name="Straight Connector 16"/>
            <p:cNvCxnSpPr/>
            <p:nvPr/>
          </p:nvCxnSpPr>
          <p:spPr>
            <a:xfrm>
              <a:off x="2223668" y="3516260"/>
              <a:ext cx="950909" cy="0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8" name="Arc 267"/>
            <p:cNvSpPr>
              <a:spLocks/>
            </p:cNvSpPr>
            <p:nvPr/>
          </p:nvSpPr>
          <p:spPr bwMode="auto">
            <a:xfrm rot="9932604" flipH="1">
              <a:off x="3093484" y="3210847"/>
              <a:ext cx="379192" cy="571362"/>
            </a:xfrm>
            <a:custGeom>
              <a:avLst/>
              <a:gdLst>
                <a:gd name="T0" fmla="*/ 2147483647 w 21600"/>
                <a:gd name="T1" fmla="*/ 0 h 20341"/>
                <a:gd name="T2" fmla="*/ 2147483647 w 21600"/>
                <a:gd name="T3" fmla="*/ 2147483647 h 20341"/>
                <a:gd name="T4" fmla="*/ 0 w 21600"/>
                <a:gd name="T5" fmla="*/ 2147483647 h 2034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341"/>
                <a:gd name="T11" fmla="*/ 21600 w 21600"/>
                <a:gd name="T12" fmla="*/ 20341 h 203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341" fill="none" extrusionOk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</a:path>
                <a:path w="21600" h="20341" stroke="0" extrusionOk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/>
            <a:p>
              <a:endParaRPr lang="en-US" sz="788"/>
            </a:p>
          </p:txBody>
        </p:sp>
        <p:sp>
          <p:nvSpPr>
            <p:cNvPr id="19" name="Text Box 268"/>
            <p:cNvSpPr txBox="1">
              <a:spLocks noChangeArrowheads="1"/>
            </p:cNvSpPr>
            <p:nvPr/>
          </p:nvSpPr>
          <p:spPr bwMode="auto">
            <a:xfrm>
              <a:off x="2935465" y="1727841"/>
              <a:ext cx="273074" cy="426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solidFill>
                    <a:srgbClr val="9900CC"/>
                  </a:solidFill>
                </a:rPr>
                <a:t>1</a:t>
              </a:r>
            </a:p>
          </p:txBody>
        </p:sp>
        <p:sp>
          <p:nvSpPr>
            <p:cNvPr id="20" name="Arc 269"/>
            <p:cNvSpPr>
              <a:spLocks/>
            </p:cNvSpPr>
            <p:nvPr/>
          </p:nvSpPr>
          <p:spPr bwMode="auto">
            <a:xfrm rot="3111005" flipH="1">
              <a:off x="1806493" y="2521475"/>
              <a:ext cx="621122" cy="543114"/>
            </a:xfrm>
            <a:custGeom>
              <a:avLst/>
              <a:gdLst>
                <a:gd name="T0" fmla="*/ 2147483647 w 35544"/>
                <a:gd name="T1" fmla="*/ 2147483647 h 21600"/>
                <a:gd name="T2" fmla="*/ 0 w 35544"/>
                <a:gd name="T3" fmla="*/ 2147483647 h 21600"/>
                <a:gd name="T4" fmla="*/ 2147483647 w 35544"/>
                <a:gd name="T5" fmla="*/ 0 h 21600"/>
                <a:gd name="T6" fmla="*/ 0 60000 65536"/>
                <a:gd name="T7" fmla="*/ 0 60000 65536"/>
                <a:gd name="T8" fmla="*/ 0 60000 65536"/>
                <a:gd name="T9" fmla="*/ 0 w 35544"/>
                <a:gd name="T10" fmla="*/ 0 h 21600"/>
                <a:gd name="T11" fmla="*/ 35544 w 3554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544" h="21600" fill="none" extrusionOk="0">
                  <a:moveTo>
                    <a:pt x="35544" y="8054"/>
                  </a:moveTo>
                  <a:cubicBezTo>
                    <a:pt x="32255" y="16237"/>
                    <a:pt x="24321" y="21599"/>
                    <a:pt x="15502" y="21600"/>
                  </a:cubicBezTo>
                  <a:cubicBezTo>
                    <a:pt x="9660" y="21600"/>
                    <a:pt x="4067" y="19233"/>
                    <a:pt x="-1" y="15041"/>
                  </a:cubicBezTo>
                </a:path>
                <a:path w="35544" h="21600" stroke="0" extrusionOk="0">
                  <a:moveTo>
                    <a:pt x="35544" y="8054"/>
                  </a:moveTo>
                  <a:cubicBezTo>
                    <a:pt x="32255" y="16237"/>
                    <a:pt x="24321" y="21599"/>
                    <a:pt x="15502" y="21600"/>
                  </a:cubicBezTo>
                  <a:cubicBezTo>
                    <a:pt x="9660" y="21600"/>
                    <a:pt x="4067" y="19233"/>
                    <a:pt x="-1" y="15041"/>
                  </a:cubicBezTo>
                  <a:lnTo>
                    <a:pt x="15502" y="0"/>
                  </a:lnTo>
                  <a:lnTo>
                    <a:pt x="35544" y="8054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en-US" sz="788"/>
            </a:p>
          </p:txBody>
        </p:sp>
        <p:sp>
          <p:nvSpPr>
            <p:cNvPr id="21" name="Line 270"/>
            <p:cNvSpPr>
              <a:spLocks noChangeShapeType="1"/>
            </p:cNvSpPr>
            <p:nvPr/>
          </p:nvSpPr>
          <p:spPr bwMode="auto">
            <a:xfrm>
              <a:off x="2830814" y="2427799"/>
              <a:ext cx="0" cy="528277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788"/>
            </a:p>
          </p:txBody>
        </p:sp>
        <p:sp>
          <p:nvSpPr>
            <p:cNvPr id="22" name="Text Box 268"/>
            <p:cNvSpPr txBox="1">
              <a:spLocks noChangeArrowheads="1"/>
            </p:cNvSpPr>
            <p:nvPr/>
          </p:nvSpPr>
          <p:spPr bwMode="auto">
            <a:xfrm>
              <a:off x="1764751" y="3243332"/>
              <a:ext cx="318378" cy="426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 smtClean="0">
                  <a:solidFill>
                    <a:srgbClr val="9900CC"/>
                  </a:solidFill>
                </a:rPr>
                <a:t>2</a:t>
              </a:r>
              <a:endParaRPr lang="en-US" altLang="en-US" sz="1800" b="1">
                <a:solidFill>
                  <a:srgbClr val="9900CC"/>
                </a:solidFill>
              </a:endParaRPr>
            </a:p>
          </p:txBody>
        </p:sp>
        <p:sp>
          <p:nvSpPr>
            <p:cNvPr id="23" name="Line 270"/>
            <p:cNvSpPr>
              <a:spLocks noChangeShapeType="1"/>
            </p:cNvSpPr>
            <p:nvPr/>
          </p:nvSpPr>
          <p:spPr bwMode="auto">
            <a:xfrm flipV="1">
              <a:off x="2123852" y="3401744"/>
              <a:ext cx="575417" cy="12072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788"/>
            </a:p>
          </p:txBody>
        </p:sp>
      </p:grpSp>
    </p:spTree>
    <p:extLst>
      <p:ext uri="{BB962C8B-B14F-4D97-AF65-F5344CB8AC3E}">
        <p14:creationId xmlns:p14="http://schemas.microsoft.com/office/powerpoint/2010/main" val="353360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1125141" y="3189685"/>
            <a:ext cx="10287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c) 6 ô </a:t>
            </a:r>
            <a:r>
              <a:rPr lang="en-US" sz="21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li</a:t>
            </a:r>
            <a:endParaRPr lang="en-US" sz="21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32235" y="857250"/>
            <a:ext cx="23431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1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Chọn</a:t>
            </a:r>
            <a:r>
              <a:rPr lang="en-US" sz="21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ý </a:t>
            </a:r>
            <a:r>
              <a:rPr lang="en-US" sz="21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đúng</a:t>
            </a:r>
            <a:r>
              <a:rPr lang="en-US" sz="21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1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nhất</a:t>
            </a:r>
            <a:r>
              <a:rPr lang="en-US" sz="21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</p:txBody>
      </p:sp>
      <p:pic>
        <p:nvPicPr>
          <p:cNvPr id="8196" name="Picture 10" descr="hoa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585787" y="3914775"/>
            <a:ext cx="614363" cy="59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1" descr="hoa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1407319" y="3915966"/>
            <a:ext cx="584597" cy="6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2" descr="hoa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14772439">
            <a:off x="2132410" y="3907631"/>
            <a:ext cx="641747" cy="63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67941" y="1532335"/>
            <a:ext cx="3886200" cy="710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*</a:t>
            </a:r>
            <a:r>
              <a:rPr lang="en-US" sz="2100" b="1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1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3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Đ</a:t>
            </a:r>
            <a:r>
              <a:rPr lang="en-US" sz="21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r>
              <a:rPr lang="en-US" sz="21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cỡ</a:t>
            </a: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vừa</a:t>
            </a:r>
            <a:r>
              <a:rPr lang="en-US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algn="just" eaLnBrk="1" hangingPunct="1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1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réng</a:t>
            </a: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1125141" y="2357438"/>
            <a:ext cx="342900" cy="3429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sz="1800" b="1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125141" y="2332435"/>
            <a:ext cx="17145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1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a)  4 ô li 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1125141" y="2789635"/>
            <a:ext cx="12001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</a:t>
            </a:r>
            <a:r>
              <a:rPr lang="en-US" sz="21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 </a:t>
            </a:r>
            <a:r>
              <a:rPr lang="en-US" sz="21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5 </a:t>
            </a: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ô </a:t>
            </a:r>
            <a:r>
              <a:rPr lang="en-US" sz="21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li</a:t>
            </a:r>
            <a:endParaRPr lang="en-US" sz="21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764304" y="1459027"/>
            <a:ext cx="2167500" cy="2958707"/>
            <a:chOff x="1522921" y="1655335"/>
            <a:chExt cx="2167500" cy="2958707"/>
          </a:xfrm>
        </p:grpSpPr>
        <p:grpSp>
          <p:nvGrpSpPr>
            <p:cNvPr id="19" name="Group 18"/>
            <p:cNvGrpSpPr/>
            <p:nvPr/>
          </p:nvGrpSpPr>
          <p:grpSpPr>
            <a:xfrm>
              <a:off x="1522921" y="1655335"/>
              <a:ext cx="2167500" cy="2958707"/>
              <a:chOff x="1544529" y="1655335"/>
              <a:chExt cx="2167500" cy="2958707"/>
            </a:xfrm>
          </p:grpSpPr>
          <p:pic>
            <p:nvPicPr>
              <p:cNvPr id="27" name="Picture 265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10" t="46135" r="62849" b="25151"/>
              <a:stretch/>
            </p:blipFill>
            <p:spPr bwMode="auto">
              <a:xfrm>
                <a:off x="1759965" y="1655335"/>
                <a:ext cx="1908135" cy="2881392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66" descr="d hoa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4529" y="1894114"/>
                <a:ext cx="2167500" cy="27199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0" name="Straight Connector 19"/>
            <p:cNvCxnSpPr/>
            <p:nvPr/>
          </p:nvCxnSpPr>
          <p:spPr>
            <a:xfrm>
              <a:off x="2223668" y="3516260"/>
              <a:ext cx="950909" cy="0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1" name="Arc 267"/>
            <p:cNvSpPr>
              <a:spLocks/>
            </p:cNvSpPr>
            <p:nvPr/>
          </p:nvSpPr>
          <p:spPr bwMode="auto">
            <a:xfrm rot="9932604" flipH="1">
              <a:off x="3093484" y="3210847"/>
              <a:ext cx="379192" cy="571362"/>
            </a:xfrm>
            <a:custGeom>
              <a:avLst/>
              <a:gdLst>
                <a:gd name="T0" fmla="*/ 2147483647 w 21600"/>
                <a:gd name="T1" fmla="*/ 0 h 20341"/>
                <a:gd name="T2" fmla="*/ 2147483647 w 21600"/>
                <a:gd name="T3" fmla="*/ 2147483647 h 20341"/>
                <a:gd name="T4" fmla="*/ 0 w 21600"/>
                <a:gd name="T5" fmla="*/ 2147483647 h 2034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341"/>
                <a:gd name="T11" fmla="*/ 21600 w 21600"/>
                <a:gd name="T12" fmla="*/ 20341 h 203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341" fill="none" extrusionOk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</a:path>
                <a:path w="21600" h="20341" stroke="0" extrusionOk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/>
            <a:p>
              <a:endParaRPr lang="en-US" sz="788"/>
            </a:p>
          </p:txBody>
        </p:sp>
        <p:sp>
          <p:nvSpPr>
            <p:cNvPr id="22" name="Text Box 268"/>
            <p:cNvSpPr txBox="1">
              <a:spLocks noChangeArrowheads="1"/>
            </p:cNvSpPr>
            <p:nvPr/>
          </p:nvSpPr>
          <p:spPr bwMode="auto">
            <a:xfrm>
              <a:off x="2935465" y="1727841"/>
              <a:ext cx="273074" cy="426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solidFill>
                    <a:srgbClr val="9900CC"/>
                  </a:solidFill>
                </a:rPr>
                <a:t>1</a:t>
              </a:r>
            </a:p>
          </p:txBody>
        </p:sp>
        <p:sp>
          <p:nvSpPr>
            <p:cNvPr id="23" name="Arc 269"/>
            <p:cNvSpPr>
              <a:spLocks/>
            </p:cNvSpPr>
            <p:nvPr/>
          </p:nvSpPr>
          <p:spPr bwMode="auto">
            <a:xfrm rot="3111005" flipH="1">
              <a:off x="1806493" y="2521475"/>
              <a:ext cx="621122" cy="543114"/>
            </a:xfrm>
            <a:custGeom>
              <a:avLst/>
              <a:gdLst>
                <a:gd name="T0" fmla="*/ 2147483647 w 35544"/>
                <a:gd name="T1" fmla="*/ 2147483647 h 21600"/>
                <a:gd name="T2" fmla="*/ 0 w 35544"/>
                <a:gd name="T3" fmla="*/ 2147483647 h 21600"/>
                <a:gd name="T4" fmla="*/ 2147483647 w 35544"/>
                <a:gd name="T5" fmla="*/ 0 h 21600"/>
                <a:gd name="T6" fmla="*/ 0 60000 65536"/>
                <a:gd name="T7" fmla="*/ 0 60000 65536"/>
                <a:gd name="T8" fmla="*/ 0 60000 65536"/>
                <a:gd name="T9" fmla="*/ 0 w 35544"/>
                <a:gd name="T10" fmla="*/ 0 h 21600"/>
                <a:gd name="T11" fmla="*/ 35544 w 3554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544" h="21600" fill="none" extrusionOk="0">
                  <a:moveTo>
                    <a:pt x="35544" y="8054"/>
                  </a:moveTo>
                  <a:cubicBezTo>
                    <a:pt x="32255" y="16237"/>
                    <a:pt x="24321" y="21599"/>
                    <a:pt x="15502" y="21600"/>
                  </a:cubicBezTo>
                  <a:cubicBezTo>
                    <a:pt x="9660" y="21600"/>
                    <a:pt x="4067" y="19233"/>
                    <a:pt x="-1" y="15041"/>
                  </a:cubicBezTo>
                </a:path>
                <a:path w="35544" h="21600" stroke="0" extrusionOk="0">
                  <a:moveTo>
                    <a:pt x="35544" y="8054"/>
                  </a:moveTo>
                  <a:cubicBezTo>
                    <a:pt x="32255" y="16237"/>
                    <a:pt x="24321" y="21599"/>
                    <a:pt x="15502" y="21600"/>
                  </a:cubicBezTo>
                  <a:cubicBezTo>
                    <a:pt x="9660" y="21600"/>
                    <a:pt x="4067" y="19233"/>
                    <a:pt x="-1" y="15041"/>
                  </a:cubicBezTo>
                  <a:lnTo>
                    <a:pt x="15502" y="0"/>
                  </a:lnTo>
                  <a:lnTo>
                    <a:pt x="35544" y="8054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en-US" sz="788"/>
            </a:p>
          </p:txBody>
        </p:sp>
        <p:sp>
          <p:nvSpPr>
            <p:cNvPr id="24" name="Line 270"/>
            <p:cNvSpPr>
              <a:spLocks noChangeShapeType="1"/>
            </p:cNvSpPr>
            <p:nvPr/>
          </p:nvSpPr>
          <p:spPr bwMode="auto">
            <a:xfrm>
              <a:off x="2830814" y="2427799"/>
              <a:ext cx="0" cy="528277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788"/>
            </a:p>
          </p:txBody>
        </p:sp>
        <p:sp>
          <p:nvSpPr>
            <p:cNvPr id="25" name="Text Box 268"/>
            <p:cNvSpPr txBox="1">
              <a:spLocks noChangeArrowheads="1"/>
            </p:cNvSpPr>
            <p:nvPr/>
          </p:nvSpPr>
          <p:spPr bwMode="auto">
            <a:xfrm>
              <a:off x="1764751" y="3243332"/>
              <a:ext cx="318378" cy="426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 smtClean="0">
                  <a:solidFill>
                    <a:srgbClr val="9900CC"/>
                  </a:solidFill>
                </a:rPr>
                <a:t>2</a:t>
              </a:r>
              <a:endParaRPr lang="en-US" altLang="en-US" sz="1800" b="1">
                <a:solidFill>
                  <a:srgbClr val="9900CC"/>
                </a:solidFill>
              </a:endParaRPr>
            </a:p>
          </p:txBody>
        </p:sp>
        <p:sp>
          <p:nvSpPr>
            <p:cNvPr id="26" name="Line 270"/>
            <p:cNvSpPr>
              <a:spLocks noChangeShapeType="1"/>
            </p:cNvSpPr>
            <p:nvPr/>
          </p:nvSpPr>
          <p:spPr bwMode="auto">
            <a:xfrm flipV="1">
              <a:off x="2123852" y="3401744"/>
              <a:ext cx="575417" cy="12072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788"/>
            </a:p>
          </p:txBody>
        </p:sp>
      </p:grpSp>
    </p:spTree>
    <p:extLst>
      <p:ext uri="{BB962C8B-B14F-4D97-AF65-F5344CB8AC3E}">
        <p14:creationId xmlns:p14="http://schemas.microsoft.com/office/powerpoint/2010/main" val="3290133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roup 306"/>
          <p:cNvGrpSpPr/>
          <p:nvPr/>
        </p:nvGrpSpPr>
        <p:grpSpPr>
          <a:xfrm>
            <a:off x="3535114" y="1455317"/>
            <a:ext cx="2329658" cy="2670421"/>
            <a:chOff x="4589849" y="42141"/>
            <a:chExt cx="2329658" cy="2670421"/>
          </a:xfrm>
        </p:grpSpPr>
        <p:grpSp>
          <p:nvGrpSpPr>
            <p:cNvPr id="304" name="Group 303"/>
            <p:cNvGrpSpPr/>
            <p:nvPr/>
          </p:nvGrpSpPr>
          <p:grpSpPr>
            <a:xfrm>
              <a:off x="4589849" y="42141"/>
              <a:ext cx="2329658" cy="2670421"/>
              <a:chOff x="4116205" y="263597"/>
              <a:chExt cx="2329658" cy="2670421"/>
            </a:xfrm>
          </p:grpSpPr>
          <p:pic>
            <p:nvPicPr>
              <p:cNvPr id="20" name="Picture 80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10" t="46135" r="54736" b="25151"/>
              <a:stretch>
                <a:fillRect/>
              </a:stretch>
            </p:blipFill>
            <p:spPr bwMode="auto">
              <a:xfrm>
                <a:off x="4303663" y="263597"/>
                <a:ext cx="2142200" cy="2572980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266" descr="d hoa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6205" y="471375"/>
                <a:ext cx="1670061" cy="2462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06" name="Straight Connector 305"/>
            <p:cNvCxnSpPr/>
            <p:nvPr/>
          </p:nvCxnSpPr>
          <p:spPr>
            <a:xfrm>
              <a:off x="5142607" y="1699723"/>
              <a:ext cx="732676" cy="0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940042" y="820100"/>
            <a:ext cx="22284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1800" b="1" i="1" u="sng">
                <a:solidFill>
                  <a:srgbClr val="FF0000"/>
                </a:solidFill>
                <a:latin typeface="Times New Roman" panose="02020603050405020304" pitchFamily="18" charset="0"/>
              </a:rPr>
              <a:t>Chọn ý đúng nhất:</a:t>
            </a:r>
          </a:p>
        </p:txBody>
      </p:sp>
      <p:pic>
        <p:nvPicPr>
          <p:cNvPr id="26" name="Picture 10" descr="hoa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1323380" y="3694212"/>
            <a:ext cx="460772" cy="447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 descr="hoa0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1939528" y="3695105"/>
            <a:ext cx="438448" cy="47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2" descr="hoa0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14772439">
            <a:off x="2483346" y="3688854"/>
            <a:ext cx="481310" cy="47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481310" y="1916311"/>
            <a:ext cx="2914650" cy="225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1575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*</a:t>
            </a:r>
            <a:r>
              <a:rPr lang="vi-VN" sz="1575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 hoa Đ gồm mấy nét</a:t>
            </a:r>
            <a:r>
              <a:rPr lang="en-US" sz="1575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</a:t>
            </a: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1390091" y="2660623"/>
            <a:ext cx="900113" cy="33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1575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</a:t>
            </a:r>
            <a:r>
              <a:rPr lang="en-US" sz="1575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4 </a:t>
            </a:r>
            <a:r>
              <a:rPr lang="vi-VN" sz="1575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</a:t>
            </a:r>
            <a:r>
              <a:rPr lang="en-US" sz="1575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1390092" y="2267500"/>
            <a:ext cx="900113" cy="33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1575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a) </a:t>
            </a:r>
            <a:r>
              <a:rPr lang="en-US" sz="1575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vi-VN" sz="1575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575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ét</a:t>
            </a:r>
            <a:endParaRPr lang="en-US" sz="1575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1396203" y="3070807"/>
            <a:ext cx="1301202" cy="33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1575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c) 6 </a:t>
            </a:r>
            <a:r>
              <a:rPr lang="vi-VN" sz="1575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nét</a:t>
            </a:r>
            <a:endParaRPr lang="en-US" sz="1575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Text Box 806"/>
          <p:cNvSpPr txBox="1">
            <a:spLocks noChangeArrowheads="1"/>
          </p:cNvSpPr>
          <p:nvPr/>
        </p:nvSpPr>
        <p:spPr bwMode="auto">
          <a:xfrm>
            <a:off x="3866555" y="2884289"/>
            <a:ext cx="207169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575" b="1">
                <a:solidFill>
                  <a:srgbClr val="9900CC"/>
                </a:solidFill>
              </a:rPr>
              <a:t>2</a:t>
            </a:r>
          </a:p>
        </p:txBody>
      </p:sp>
      <p:sp>
        <p:nvSpPr>
          <p:cNvPr id="34" name="Arc 267"/>
          <p:cNvSpPr>
            <a:spLocks/>
          </p:cNvSpPr>
          <p:nvPr/>
        </p:nvSpPr>
        <p:spPr bwMode="auto">
          <a:xfrm rot="9932604" flipH="1">
            <a:off x="4787206" y="2853929"/>
            <a:ext cx="290215" cy="538460"/>
          </a:xfrm>
          <a:custGeom>
            <a:avLst/>
            <a:gdLst>
              <a:gd name="T0" fmla="*/ 2147483647 w 21600"/>
              <a:gd name="T1" fmla="*/ 0 h 20341"/>
              <a:gd name="T2" fmla="*/ 2147483647 w 21600"/>
              <a:gd name="T3" fmla="*/ 2147483647 h 20341"/>
              <a:gd name="T4" fmla="*/ 0 w 21600"/>
              <a:gd name="T5" fmla="*/ 2147483647 h 20341"/>
              <a:gd name="T6" fmla="*/ 0 60000 65536"/>
              <a:gd name="T7" fmla="*/ 0 60000 65536"/>
              <a:gd name="T8" fmla="*/ 0 60000 65536"/>
              <a:gd name="T9" fmla="*/ 0 w 21600"/>
              <a:gd name="T10" fmla="*/ 0 h 20341"/>
              <a:gd name="T11" fmla="*/ 21600 w 21600"/>
              <a:gd name="T12" fmla="*/ 20341 h 2034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341" fill="none" extrusionOk="0">
                <a:moveTo>
                  <a:pt x="11726" y="-1"/>
                </a:moveTo>
                <a:cubicBezTo>
                  <a:pt x="17882" y="3979"/>
                  <a:pt x="21600" y="10809"/>
                  <a:pt x="21600" y="18140"/>
                </a:cubicBezTo>
                <a:cubicBezTo>
                  <a:pt x="21600" y="18875"/>
                  <a:pt x="21562" y="19609"/>
                  <a:pt x="21487" y="20340"/>
                </a:cubicBezTo>
              </a:path>
              <a:path w="21600" h="20341" stroke="0" extrusionOk="0">
                <a:moveTo>
                  <a:pt x="11726" y="-1"/>
                </a:moveTo>
                <a:cubicBezTo>
                  <a:pt x="17882" y="3979"/>
                  <a:pt x="21600" y="10809"/>
                  <a:pt x="21600" y="18140"/>
                </a:cubicBezTo>
                <a:cubicBezTo>
                  <a:pt x="21600" y="18875"/>
                  <a:pt x="21562" y="19609"/>
                  <a:pt x="21487" y="20340"/>
                </a:cubicBezTo>
                <a:lnTo>
                  <a:pt x="0" y="18140"/>
                </a:lnTo>
                <a:lnTo>
                  <a:pt x="11726" y="-1"/>
                </a:lnTo>
                <a:close/>
              </a:path>
            </a:pathLst>
          </a:cu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788"/>
          </a:p>
        </p:txBody>
      </p:sp>
      <p:sp>
        <p:nvSpPr>
          <p:cNvPr id="35" name="Text Box 268"/>
          <p:cNvSpPr txBox="1">
            <a:spLocks noChangeArrowheads="1"/>
          </p:cNvSpPr>
          <p:nvPr/>
        </p:nvSpPr>
        <p:spPr bwMode="auto">
          <a:xfrm>
            <a:off x="4513958" y="1863626"/>
            <a:ext cx="208061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575" b="1">
                <a:solidFill>
                  <a:srgbClr val="9900CC"/>
                </a:solidFill>
              </a:rPr>
              <a:t>1</a:t>
            </a:r>
          </a:p>
        </p:txBody>
      </p:sp>
      <p:sp>
        <p:nvSpPr>
          <p:cNvPr id="36" name="Arc 269"/>
          <p:cNvSpPr>
            <a:spLocks/>
          </p:cNvSpPr>
          <p:nvPr/>
        </p:nvSpPr>
        <p:spPr bwMode="auto">
          <a:xfrm rot="3111005" flipH="1">
            <a:off x="3773686" y="2195811"/>
            <a:ext cx="438448" cy="415230"/>
          </a:xfrm>
          <a:custGeom>
            <a:avLst/>
            <a:gdLst>
              <a:gd name="T0" fmla="*/ 2147483647 w 35544"/>
              <a:gd name="T1" fmla="*/ 2147483647 h 21600"/>
              <a:gd name="T2" fmla="*/ 0 w 35544"/>
              <a:gd name="T3" fmla="*/ 2147483647 h 21600"/>
              <a:gd name="T4" fmla="*/ 2147483647 w 35544"/>
              <a:gd name="T5" fmla="*/ 0 h 21600"/>
              <a:gd name="T6" fmla="*/ 0 60000 65536"/>
              <a:gd name="T7" fmla="*/ 0 60000 65536"/>
              <a:gd name="T8" fmla="*/ 0 60000 65536"/>
              <a:gd name="T9" fmla="*/ 0 w 35544"/>
              <a:gd name="T10" fmla="*/ 0 h 21600"/>
              <a:gd name="T11" fmla="*/ 35544 w 3554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544" h="21600" fill="none" extrusionOk="0">
                <a:moveTo>
                  <a:pt x="35544" y="8054"/>
                </a:moveTo>
                <a:cubicBezTo>
                  <a:pt x="32255" y="16237"/>
                  <a:pt x="24321" y="21599"/>
                  <a:pt x="15502" y="21600"/>
                </a:cubicBezTo>
                <a:cubicBezTo>
                  <a:pt x="9660" y="21600"/>
                  <a:pt x="4067" y="19233"/>
                  <a:pt x="-1" y="15041"/>
                </a:cubicBezTo>
              </a:path>
              <a:path w="35544" h="21600" stroke="0" extrusionOk="0">
                <a:moveTo>
                  <a:pt x="35544" y="8054"/>
                </a:moveTo>
                <a:cubicBezTo>
                  <a:pt x="32255" y="16237"/>
                  <a:pt x="24321" y="21599"/>
                  <a:pt x="15502" y="21600"/>
                </a:cubicBezTo>
                <a:cubicBezTo>
                  <a:pt x="9660" y="21600"/>
                  <a:pt x="4067" y="19233"/>
                  <a:pt x="-1" y="15041"/>
                </a:cubicBezTo>
                <a:lnTo>
                  <a:pt x="15502" y="0"/>
                </a:lnTo>
                <a:lnTo>
                  <a:pt x="35544" y="8054"/>
                </a:lnTo>
                <a:close/>
              </a:path>
            </a:pathLst>
          </a:cu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788"/>
          </a:p>
        </p:txBody>
      </p:sp>
      <p:sp>
        <p:nvSpPr>
          <p:cNvPr id="37" name="Line 270"/>
          <p:cNvSpPr>
            <a:spLocks noChangeShapeType="1"/>
          </p:cNvSpPr>
          <p:nvPr/>
        </p:nvSpPr>
        <p:spPr bwMode="auto">
          <a:xfrm>
            <a:off x="4586288" y="2115443"/>
            <a:ext cx="0" cy="498277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788"/>
          </a:p>
        </p:txBody>
      </p:sp>
      <p:sp>
        <p:nvSpPr>
          <p:cNvPr id="38" name="Oval 273"/>
          <p:cNvSpPr>
            <a:spLocks noChangeArrowheads="1"/>
          </p:cNvSpPr>
          <p:nvPr/>
        </p:nvSpPr>
        <p:spPr bwMode="auto">
          <a:xfrm>
            <a:off x="4619327" y="1766293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39" name="Oval 274"/>
          <p:cNvSpPr>
            <a:spLocks noChangeArrowheads="1"/>
          </p:cNvSpPr>
          <p:nvPr/>
        </p:nvSpPr>
        <p:spPr bwMode="auto">
          <a:xfrm>
            <a:off x="4593432" y="1791296"/>
            <a:ext cx="63401" cy="8036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40" name="Oval 275"/>
          <p:cNvSpPr>
            <a:spLocks noChangeArrowheads="1"/>
          </p:cNvSpPr>
          <p:nvPr/>
        </p:nvSpPr>
        <p:spPr bwMode="auto">
          <a:xfrm>
            <a:off x="4567535" y="1815406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41" name="Oval 276"/>
          <p:cNvSpPr>
            <a:spLocks noChangeArrowheads="1"/>
          </p:cNvSpPr>
          <p:nvPr/>
        </p:nvSpPr>
        <p:spPr bwMode="auto">
          <a:xfrm>
            <a:off x="4547891" y="1843981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42" name="Oval 277"/>
          <p:cNvSpPr>
            <a:spLocks noChangeArrowheads="1"/>
          </p:cNvSpPr>
          <p:nvPr/>
        </p:nvSpPr>
        <p:spPr bwMode="auto">
          <a:xfrm>
            <a:off x="4531816" y="1871663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43" name="Oval 278"/>
          <p:cNvSpPr>
            <a:spLocks noChangeArrowheads="1"/>
          </p:cNvSpPr>
          <p:nvPr/>
        </p:nvSpPr>
        <p:spPr bwMode="auto">
          <a:xfrm>
            <a:off x="4514850" y="1900238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44" name="Oval 279"/>
          <p:cNvSpPr>
            <a:spLocks noChangeArrowheads="1"/>
          </p:cNvSpPr>
          <p:nvPr/>
        </p:nvSpPr>
        <p:spPr bwMode="auto">
          <a:xfrm>
            <a:off x="4499670" y="1927027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45" name="Oval 280"/>
          <p:cNvSpPr>
            <a:spLocks noChangeArrowheads="1"/>
          </p:cNvSpPr>
          <p:nvPr/>
        </p:nvSpPr>
        <p:spPr bwMode="auto">
          <a:xfrm>
            <a:off x="4486275" y="1958281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46" name="Oval 281"/>
          <p:cNvSpPr>
            <a:spLocks noChangeArrowheads="1"/>
          </p:cNvSpPr>
          <p:nvPr/>
        </p:nvSpPr>
        <p:spPr bwMode="auto">
          <a:xfrm>
            <a:off x="4475560" y="1992214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47" name="Oval 282"/>
          <p:cNvSpPr>
            <a:spLocks noChangeArrowheads="1"/>
          </p:cNvSpPr>
          <p:nvPr/>
        </p:nvSpPr>
        <p:spPr bwMode="auto">
          <a:xfrm>
            <a:off x="4466630" y="2026146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48" name="Oval 283"/>
          <p:cNvSpPr>
            <a:spLocks noChangeArrowheads="1"/>
          </p:cNvSpPr>
          <p:nvPr/>
        </p:nvSpPr>
        <p:spPr bwMode="auto">
          <a:xfrm>
            <a:off x="4457700" y="2060972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49" name="Oval 284"/>
          <p:cNvSpPr>
            <a:spLocks noChangeArrowheads="1"/>
          </p:cNvSpPr>
          <p:nvPr/>
        </p:nvSpPr>
        <p:spPr bwMode="auto">
          <a:xfrm>
            <a:off x="4453235" y="2094905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50" name="Oval 285"/>
          <p:cNvSpPr>
            <a:spLocks noChangeArrowheads="1"/>
          </p:cNvSpPr>
          <p:nvPr/>
        </p:nvSpPr>
        <p:spPr bwMode="auto">
          <a:xfrm>
            <a:off x="4448771" y="2126159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51" name="Oval 286"/>
          <p:cNvSpPr>
            <a:spLocks noChangeArrowheads="1"/>
          </p:cNvSpPr>
          <p:nvPr/>
        </p:nvSpPr>
        <p:spPr bwMode="auto">
          <a:xfrm>
            <a:off x="4443413" y="2161878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52" name="Oval 287"/>
          <p:cNvSpPr>
            <a:spLocks noChangeArrowheads="1"/>
          </p:cNvSpPr>
          <p:nvPr/>
        </p:nvSpPr>
        <p:spPr bwMode="auto">
          <a:xfrm>
            <a:off x="4442520" y="2191346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53" name="Oval 288"/>
          <p:cNvSpPr>
            <a:spLocks noChangeArrowheads="1"/>
          </p:cNvSpPr>
          <p:nvPr/>
        </p:nvSpPr>
        <p:spPr bwMode="auto">
          <a:xfrm>
            <a:off x="4438948" y="2225279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54" name="Oval 289"/>
          <p:cNvSpPr>
            <a:spLocks noChangeArrowheads="1"/>
          </p:cNvSpPr>
          <p:nvPr/>
        </p:nvSpPr>
        <p:spPr bwMode="auto">
          <a:xfrm>
            <a:off x="4438055" y="2257426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55" name="Oval 290"/>
          <p:cNvSpPr>
            <a:spLocks noChangeArrowheads="1"/>
          </p:cNvSpPr>
          <p:nvPr/>
        </p:nvSpPr>
        <p:spPr bwMode="auto">
          <a:xfrm>
            <a:off x="4434483" y="2286893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56" name="Oval 291"/>
          <p:cNvSpPr>
            <a:spLocks noChangeArrowheads="1"/>
          </p:cNvSpPr>
          <p:nvPr/>
        </p:nvSpPr>
        <p:spPr bwMode="auto">
          <a:xfrm>
            <a:off x="4434483" y="2320826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57" name="Oval 292"/>
          <p:cNvSpPr>
            <a:spLocks noChangeArrowheads="1"/>
          </p:cNvSpPr>
          <p:nvPr/>
        </p:nvSpPr>
        <p:spPr bwMode="auto">
          <a:xfrm>
            <a:off x="4434483" y="2353866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58" name="Oval 293"/>
          <p:cNvSpPr>
            <a:spLocks noChangeArrowheads="1"/>
          </p:cNvSpPr>
          <p:nvPr/>
        </p:nvSpPr>
        <p:spPr bwMode="auto">
          <a:xfrm>
            <a:off x="4434483" y="2384227"/>
            <a:ext cx="65187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59" name="Oval 294"/>
          <p:cNvSpPr>
            <a:spLocks noChangeArrowheads="1"/>
          </p:cNvSpPr>
          <p:nvPr/>
        </p:nvSpPr>
        <p:spPr bwMode="auto">
          <a:xfrm>
            <a:off x="4434483" y="2421732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0" name="Oval 295"/>
          <p:cNvSpPr>
            <a:spLocks noChangeArrowheads="1"/>
          </p:cNvSpPr>
          <p:nvPr/>
        </p:nvSpPr>
        <p:spPr bwMode="auto">
          <a:xfrm>
            <a:off x="4434483" y="2460129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1" name="Oval 296"/>
          <p:cNvSpPr>
            <a:spLocks noChangeArrowheads="1"/>
          </p:cNvSpPr>
          <p:nvPr/>
        </p:nvSpPr>
        <p:spPr bwMode="auto">
          <a:xfrm>
            <a:off x="4434483" y="2501206"/>
            <a:ext cx="65187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2" name="Oval 297"/>
          <p:cNvSpPr>
            <a:spLocks noChangeArrowheads="1"/>
          </p:cNvSpPr>
          <p:nvPr/>
        </p:nvSpPr>
        <p:spPr bwMode="auto">
          <a:xfrm>
            <a:off x="4434483" y="2539603"/>
            <a:ext cx="65187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3" name="Oval 298"/>
          <p:cNvSpPr>
            <a:spLocks noChangeArrowheads="1"/>
          </p:cNvSpPr>
          <p:nvPr/>
        </p:nvSpPr>
        <p:spPr bwMode="auto">
          <a:xfrm>
            <a:off x="4434483" y="2578894"/>
            <a:ext cx="65187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4" name="Oval 299"/>
          <p:cNvSpPr>
            <a:spLocks noChangeArrowheads="1"/>
          </p:cNvSpPr>
          <p:nvPr/>
        </p:nvSpPr>
        <p:spPr bwMode="auto">
          <a:xfrm>
            <a:off x="4434483" y="2617292"/>
            <a:ext cx="65187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5" name="Oval 300"/>
          <p:cNvSpPr>
            <a:spLocks noChangeArrowheads="1"/>
          </p:cNvSpPr>
          <p:nvPr/>
        </p:nvSpPr>
        <p:spPr bwMode="auto">
          <a:xfrm>
            <a:off x="4434483" y="2651225"/>
            <a:ext cx="65187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6" name="Oval 301"/>
          <p:cNvSpPr>
            <a:spLocks noChangeArrowheads="1"/>
          </p:cNvSpPr>
          <p:nvPr/>
        </p:nvSpPr>
        <p:spPr bwMode="auto">
          <a:xfrm>
            <a:off x="4434483" y="2682478"/>
            <a:ext cx="65187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7" name="Oval 302"/>
          <p:cNvSpPr>
            <a:spLocks noChangeArrowheads="1"/>
          </p:cNvSpPr>
          <p:nvPr/>
        </p:nvSpPr>
        <p:spPr bwMode="auto">
          <a:xfrm>
            <a:off x="4438055" y="2719983"/>
            <a:ext cx="63401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8" name="Oval 303"/>
          <p:cNvSpPr>
            <a:spLocks noChangeArrowheads="1"/>
          </p:cNvSpPr>
          <p:nvPr/>
        </p:nvSpPr>
        <p:spPr bwMode="auto">
          <a:xfrm>
            <a:off x="4438055" y="2754809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69" name="Oval 304"/>
          <p:cNvSpPr>
            <a:spLocks noChangeArrowheads="1"/>
          </p:cNvSpPr>
          <p:nvPr/>
        </p:nvSpPr>
        <p:spPr bwMode="auto">
          <a:xfrm>
            <a:off x="4438948" y="2795886"/>
            <a:ext cx="65186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0" name="Oval 305"/>
          <p:cNvSpPr>
            <a:spLocks noChangeArrowheads="1"/>
          </p:cNvSpPr>
          <p:nvPr/>
        </p:nvSpPr>
        <p:spPr bwMode="auto">
          <a:xfrm>
            <a:off x="4438948" y="2834283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1" name="Oval 306"/>
          <p:cNvSpPr>
            <a:spLocks noChangeArrowheads="1"/>
          </p:cNvSpPr>
          <p:nvPr/>
        </p:nvSpPr>
        <p:spPr bwMode="auto">
          <a:xfrm>
            <a:off x="4442520" y="2884290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2" name="Oval 307"/>
          <p:cNvSpPr>
            <a:spLocks noChangeArrowheads="1"/>
          </p:cNvSpPr>
          <p:nvPr/>
        </p:nvSpPr>
        <p:spPr bwMode="auto">
          <a:xfrm>
            <a:off x="4442520" y="2928045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3" name="Oval 308"/>
          <p:cNvSpPr>
            <a:spLocks noChangeArrowheads="1"/>
          </p:cNvSpPr>
          <p:nvPr/>
        </p:nvSpPr>
        <p:spPr bwMode="auto">
          <a:xfrm>
            <a:off x="4438948" y="2976265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4" name="Oval 309"/>
          <p:cNvSpPr>
            <a:spLocks noChangeArrowheads="1"/>
          </p:cNvSpPr>
          <p:nvPr/>
        </p:nvSpPr>
        <p:spPr bwMode="auto">
          <a:xfrm>
            <a:off x="4438948" y="3018235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5" name="Oval 310"/>
          <p:cNvSpPr>
            <a:spLocks noChangeArrowheads="1"/>
          </p:cNvSpPr>
          <p:nvPr/>
        </p:nvSpPr>
        <p:spPr bwMode="auto">
          <a:xfrm>
            <a:off x="4438055" y="3057526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6" name="Oval 311"/>
          <p:cNvSpPr>
            <a:spLocks noChangeArrowheads="1"/>
          </p:cNvSpPr>
          <p:nvPr/>
        </p:nvSpPr>
        <p:spPr bwMode="auto">
          <a:xfrm>
            <a:off x="4434483" y="3078475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7" name="Oval 312"/>
          <p:cNvSpPr>
            <a:spLocks noChangeArrowheads="1"/>
          </p:cNvSpPr>
          <p:nvPr/>
        </p:nvSpPr>
        <p:spPr bwMode="auto">
          <a:xfrm>
            <a:off x="4434483" y="3123124"/>
            <a:ext cx="65187" cy="8036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8" name="Oval 313"/>
          <p:cNvSpPr>
            <a:spLocks noChangeArrowheads="1"/>
          </p:cNvSpPr>
          <p:nvPr/>
        </p:nvSpPr>
        <p:spPr bwMode="auto">
          <a:xfrm>
            <a:off x="4433590" y="3165092"/>
            <a:ext cx="63401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79" name="Oval 314"/>
          <p:cNvSpPr>
            <a:spLocks noChangeArrowheads="1"/>
          </p:cNvSpPr>
          <p:nvPr/>
        </p:nvSpPr>
        <p:spPr bwMode="auto">
          <a:xfrm>
            <a:off x="4429125" y="3203491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0" name="Oval 315"/>
          <p:cNvSpPr>
            <a:spLocks noChangeArrowheads="1"/>
          </p:cNvSpPr>
          <p:nvPr/>
        </p:nvSpPr>
        <p:spPr bwMode="auto">
          <a:xfrm>
            <a:off x="4424660" y="3270945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1" name="Oval 316"/>
          <p:cNvSpPr>
            <a:spLocks noChangeArrowheads="1"/>
          </p:cNvSpPr>
          <p:nvPr/>
        </p:nvSpPr>
        <p:spPr bwMode="auto">
          <a:xfrm>
            <a:off x="4416623" y="3320058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2" name="Oval 317"/>
          <p:cNvSpPr>
            <a:spLocks noChangeArrowheads="1"/>
          </p:cNvSpPr>
          <p:nvPr/>
        </p:nvSpPr>
        <p:spPr bwMode="auto">
          <a:xfrm>
            <a:off x="4412159" y="3359348"/>
            <a:ext cx="63401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3" name="Oval 318"/>
          <p:cNvSpPr>
            <a:spLocks noChangeArrowheads="1"/>
          </p:cNvSpPr>
          <p:nvPr/>
        </p:nvSpPr>
        <p:spPr bwMode="auto">
          <a:xfrm>
            <a:off x="4405015" y="3394174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4" name="Oval 319"/>
          <p:cNvSpPr>
            <a:spLocks noChangeArrowheads="1"/>
          </p:cNvSpPr>
          <p:nvPr/>
        </p:nvSpPr>
        <p:spPr bwMode="auto">
          <a:xfrm>
            <a:off x="4395193" y="3437037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5" name="Oval 320"/>
          <p:cNvSpPr>
            <a:spLocks noChangeArrowheads="1"/>
          </p:cNvSpPr>
          <p:nvPr/>
        </p:nvSpPr>
        <p:spPr bwMode="auto">
          <a:xfrm>
            <a:off x="4380012" y="3486151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6" name="Oval 321"/>
          <p:cNvSpPr>
            <a:spLocks noChangeArrowheads="1"/>
          </p:cNvSpPr>
          <p:nvPr/>
        </p:nvSpPr>
        <p:spPr bwMode="auto">
          <a:xfrm>
            <a:off x="4365724" y="3530799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7" name="Oval 322"/>
          <p:cNvSpPr>
            <a:spLocks noChangeArrowheads="1"/>
          </p:cNvSpPr>
          <p:nvPr/>
        </p:nvSpPr>
        <p:spPr bwMode="auto">
          <a:xfrm>
            <a:off x="4355009" y="3563839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8" name="Oval 323"/>
          <p:cNvSpPr>
            <a:spLocks noChangeArrowheads="1"/>
          </p:cNvSpPr>
          <p:nvPr/>
        </p:nvSpPr>
        <p:spPr bwMode="auto">
          <a:xfrm>
            <a:off x="4335363" y="3601343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89" name="Oval 324"/>
          <p:cNvSpPr>
            <a:spLocks noChangeArrowheads="1"/>
          </p:cNvSpPr>
          <p:nvPr/>
        </p:nvSpPr>
        <p:spPr bwMode="auto">
          <a:xfrm>
            <a:off x="4322862" y="3625454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90" name="Oval 325"/>
          <p:cNvSpPr>
            <a:spLocks noChangeArrowheads="1"/>
          </p:cNvSpPr>
          <p:nvPr/>
        </p:nvSpPr>
        <p:spPr bwMode="auto">
          <a:xfrm>
            <a:off x="4305003" y="3659386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91" name="Oval 326"/>
          <p:cNvSpPr>
            <a:spLocks noChangeArrowheads="1"/>
          </p:cNvSpPr>
          <p:nvPr/>
        </p:nvSpPr>
        <p:spPr bwMode="auto">
          <a:xfrm>
            <a:off x="4287143" y="3693319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92" name="Oval 327"/>
          <p:cNvSpPr>
            <a:spLocks noChangeArrowheads="1"/>
          </p:cNvSpPr>
          <p:nvPr/>
        </p:nvSpPr>
        <p:spPr bwMode="auto">
          <a:xfrm>
            <a:off x="4271963" y="3722787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93" name="Oval 328"/>
          <p:cNvSpPr>
            <a:spLocks noChangeArrowheads="1"/>
          </p:cNvSpPr>
          <p:nvPr/>
        </p:nvSpPr>
        <p:spPr bwMode="auto">
          <a:xfrm>
            <a:off x="4250532" y="3751362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94" name="Oval 329"/>
          <p:cNvSpPr>
            <a:spLocks noChangeArrowheads="1"/>
          </p:cNvSpPr>
          <p:nvPr/>
        </p:nvSpPr>
        <p:spPr bwMode="auto">
          <a:xfrm>
            <a:off x="4224635" y="3784402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95" name="Oval 330"/>
          <p:cNvSpPr>
            <a:spLocks noChangeArrowheads="1"/>
          </p:cNvSpPr>
          <p:nvPr/>
        </p:nvSpPr>
        <p:spPr bwMode="auto">
          <a:xfrm>
            <a:off x="4200525" y="3814763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96" name="Oval 331"/>
          <p:cNvSpPr>
            <a:spLocks noChangeArrowheads="1"/>
          </p:cNvSpPr>
          <p:nvPr/>
        </p:nvSpPr>
        <p:spPr bwMode="auto">
          <a:xfrm>
            <a:off x="4179094" y="3839766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97" name="Oval 332"/>
          <p:cNvSpPr>
            <a:spLocks noChangeArrowheads="1"/>
          </p:cNvSpPr>
          <p:nvPr/>
        </p:nvSpPr>
        <p:spPr bwMode="auto">
          <a:xfrm>
            <a:off x="4154091" y="3865662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98" name="Oval 333"/>
          <p:cNvSpPr>
            <a:spLocks noChangeArrowheads="1"/>
          </p:cNvSpPr>
          <p:nvPr/>
        </p:nvSpPr>
        <p:spPr bwMode="auto">
          <a:xfrm>
            <a:off x="4129981" y="3885307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99" name="Oval 334"/>
          <p:cNvSpPr>
            <a:spLocks noChangeArrowheads="1"/>
          </p:cNvSpPr>
          <p:nvPr/>
        </p:nvSpPr>
        <p:spPr bwMode="auto">
          <a:xfrm>
            <a:off x="4096048" y="3904953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00" name="Oval 335"/>
          <p:cNvSpPr>
            <a:spLocks noChangeArrowheads="1"/>
          </p:cNvSpPr>
          <p:nvPr/>
        </p:nvSpPr>
        <p:spPr bwMode="auto">
          <a:xfrm>
            <a:off x="4075510" y="3915668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01" name="Oval 336"/>
          <p:cNvSpPr>
            <a:spLocks noChangeArrowheads="1"/>
          </p:cNvSpPr>
          <p:nvPr/>
        </p:nvSpPr>
        <p:spPr bwMode="auto">
          <a:xfrm>
            <a:off x="4052293" y="3933528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02" name="Oval 337"/>
          <p:cNvSpPr>
            <a:spLocks noChangeArrowheads="1"/>
          </p:cNvSpPr>
          <p:nvPr/>
        </p:nvSpPr>
        <p:spPr bwMode="auto">
          <a:xfrm>
            <a:off x="4027289" y="3946922"/>
            <a:ext cx="63401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03" name="Oval 338"/>
          <p:cNvSpPr>
            <a:spLocks noChangeArrowheads="1"/>
          </p:cNvSpPr>
          <p:nvPr/>
        </p:nvSpPr>
        <p:spPr bwMode="auto">
          <a:xfrm>
            <a:off x="3996928" y="3961209"/>
            <a:ext cx="64294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04" name="Oval 339"/>
          <p:cNvSpPr>
            <a:spLocks noChangeArrowheads="1"/>
          </p:cNvSpPr>
          <p:nvPr/>
        </p:nvSpPr>
        <p:spPr bwMode="auto">
          <a:xfrm>
            <a:off x="3966568" y="3968354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05" name="Oval 340"/>
          <p:cNvSpPr>
            <a:spLocks noChangeArrowheads="1"/>
          </p:cNvSpPr>
          <p:nvPr/>
        </p:nvSpPr>
        <p:spPr bwMode="auto">
          <a:xfrm>
            <a:off x="3944243" y="3975497"/>
            <a:ext cx="64294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06" name="Oval 341"/>
          <p:cNvSpPr>
            <a:spLocks noChangeArrowheads="1"/>
          </p:cNvSpPr>
          <p:nvPr/>
        </p:nvSpPr>
        <p:spPr bwMode="auto">
          <a:xfrm>
            <a:off x="3914775" y="3977283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07" name="Oval 342"/>
          <p:cNvSpPr>
            <a:spLocks noChangeArrowheads="1"/>
          </p:cNvSpPr>
          <p:nvPr/>
        </p:nvSpPr>
        <p:spPr bwMode="auto">
          <a:xfrm>
            <a:off x="3887986" y="3977283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08" name="Oval 343"/>
          <p:cNvSpPr>
            <a:spLocks noChangeArrowheads="1"/>
          </p:cNvSpPr>
          <p:nvPr/>
        </p:nvSpPr>
        <p:spPr bwMode="auto">
          <a:xfrm>
            <a:off x="3860304" y="3977283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09" name="Oval 344"/>
          <p:cNvSpPr>
            <a:spLocks noChangeArrowheads="1"/>
          </p:cNvSpPr>
          <p:nvPr/>
        </p:nvSpPr>
        <p:spPr bwMode="auto">
          <a:xfrm>
            <a:off x="3833516" y="3971926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10" name="Oval 345"/>
          <p:cNvSpPr>
            <a:spLocks noChangeArrowheads="1"/>
          </p:cNvSpPr>
          <p:nvPr/>
        </p:nvSpPr>
        <p:spPr bwMode="auto">
          <a:xfrm>
            <a:off x="3806726" y="3961209"/>
            <a:ext cx="64294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11" name="Oval 346"/>
          <p:cNvSpPr>
            <a:spLocks noChangeArrowheads="1"/>
          </p:cNvSpPr>
          <p:nvPr/>
        </p:nvSpPr>
        <p:spPr bwMode="auto">
          <a:xfrm>
            <a:off x="3772794" y="3952280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12" name="Oval 347"/>
          <p:cNvSpPr>
            <a:spLocks noChangeArrowheads="1"/>
          </p:cNvSpPr>
          <p:nvPr/>
        </p:nvSpPr>
        <p:spPr bwMode="auto">
          <a:xfrm>
            <a:off x="3743325" y="3938886"/>
            <a:ext cx="63401" cy="8036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13" name="Oval 348"/>
          <p:cNvSpPr>
            <a:spLocks noChangeArrowheads="1"/>
          </p:cNvSpPr>
          <p:nvPr/>
        </p:nvSpPr>
        <p:spPr bwMode="auto">
          <a:xfrm>
            <a:off x="3717429" y="3915668"/>
            <a:ext cx="66080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14" name="Oval 349"/>
          <p:cNvSpPr>
            <a:spLocks noChangeArrowheads="1"/>
          </p:cNvSpPr>
          <p:nvPr/>
        </p:nvSpPr>
        <p:spPr bwMode="auto">
          <a:xfrm>
            <a:off x="3700463" y="3892451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15" name="Oval 350"/>
          <p:cNvSpPr>
            <a:spLocks noChangeArrowheads="1"/>
          </p:cNvSpPr>
          <p:nvPr/>
        </p:nvSpPr>
        <p:spPr bwMode="auto">
          <a:xfrm>
            <a:off x="3695998" y="3860304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16" name="Oval 351"/>
          <p:cNvSpPr>
            <a:spLocks noChangeArrowheads="1"/>
          </p:cNvSpPr>
          <p:nvPr/>
        </p:nvSpPr>
        <p:spPr bwMode="auto">
          <a:xfrm>
            <a:off x="3706714" y="3823693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17" name="Oval 352"/>
          <p:cNvSpPr>
            <a:spLocks noChangeArrowheads="1"/>
          </p:cNvSpPr>
          <p:nvPr/>
        </p:nvSpPr>
        <p:spPr bwMode="auto">
          <a:xfrm>
            <a:off x="3728145" y="3793331"/>
            <a:ext cx="63401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18" name="Oval 353"/>
          <p:cNvSpPr>
            <a:spLocks noChangeArrowheads="1"/>
          </p:cNvSpPr>
          <p:nvPr/>
        </p:nvSpPr>
        <p:spPr bwMode="auto">
          <a:xfrm>
            <a:off x="3752255" y="3776365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19" name="Oval 354"/>
          <p:cNvSpPr>
            <a:spLocks noChangeArrowheads="1"/>
          </p:cNvSpPr>
          <p:nvPr/>
        </p:nvSpPr>
        <p:spPr bwMode="auto">
          <a:xfrm>
            <a:off x="3779044" y="3765649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20" name="Oval 355"/>
          <p:cNvSpPr>
            <a:spLocks noChangeArrowheads="1"/>
          </p:cNvSpPr>
          <p:nvPr/>
        </p:nvSpPr>
        <p:spPr bwMode="auto">
          <a:xfrm>
            <a:off x="3804940" y="3760292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21" name="Oval 356"/>
          <p:cNvSpPr>
            <a:spLocks noChangeArrowheads="1"/>
          </p:cNvSpPr>
          <p:nvPr/>
        </p:nvSpPr>
        <p:spPr bwMode="auto">
          <a:xfrm>
            <a:off x="3833516" y="3756720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22" name="Oval 357"/>
          <p:cNvSpPr>
            <a:spLocks noChangeArrowheads="1"/>
          </p:cNvSpPr>
          <p:nvPr/>
        </p:nvSpPr>
        <p:spPr bwMode="auto">
          <a:xfrm>
            <a:off x="3860304" y="3756720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23" name="Oval 358"/>
          <p:cNvSpPr>
            <a:spLocks noChangeArrowheads="1"/>
          </p:cNvSpPr>
          <p:nvPr/>
        </p:nvSpPr>
        <p:spPr bwMode="auto">
          <a:xfrm>
            <a:off x="3890666" y="3762078"/>
            <a:ext cx="65186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24" name="Oval 359"/>
          <p:cNvSpPr>
            <a:spLocks noChangeArrowheads="1"/>
          </p:cNvSpPr>
          <p:nvPr/>
        </p:nvSpPr>
        <p:spPr bwMode="auto">
          <a:xfrm>
            <a:off x="3895130" y="3760292"/>
            <a:ext cx="65187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25" name="Oval 360"/>
          <p:cNvSpPr>
            <a:spLocks noChangeArrowheads="1"/>
          </p:cNvSpPr>
          <p:nvPr/>
        </p:nvSpPr>
        <p:spPr bwMode="auto">
          <a:xfrm>
            <a:off x="3922812" y="3769222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26" name="Oval 361"/>
          <p:cNvSpPr>
            <a:spLocks noChangeArrowheads="1"/>
          </p:cNvSpPr>
          <p:nvPr/>
        </p:nvSpPr>
        <p:spPr bwMode="auto">
          <a:xfrm>
            <a:off x="3951387" y="3776365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27" name="Oval 362"/>
          <p:cNvSpPr>
            <a:spLocks noChangeArrowheads="1"/>
          </p:cNvSpPr>
          <p:nvPr/>
        </p:nvSpPr>
        <p:spPr bwMode="auto">
          <a:xfrm>
            <a:off x="3979962" y="3784402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28" name="Oval 363"/>
          <p:cNvSpPr>
            <a:spLocks noChangeArrowheads="1"/>
          </p:cNvSpPr>
          <p:nvPr/>
        </p:nvSpPr>
        <p:spPr bwMode="auto">
          <a:xfrm>
            <a:off x="4008537" y="3795118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29" name="Oval 364"/>
          <p:cNvSpPr>
            <a:spLocks noChangeArrowheads="1"/>
          </p:cNvSpPr>
          <p:nvPr/>
        </p:nvSpPr>
        <p:spPr bwMode="auto">
          <a:xfrm>
            <a:off x="4038898" y="3807619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30" name="Oval 365"/>
          <p:cNvSpPr>
            <a:spLocks noChangeArrowheads="1"/>
          </p:cNvSpPr>
          <p:nvPr/>
        </p:nvSpPr>
        <p:spPr bwMode="auto">
          <a:xfrm>
            <a:off x="4066580" y="3818335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31" name="Oval 366"/>
          <p:cNvSpPr>
            <a:spLocks noChangeArrowheads="1"/>
          </p:cNvSpPr>
          <p:nvPr/>
        </p:nvSpPr>
        <p:spPr bwMode="auto">
          <a:xfrm>
            <a:off x="4087119" y="3827265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32" name="Oval 367"/>
          <p:cNvSpPr>
            <a:spLocks noChangeArrowheads="1"/>
          </p:cNvSpPr>
          <p:nvPr/>
        </p:nvSpPr>
        <p:spPr bwMode="auto">
          <a:xfrm>
            <a:off x="4114800" y="3837980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33" name="Oval 368"/>
          <p:cNvSpPr>
            <a:spLocks noChangeArrowheads="1"/>
          </p:cNvSpPr>
          <p:nvPr/>
        </p:nvSpPr>
        <p:spPr bwMode="auto">
          <a:xfrm>
            <a:off x="4147840" y="3854053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34" name="Oval 369"/>
          <p:cNvSpPr>
            <a:spLocks noChangeArrowheads="1"/>
          </p:cNvSpPr>
          <p:nvPr/>
        </p:nvSpPr>
        <p:spPr bwMode="auto">
          <a:xfrm>
            <a:off x="4179094" y="3867448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35" name="Oval 370"/>
          <p:cNvSpPr>
            <a:spLocks noChangeArrowheads="1"/>
          </p:cNvSpPr>
          <p:nvPr/>
        </p:nvSpPr>
        <p:spPr bwMode="auto">
          <a:xfrm>
            <a:off x="4209455" y="3885307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36" name="Oval 371"/>
          <p:cNvSpPr>
            <a:spLocks noChangeArrowheads="1"/>
          </p:cNvSpPr>
          <p:nvPr/>
        </p:nvSpPr>
        <p:spPr bwMode="auto">
          <a:xfrm>
            <a:off x="4238030" y="3896023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37" name="Oval 372"/>
          <p:cNvSpPr>
            <a:spLocks noChangeArrowheads="1"/>
          </p:cNvSpPr>
          <p:nvPr/>
        </p:nvSpPr>
        <p:spPr bwMode="auto">
          <a:xfrm>
            <a:off x="4268391" y="3912097"/>
            <a:ext cx="65187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38" name="Oval 373"/>
          <p:cNvSpPr>
            <a:spLocks noChangeArrowheads="1"/>
          </p:cNvSpPr>
          <p:nvPr/>
        </p:nvSpPr>
        <p:spPr bwMode="auto">
          <a:xfrm>
            <a:off x="4307682" y="3928170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39" name="Oval 374"/>
          <p:cNvSpPr>
            <a:spLocks noChangeArrowheads="1"/>
          </p:cNvSpPr>
          <p:nvPr/>
        </p:nvSpPr>
        <p:spPr bwMode="auto">
          <a:xfrm>
            <a:off x="4338043" y="3941564"/>
            <a:ext cx="63401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40" name="Oval 375"/>
          <p:cNvSpPr>
            <a:spLocks noChangeArrowheads="1"/>
          </p:cNvSpPr>
          <p:nvPr/>
        </p:nvSpPr>
        <p:spPr bwMode="auto">
          <a:xfrm>
            <a:off x="4372869" y="3946922"/>
            <a:ext cx="65186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41" name="Oval 376"/>
          <p:cNvSpPr>
            <a:spLocks noChangeArrowheads="1"/>
          </p:cNvSpPr>
          <p:nvPr/>
        </p:nvSpPr>
        <p:spPr bwMode="auto">
          <a:xfrm>
            <a:off x="4409480" y="3952280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42" name="Oval 377"/>
          <p:cNvSpPr>
            <a:spLocks noChangeArrowheads="1"/>
          </p:cNvSpPr>
          <p:nvPr/>
        </p:nvSpPr>
        <p:spPr bwMode="auto">
          <a:xfrm>
            <a:off x="4438948" y="3955851"/>
            <a:ext cx="65186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43" name="Oval 378"/>
          <p:cNvSpPr>
            <a:spLocks noChangeArrowheads="1"/>
          </p:cNvSpPr>
          <p:nvPr/>
        </p:nvSpPr>
        <p:spPr bwMode="auto">
          <a:xfrm>
            <a:off x="4475560" y="3957638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44" name="Oval 379"/>
          <p:cNvSpPr>
            <a:spLocks noChangeArrowheads="1"/>
          </p:cNvSpPr>
          <p:nvPr/>
        </p:nvSpPr>
        <p:spPr bwMode="auto">
          <a:xfrm>
            <a:off x="4505920" y="3957638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45" name="Oval 380"/>
          <p:cNvSpPr>
            <a:spLocks noChangeArrowheads="1"/>
          </p:cNvSpPr>
          <p:nvPr/>
        </p:nvSpPr>
        <p:spPr bwMode="auto">
          <a:xfrm>
            <a:off x="4536282" y="3957638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46" name="Oval 381"/>
          <p:cNvSpPr>
            <a:spLocks noChangeArrowheads="1"/>
          </p:cNvSpPr>
          <p:nvPr/>
        </p:nvSpPr>
        <p:spPr bwMode="auto">
          <a:xfrm>
            <a:off x="4571107" y="3957638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47" name="Oval 382"/>
          <p:cNvSpPr>
            <a:spLocks noChangeArrowheads="1"/>
          </p:cNvSpPr>
          <p:nvPr/>
        </p:nvSpPr>
        <p:spPr bwMode="auto">
          <a:xfrm>
            <a:off x="4595218" y="3955851"/>
            <a:ext cx="63401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48" name="Oval 383"/>
          <p:cNvSpPr>
            <a:spLocks noChangeArrowheads="1"/>
          </p:cNvSpPr>
          <p:nvPr/>
        </p:nvSpPr>
        <p:spPr bwMode="auto">
          <a:xfrm>
            <a:off x="4625578" y="3946922"/>
            <a:ext cx="64294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49" name="Oval 384"/>
          <p:cNvSpPr>
            <a:spLocks noChangeArrowheads="1"/>
          </p:cNvSpPr>
          <p:nvPr/>
        </p:nvSpPr>
        <p:spPr bwMode="auto">
          <a:xfrm>
            <a:off x="4652367" y="3941564"/>
            <a:ext cx="65187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50" name="Oval 385"/>
          <p:cNvSpPr>
            <a:spLocks noChangeArrowheads="1"/>
          </p:cNvSpPr>
          <p:nvPr/>
        </p:nvSpPr>
        <p:spPr bwMode="auto">
          <a:xfrm>
            <a:off x="4687194" y="3929956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51" name="Oval 386"/>
          <p:cNvSpPr>
            <a:spLocks noChangeArrowheads="1"/>
          </p:cNvSpPr>
          <p:nvPr/>
        </p:nvSpPr>
        <p:spPr bwMode="auto">
          <a:xfrm>
            <a:off x="4709517" y="3919240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52" name="Oval 387"/>
          <p:cNvSpPr>
            <a:spLocks noChangeArrowheads="1"/>
          </p:cNvSpPr>
          <p:nvPr/>
        </p:nvSpPr>
        <p:spPr bwMode="auto">
          <a:xfrm>
            <a:off x="4739878" y="3904953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53" name="Oval 388"/>
          <p:cNvSpPr>
            <a:spLocks noChangeArrowheads="1"/>
          </p:cNvSpPr>
          <p:nvPr/>
        </p:nvSpPr>
        <p:spPr bwMode="auto">
          <a:xfrm>
            <a:off x="4767560" y="3890665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54" name="Oval 389"/>
          <p:cNvSpPr>
            <a:spLocks noChangeArrowheads="1"/>
          </p:cNvSpPr>
          <p:nvPr/>
        </p:nvSpPr>
        <p:spPr bwMode="auto">
          <a:xfrm>
            <a:off x="4800600" y="3867448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55" name="Oval 390"/>
          <p:cNvSpPr>
            <a:spLocks noChangeArrowheads="1"/>
          </p:cNvSpPr>
          <p:nvPr/>
        </p:nvSpPr>
        <p:spPr bwMode="auto">
          <a:xfrm>
            <a:off x="4820245" y="3854053"/>
            <a:ext cx="64294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56" name="Oval 391"/>
          <p:cNvSpPr>
            <a:spLocks noChangeArrowheads="1"/>
          </p:cNvSpPr>
          <p:nvPr/>
        </p:nvSpPr>
        <p:spPr bwMode="auto">
          <a:xfrm>
            <a:off x="4848820" y="3827265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57" name="Oval 392"/>
          <p:cNvSpPr>
            <a:spLocks noChangeArrowheads="1"/>
          </p:cNvSpPr>
          <p:nvPr/>
        </p:nvSpPr>
        <p:spPr bwMode="auto">
          <a:xfrm>
            <a:off x="4874716" y="3800475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58" name="Oval 393"/>
          <p:cNvSpPr>
            <a:spLocks noChangeArrowheads="1"/>
          </p:cNvSpPr>
          <p:nvPr/>
        </p:nvSpPr>
        <p:spPr bwMode="auto">
          <a:xfrm>
            <a:off x="4898827" y="3776365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59" name="Oval 394"/>
          <p:cNvSpPr>
            <a:spLocks noChangeArrowheads="1"/>
          </p:cNvSpPr>
          <p:nvPr/>
        </p:nvSpPr>
        <p:spPr bwMode="auto">
          <a:xfrm>
            <a:off x="4916686" y="3754934"/>
            <a:ext cx="66080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60" name="Oval 395"/>
          <p:cNvSpPr>
            <a:spLocks noChangeArrowheads="1"/>
          </p:cNvSpPr>
          <p:nvPr/>
        </p:nvSpPr>
        <p:spPr bwMode="auto">
          <a:xfrm>
            <a:off x="4936332" y="3726359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61" name="Oval 396"/>
          <p:cNvSpPr>
            <a:spLocks noChangeArrowheads="1"/>
          </p:cNvSpPr>
          <p:nvPr/>
        </p:nvSpPr>
        <p:spPr bwMode="auto">
          <a:xfrm>
            <a:off x="4957763" y="3693319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62" name="Oval 397"/>
          <p:cNvSpPr>
            <a:spLocks noChangeArrowheads="1"/>
          </p:cNvSpPr>
          <p:nvPr/>
        </p:nvSpPr>
        <p:spPr bwMode="auto">
          <a:xfrm>
            <a:off x="4978301" y="3662958"/>
            <a:ext cx="63401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63" name="Oval 398"/>
          <p:cNvSpPr>
            <a:spLocks noChangeArrowheads="1"/>
          </p:cNvSpPr>
          <p:nvPr/>
        </p:nvSpPr>
        <p:spPr bwMode="auto">
          <a:xfrm>
            <a:off x="4995267" y="3623667"/>
            <a:ext cx="65187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64" name="Oval 399"/>
          <p:cNvSpPr>
            <a:spLocks noChangeArrowheads="1"/>
          </p:cNvSpPr>
          <p:nvPr/>
        </p:nvSpPr>
        <p:spPr bwMode="auto">
          <a:xfrm>
            <a:off x="5010448" y="3588842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65" name="Oval 400"/>
          <p:cNvSpPr>
            <a:spLocks noChangeArrowheads="1"/>
          </p:cNvSpPr>
          <p:nvPr/>
        </p:nvSpPr>
        <p:spPr bwMode="auto">
          <a:xfrm>
            <a:off x="5025628" y="3553123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66" name="Oval 401"/>
          <p:cNvSpPr>
            <a:spLocks noChangeArrowheads="1"/>
          </p:cNvSpPr>
          <p:nvPr/>
        </p:nvSpPr>
        <p:spPr bwMode="auto">
          <a:xfrm>
            <a:off x="5041702" y="3516511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67" name="Oval 402"/>
          <p:cNvSpPr>
            <a:spLocks noChangeArrowheads="1"/>
          </p:cNvSpPr>
          <p:nvPr/>
        </p:nvSpPr>
        <p:spPr bwMode="auto">
          <a:xfrm>
            <a:off x="5052417" y="3477221"/>
            <a:ext cx="65187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68" name="Oval 403"/>
          <p:cNvSpPr>
            <a:spLocks noChangeArrowheads="1"/>
          </p:cNvSpPr>
          <p:nvPr/>
        </p:nvSpPr>
        <p:spPr bwMode="auto">
          <a:xfrm>
            <a:off x="5063133" y="3438823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69" name="Oval 404"/>
          <p:cNvSpPr>
            <a:spLocks noChangeArrowheads="1"/>
          </p:cNvSpPr>
          <p:nvPr/>
        </p:nvSpPr>
        <p:spPr bwMode="auto">
          <a:xfrm>
            <a:off x="5072063" y="3399532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70" name="Oval 405"/>
          <p:cNvSpPr>
            <a:spLocks noChangeArrowheads="1"/>
          </p:cNvSpPr>
          <p:nvPr/>
        </p:nvSpPr>
        <p:spPr bwMode="auto">
          <a:xfrm>
            <a:off x="5080099" y="3359348"/>
            <a:ext cx="63401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71" name="Oval 406"/>
          <p:cNvSpPr>
            <a:spLocks noChangeArrowheads="1"/>
          </p:cNvSpPr>
          <p:nvPr/>
        </p:nvSpPr>
        <p:spPr bwMode="auto">
          <a:xfrm>
            <a:off x="5087244" y="3320058"/>
            <a:ext cx="65186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72" name="Oval 407"/>
          <p:cNvSpPr>
            <a:spLocks noChangeArrowheads="1"/>
          </p:cNvSpPr>
          <p:nvPr/>
        </p:nvSpPr>
        <p:spPr bwMode="auto">
          <a:xfrm>
            <a:off x="5093494" y="3283446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73" name="Oval 408"/>
          <p:cNvSpPr>
            <a:spLocks noChangeArrowheads="1"/>
          </p:cNvSpPr>
          <p:nvPr/>
        </p:nvSpPr>
        <p:spPr bwMode="auto">
          <a:xfrm>
            <a:off x="5099745" y="3240584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74" name="Oval 409"/>
          <p:cNvSpPr>
            <a:spLocks noChangeArrowheads="1"/>
          </p:cNvSpPr>
          <p:nvPr/>
        </p:nvSpPr>
        <p:spPr bwMode="auto">
          <a:xfrm>
            <a:off x="5104210" y="3179380"/>
            <a:ext cx="63401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75" name="Oval 410"/>
          <p:cNvSpPr>
            <a:spLocks noChangeArrowheads="1"/>
          </p:cNvSpPr>
          <p:nvPr/>
        </p:nvSpPr>
        <p:spPr bwMode="auto">
          <a:xfrm>
            <a:off x="5105103" y="3136518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76" name="Oval 411"/>
          <p:cNvSpPr>
            <a:spLocks noChangeArrowheads="1"/>
          </p:cNvSpPr>
          <p:nvPr/>
        </p:nvSpPr>
        <p:spPr bwMode="auto">
          <a:xfrm>
            <a:off x="5110460" y="3094548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77" name="Oval 412"/>
          <p:cNvSpPr>
            <a:spLocks noChangeArrowheads="1"/>
          </p:cNvSpPr>
          <p:nvPr/>
        </p:nvSpPr>
        <p:spPr bwMode="auto">
          <a:xfrm>
            <a:off x="5110460" y="3074492"/>
            <a:ext cx="64294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78" name="Oval 413"/>
          <p:cNvSpPr>
            <a:spLocks noChangeArrowheads="1"/>
          </p:cNvSpPr>
          <p:nvPr/>
        </p:nvSpPr>
        <p:spPr bwMode="auto">
          <a:xfrm>
            <a:off x="5110460" y="3032522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79" name="Oval 414"/>
          <p:cNvSpPr>
            <a:spLocks noChangeArrowheads="1"/>
          </p:cNvSpPr>
          <p:nvPr/>
        </p:nvSpPr>
        <p:spPr bwMode="auto">
          <a:xfrm>
            <a:off x="5110460" y="2998590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80" name="Oval 415"/>
          <p:cNvSpPr>
            <a:spLocks noChangeArrowheads="1"/>
          </p:cNvSpPr>
          <p:nvPr/>
        </p:nvSpPr>
        <p:spPr bwMode="auto">
          <a:xfrm>
            <a:off x="5113139" y="2956620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81" name="Oval 416"/>
          <p:cNvSpPr>
            <a:spLocks noChangeArrowheads="1"/>
          </p:cNvSpPr>
          <p:nvPr/>
        </p:nvSpPr>
        <p:spPr bwMode="auto">
          <a:xfrm>
            <a:off x="5110460" y="2915544"/>
            <a:ext cx="64294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82" name="Oval 417"/>
          <p:cNvSpPr>
            <a:spLocks noChangeArrowheads="1"/>
          </p:cNvSpPr>
          <p:nvPr/>
        </p:nvSpPr>
        <p:spPr bwMode="auto">
          <a:xfrm>
            <a:off x="5105103" y="2875360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83" name="Oval 418"/>
          <p:cNvSpPr>
            <a:spLocks noChangeArrowheads="1"/>
          </p:cNvSpPr>
          <p:nvPr/>
        </p:nvSpPr>
        <p:spPr bwMode="auto">
          <a:xfrm>
            <a:off x="5104210" y="2828925"/>
            <a:ext cx="63401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84" name="Oval 419"/>
          <p:cNvSpPr>
            <a:spLocks noChangeArrowheads="1"/>
          </p:cNvSpPr>
          <p:nvPr/>
        </p:nvSpPr>
        <p:spPr bwMode="auto">
          <a:xfrm>
            <a:off x="5099745" y="2790528"/>
            <a:ext cx="64294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85" name="Oval 420"/>
          <p:cNvSpPr>
            <a:spLocks noChangeArrowheads="1"/>
          </p:cNvSpPr>
          <p:nvPr/>
        </p:nvSpPr>
        <p:spPr bwMode="auto">
          <a:xfrm>
            <a:off x="5099745" y="2747665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86" name="Oval 421"/>
          <p:cNvSpPr>
            <a:spLocks noChangeArrowheads="1"/>
          </p:cNvSpPr>
          <p:nvPr/>
        </p:nvSpPr>
        <p:spPr bwMode="auto">
          <a:xfrm>
            <a:off x="5097959" y="2705696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87" name="Oval 422"/>
          <p:cNvSpPr>
            <a:spLocks noChangeArrowheads="1"/>
          </p:cNvSpPr>
          <p:nvPr/>
        </p:nvSpPr>
        <p:spPr bwMode="auto">
          <a:xfrm>
            <a:off x="5093494" y="2669977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88" name="Oval 423"/>
          <p:cNvSpPr>
            <a:spLocks noChangeArrowheads="1"/>
          </p:cNvSpPr>
          <p:nvPr/>
        </p:nvSpPr>
        <p:spPr bwMode="auto">
          <a:xfrm>
            <a:off x="5082778" y="2624435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89" name="Oval 424"/>
          <p:cNvSpPr>
            <a:spLocks noChangeArrowheads="1"/>
          </p:cNvSpPr>
          <p:nvPr/>
        </p:nvSpPr>
        <p:spPr bwMode="auto">
          <a:xfrm>
            <a:off x="5075635" y="2588717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90" name="Oval 425"/>
          <p:cNvSpPr>
            <a:spLocks noChangeArrowheads="1"/>
          </p:cNvSpPr>
          <p:nvPr/>
        </p:nvSpPr>
        <p:spPr bwMode="auto">
          <a:xfrm>
            <a:off x="5071170" y="2552105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91" name="Oval 426"/>
          <p:cNvSpPr>
            <a:spLocks noChangeArrowheads="1"/>
          </p:cNvSpPr>
          <p:nvPr/>
        </p:nvSpPr>
        <p:spPr bwMode="auto">
          <a:xfrm>
            <a:off x="5060454" y="2514600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92" name="Oval 427"/>
          <p:cNvSpPr>
            <a:spLocks noChangeArrowheads="1"/>
          </p:cNvSpPr>
          <p:nvPr/>
        </p:nvSpPr>
        <p:spPr bwMode="auto">
          <a:xfrm>
            <a:off x="5052417" y="2488704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93" name="Oval 428"/>
          <p:cNvSpPr>
            <a:spLocks noChangeArrowheads="1"/>
          </p:cNvSpPr>
          <p:nvPr/>
        </p:nvSpPr>
        <p:spPr bwMode="auto">
          <a:xfrm>
            <a:off x="5041702" y="2449414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94" name="Oval 429"/>
          <p:cNvSpPr>
            <a:spLocks noChangeArrowheads="1"/>
          </p:cNvSpPr>
          <p:nvPr/>
        </p:nvSpPr>
        <p:spPr bwMode="auto">
          <a:xfrm>
            <a:off x="5036344" y="2418160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95" name="Oval 430"/>
          <p:cNvSpPr>
            <a:spLocks noChangeArrowheads="1"/>
          </p:cNvSpPr>
          <p:nvPr/>
        </p:nvSpPr>
        <p:spPr bwMode="auto">
          <a:xfrm>
            <a:off x="5021163" y="2378869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96" name="Oval 431"/>
          <p:cNvSpPr>
            <a:spLocks noChangeArrowheads="1"/>
          </p:cNvSpPr>
          <p:nvPr/>
        </p:nvSpPr>
        <p:spPr bwMode="auto">
          <a:xfrm>
            <a:off x="5010448" y="2340471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97" name="Oval 432"/>
          <p:cNvSpPr>
            <a:spLocks noChangeArrowheads="1"/>
          </p:cNvSpPr>
          <p:nvPr/>
        </p:nvSpPr>
        <p:spPr bwMode="auto">
          <a:xfrm>
            <a:off x="4995267" y="2304753"/>
            <a:ext cx="65187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98" name="Oval 433"/>
          <p:cNvSpPr>
            <a:spLocks noChangeArrowheads="1"/>
          </p:cNvSpPr>
          <p:nvPr/>
        </p:nvSpPr>
        <p:spPr bwMode="auto">
          <a:xfrm>
            <a:off x="4982766" y="2268141"/>
            <a:ext cx="64294" cy="8036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199" name="Oval 434"/>
          <p:cNvSpPr>
            <a:spLocks noChangeArrowheads="1"/>
          </p:cNvSpPr>
          <p:nvPr/>
        </p:nvSpPr>
        <p:spPr bwMode="auto">
          <a:xfrm>
            <a:off x="4968478" y="2243138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00" name="Oval 435"/>
          <p:cNvSpPr>
            <a:spLocks noChangeArrowheads="1"/>
          </p:cNvSpPr>
          <p:nvPr/>
        </p:nvSpPr>
        <p:spPr bwMode="auto">
          <a:xfrm>
            <a:off x="4955977" y="2209205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01" name="Oval 436"/>
          <p:cNvSpPr>
            <a:spLocks noChangeArrowheads="1"/>
          </p:cNvSpPr>
          <p:nvPr/>
        </p:nvSpPr>
        <p:spPr bwMode="auto">
          <a:xfrm>
            <a:off x="4938118" y="2172593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02" name="Oval 437"/>
          <p:cNvSpPr>
            <a:spLocks noChangeArrowheads="1"/>
          </p:cNvSpPr>
          <p:nvPr/>
        </p:nvSpPr>
        <p:spPr bwMode="auto">
          <a:xfrm>
            <a:off x="4921151" y="2142232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03" name="Oval 438"/>
          <p:cNvSpPr>
            <a:spLocks noChangeArrowheads="1"/>
          </p:cNvSpPr>
          <p:nvPr/>
        </p:nvSpPr>
        <p:spPr bwMode="auto">
          <a:xfrm>
            <a:off x="4898827" y="2111872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04" name="Oval 439"/>
          <p:cNvSpPr>
            <a:spLocks noChangeArrowheads="1"/>
          </p:cNvSpPr>
          <p:nvPr/>
        </p:nvSpPr>
        <p:spPr bwMode="auto">
          <a:xfrm>
            <a:off x="4881861" y="2087761"/>
            <a:ext cx="65186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05" name="Oval 440"/>
          <p:cNvSpPr>
            <a:spLocks noChangeArrowheads="1"/>
          </p:cNvSpPr>
          <p:nvPr/>
        </p:nvSpPr>
        <p:spPr bwMode="auto">
          <a:xfrm>
            <a:off x="4870252" y="2064544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06" name="Oval 441"/>
          <p:cNvSpPr>
            <a:spLocks noChangeArrowheads="1"/>
          </p:cNvSpPr>
          <p:nvPr/>
        </p:nvSpPr>
        <p:spPr bwMode="auto">
          <a:xfrm>
            <a:off x="4844356" y="2030611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07" name="Oval 442"/>
          <p:cNvSpPr>
            <a:spLocks noChangeArrowheads="1"/>
          </p:cNvSpPr>
          <p:nvPr/>
        </p:nvSpPr>
        <p:spPr bwMode="auto">
          <a:xfrm>
            <a:off x="4822924" y="1997571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08" name="Oval 443"/>
          <p:cNvSpPr>
            <a:spLocks noChangeArrowheads="1"/>
          </p:cNvSpPr>
          <p:nvPr/>
        </p:nvSpPr>
        <p:spPr bwMode="auto">
          <a:xfrm>
            <a:off x="4794349" y="1965425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09" name="Oval 444"/>
          <p:cNvSpPr>
            <a:spLocks noChangeArrowheads="1"/>
          </p:cNvSpPr>
          <p:nvPr/>
        </p:nvSpPr>
        <p:spPr bwMode="auto">
          <a:xfrm>
            <a:off x="4767560" y="1944886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10" name="Oval 445"/>
          <p:cNvSpPr>
            <a:spLocks noChangeArrowheads="1"/>
          </p:cNvSpPr>
          <p:nvPr/>
        </p:nvSpPr>
        <p:spPr bwMode="auto">
          <a:xfrm>
            <a:off x="4742558" y="1921669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11" name="Oval 446"/>
          <p:cNvSpPr>
            <a:spLocks noChangeArrowheads="1"/>
          </p:cNvSpPr>
          <p:nvPr/>
        </p:nvSpPr>
        <p:spPr bwMode="auto">
          <a:xfrm>
            <a:off x="4717554" y="1896666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12" name="Oval 447"/>
          <p:cNvSpPr>
            <a:spLocks noChangeArrowheads="1"/>
          </p:cNvSpPr>
          <p:nvPr/>
        </p:nvSpPr>
        <p:spPr bwMode="auto">
          <a:xfrm>
            <a:off x="4693444" y="1880593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13" name="Oval 448"/>
          <p:cNvSpPr>
            <a:spLocks noChangeArrowheads="1"/>
          </p:cNvSpPr>
          <p:nvPr/>
        </p:nvSpPr>
        <p:spPr bwMode="auto">
          <a:xfrm>
            <a:off x="4670227" y="1861840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14" name="Oval 449"/>
          <p:cNvSpPr>
            <a:spLocks noChangeArrowheads="1"/>
          </p:cNvSpPr>
          <p:nvPr/>
        </p:nvSpPr>
        <p:spPr bwMode="auto">
          <a:xfrm>
            <a:off x="4643438" y="1843981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15" name="Oval 450"/>
          <p:cNvSpPr>
            <a:spLocks noChangeArrowheads="1"/>
          </p:cNvSpPr>
          <p:nvPr/>
        </p:nvSpPr>
        <p:spPr bwMode="auto">
          <a:xfrm>
            <a:off x="4613077" y="1818978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16" name="Oval 451"/>
          <p:cNvSpPr>
            <a:spLocks noChangeArrowheads="1"/>
          </p:cNvSpPr>
          <p:nvPr/>
        </p:nvSpPr>
        <p:spPr bwMode="auto">
          <a:xfrm>
            <a:off x="4580930" y="1808262"/>
            <a:ext cx="65187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17" name="Oval 452"/>
          <p:cNvSpPr>
            <a:spLocks noChangeArrowheads="1"/>
          </p:cNvSpPr>
          <p:nvPr/>
        </p:nvSpPr>
        <p:spPr bwMode="auto">
          <a:xfrm>
            <a:off x="4551462" y="1793975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18" name="Oval 453"/>
          <p:cNvSpPr>
            <a:spLocks noChangeArrowheads="1"/>
          </p:cNvSpPr>
          <p:nvPr/>
        </p:nvSpPr>
        <p:spPr bwMode="auto">
          <a:xfrm>
            <a:off x="4523780" y="1785938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19" name="Oval 454"/>
          <p:cNvSpPr>
            <a:spLocks noChangeArrowheads="1"/>
          </p:cNvSpPr>
          <p:nvPr/>
        </p:nvSpPr>
        <p:spPr bwMode="auto">
          <a:xfrm>
            <a:off x="4486275" y="1775222"/>
            <a:ext cx="65187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20" name="Oval 455"/>
          <p:cNvSpPr>
            <a:spLocks noChangeArrowheads="1"/>
          </p:cNvSpPr>
          <p:nvPr/>
        </p:nvSpPr>
        <p:spPr bwMode="auto">
          <a:xfrm>
            <a:off x="4453235" y="1766293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21" name="Oval 456"/>
          <p:cNvSpPr>
            <a:spLocks noChangeArrowheads="1"/>
          </p:cNvSpPr>
          <p:nvPr/>
        </p:nvSpPr>
        <p:spPr bwMode="auto">
          <a:xfrm>
            <a:off x="4424660" y="1760935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22" name="Oval 457"/>
          <p:cNvSpPr>
            <a:spLocks noChangeArrowheads="1"/>
          </p:cNvSpPr>
          <p:nvPr/>
        </p:nvSpPr>
        <p:spPr bwMode="auto">
          <a:xfrm>
            <a:off x="4390727" y="1755576"/>
            <a:ext cx="63401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23" name="Oval 458"/>
          <p:cNvSpPr>
            <a:spLocks noChangeArrowheads="1"/>
          </p:cNvSpPr>
          <p:nvPr/>
        </p:nvSpPr>
        <p:spPr bwMode="auto">
          <a:xfrm>
            <a:off x="4355902" y="1752005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24" name="Oval 459"/>
          <p:cNvSpPr>
            <a:spLocks noChangeArrowheads="1"/>
          </p:cNvSpPr>
          <p:nvPr/>
        </p:nvSpPr>
        <p:spPr bwMode="auto">
          <a:xfrm>
            <a:off x="4320183" y="1752005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25" name="Oval 460"/>
          <p:cNvSpPr>
            <a:spLocks noChangeArrowheads="1"/>
          </p:cNvSpPr>
          <p:nvPr/>
        </p:nvSpPr>
        <p:spPr bwMode="auto">
          <a:xfrm>
            <a:off x="4281785" y="1755576"/>
            <a:ext cx="64294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26" name="Oval 461"/>
          <p:cNvSpPr>
            <a:spLocks noChangeArrowheads="1"/>
          </p:cNvSpPr>
          <p:nvPr/>
        </p:nvSpPr>
        <p:spPr bwMode="auto">
          <a:xfrm>
            <a:off x="4250532" y="1757363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27" name="Oval 462"/>
          <p:cNvSpPr>
            <a:spLocks noChangeArrowheads="1"/>
          </p:cNvSpPr>
          <p:nvPr/>
        </p:nvSpPr>
        <p:spPr bwMode="auto">
          <a:xfrm>
            <a:off x="4211241" y="1766293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28" name="Oval 463"/>
          <p:cNvSpPr>
            <a:spLocks noChangeArrowheads="1"/>
          </p:cNvSpPr>
          <p:nvPr/>
        </p:nvSpPr>
        <p:spPr bwMode="auto">
          <a:xfrm>
            <a:off x="4185345" y="1771651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29" name="Oval 464"/>
          <p:cNvSpPr>
            <a:spLocks noChangeArrowheads="1"/>
          </p:cNvSpPr>
          <p:nvPr/>
        </p:nvSpPr>
        <p:spPr bwMode="auto">
          <a:xfrm>
            <a:off x="4152305" y="1784151"/>
            <a:ext cx="63401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30" name="Oval 465"/>
          <p:cNvSpPr>
            <a:spLocks noChangeArrowheads="1"/>
          </p:cNvSpPr>
          <p:nvPr/>
        </p:nvSpPr>
        <p:spPr bwMode="auto">
          <a:xfrm>
            <a:off x="4121944" y="1793975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31" name="Oval 466"/>
          <p:cNvSpPr>
            <a:spLocks noChangeArrowheads="1"/>
          </p:cNvSpPr>
          <p:nvPr/>
        </p:nvSpPr>
        <p:spPr bwMode="auto">
          <a:xfrm>
            <a:off x="4099620" y="1804690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32" name="Oval 467"/>
          <p:cNvSpPr>
            <a:spLocks noChangeArrowheads="1"/>
          </p:cNvSpPr>
          <p:nvPr/>
        </p:nvSpPr>
        <p:spPr bwMode="auto">
          <a:xfrm>
            <a:off x="4066580" y="1822550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33" name="Oval 468"/>
          <p:cNvSpPr>
            <a:spLocks noChangeArrowheads="1"/>
          </p:cNvSpPr>
          <p:nvPr/>
        </p:nvSpPr>
        <p:spPr bwMode="auto">
          <a:xfrm>
            <a:off x="4037112" y="1838623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34" name="Oval 469"/>
          <p:cNvSpPr>
            <a:spLocks noChangeArrowheads="1"/>
          </p:cNvSpPr>
          <p:nvPr/>
        </p:nvSpPr>
        <p:spPr bwMode="auto">
          <a:xfrm>
            <a:off x="4008537" y="1858268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35" name="Oval 470"/>
          <p:cNvSpPr>
            <a:spLocks noChangeArrowheads="1"/>
          </p:cNvSpPr>
          <p:nvPr/>
        </p:nvSpPr>
        <p:spPr bwMode="auto">
          <a:xfrm>
            <a:off x="3981748" y="1873449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36" name="Oval 471"/>
          <p:cNvSpPr>
            <a:spLocks noChangeArrowheads="1"/>
          </p:cNvSpPr>
          <p:nvPr/>
        </p:nvSpPr>
        <p:spPr bwMode="auto">
          <a:xfrm>
            <a:off x="3957637" y="1894880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37" name="Oval 472"/>
          <p:cNvSpPr>
            <a:spLocks noChangeArrowheads="1"/>
          </p:cNvSpPr>
          <p:nvPr/>
        </p:nvSpPr>
        <p:spPr bwMode="auto">
          <a:xfrm>
            <a:off x="3933527" y="1914526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38" name="Oval 473"/>
          <p:cNvSpPr>
            <a:spLocks noChangeArrowheads="1"/>
          </p:cNvSpPr>
          <p:nvPr/>
        </p:nvSpPr>
        <p:spPr bwMode="auto">
          <a:xfrm>
            <a:off x="3909418" y="1939529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39" name="Oval 474"/>
          <p:cNvSpPr>
            <a:spLocks noChangeArrowheads="1"/>
          </p:cNvSpPr>
          <p:nvPr/>
        </p:nvSpPr>
        <p:spPr bwMode="auto">
          <a:xfrm>
            <a:off x="3887986" y="1961853"/>
            <a:ext cx="65187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40" name="Oval 475"/>
          <p:cNvSpPr>
            <a:spLocks noChangeArrowheads="1"/>
          </p:cNvSpPr>
          <p:nvPr/>
        </p:nvSpPr>
        <p:spPr bwMode="auto">
          <a:xfrm>
            <a:off x="3866555" y="1985070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41" name="Oval 476"/>
          <p:cNvSpPr>
            <a:spLocks noChangeArrowheads="1"/>
          </p:cNvSpPr>
          <p:nvPr/>
        </p:nvSpPr>
        <p:spPr bwMode="auto">
          <a:xfrm>
            <a:off x="3842445" y="2020789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42" name="Oval 477"/>
          <p:cNvSpPr>
            <a:spLocks noChangeArrowheads="1"/>
          </p:cNvSpPr>
          <p:nvPr/>
        </p:nvSpPr>
        <p:spPr bwMode="auto">
          <a:xfrm>
            <a:off x="3820121" y="2048470"/>
            <a:ext cx="63401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43" name="Oval 478"/>
          <p:cNvSpPr>
            <a:spLocks noChangeArrowheads="1"/>
          </p:cNvSpPr>
          <p:nvPr/>
        </p:nvSpPr>
        <p:spPr bwMode="auto">
          <a:xfrm>
            <a:off x="3800475" y="2080618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44" name="Oval 479"/>
          <p:cNvSpPr>
            <a:spLocks noChangeArrowheads="1"/>
          </p:cNvSpPr>
          <p:nvPr/>
        </p:nvSpPr>
        <p:spPr bwMode="auto">
          <a:xfrm>
            <a:off x="3779044" y="2117229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45" name="Oval 480"/>
          <p:cNvSpPr>
            <a:spLocks noChangeArrowheads="1"/>
          </p:cNvSpPr>
          <p:nvPr/>
        </p:nvSpPr>
        <p:spPr bwMode="auto">
          <a:xfrm>
            <a:off x="3762971" y="2152948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46" name="Oval 481"/>
          <p:cNvSpPr>
            <a:spLocks noChangeArrowheads="1"/>
          </p:cNvSpPr>
          <p:nvPr/>
        </p:nvSpPr>
        <p:spPr bwMode="auto">
          <a:xfrm>
            <a:off x="3743325" y="2191346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47" name="Oval 482"/>
          <p:cNvSpPr>
            <a:spLocks noChangeArrowheads="1"/>
          </p:cNvSpPr>
          <p:nvPr/>
        </p:nvSpPr>
        <p:spPr bwMode="auto">
          <a:xfrm>
            <a:off x="3724573" y="2230636"/>
            <a:ext cx="65186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48" name="Oval 483"/>
          <p:cNvSpPr>
            <a:spLocks noChangeArrowheads="1"/>
          </p:cNvSpPr>
          <p:nvPr/>
        </p:nvSpPr>
        <p:spPr bwMode="auto">
          <a:xfrm>
            <a:off x="3713858" y="2268141"/>
            <a:ext cx="65186" cy="80367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49" name="Oval 484"/>
          <p:cNvSpPr>
            <a:spLocks noChangeArrowheads="1"/>
          </p:cNvSpPr>
          <p:nvPr/>
        </p:nvSpPr>
        <p:spPr bwMode="auto">
          <a:xfrm>
            <a:off x="3704927" y="2301181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50" name="Oval 485"/>
          <p:cNvSpPr>
            <a:spLocks noChangeArrowheads="1"/>
          </p:cNvSpPr>
          <p:nvPr/>
        </p:nvSpPr>
        <p:spPr bwMode="auto">
          <a:xfrm>
            <a:off x="3698676" y="2338686"/>
            <a:ext cx="64294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51" name="Oval 486"/>
          <p:cNvSpPr>
            <a:spLocks noChangeArrowheads="1"/>
          </p:cNvSpPr>
          <p:nvPr/>
        </p:nvSpPr>
        <p:spPr bwMode="auto">
          <a:xfrm>
            <a:off x="3694212" y="2382441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52" name="Oval 487"/>
          <p:cNvSpPr>
            <a:spLocks noChangeArrowheads="1"/>
          </p:cNvSpPr>
          <p:nvPr/>
        </p:nvSpPr>
        <p:spPr bwMode="auto">
          <a:xfrm>
            <a:off x="3691533" y="2421732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53" name="Oval 488"/>
          <p:cNvSpPr>
            <a:spLocks noChangeArrowheads="1"/>
          </p:cNvSpPr>
          <p:nvPr/>
        </p:nvSpPr>
        <p:spPr bwMode="auto">
          <a:xfrm>
            <a:off x="3691533" y="2463701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54" name="Oval 489"/>
          <p:cNvSpPr>
            <a:spLocks noChangeArrowheads="1"/>
          </p:cNvSpPr>
          <p:nvPr/>
        </p:nvSpPr>
        <p:spPr bwMode="auto">
          <a:xfrm>
            <a:off x="3694212" y="2501206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55" name="Oval 490"/>
          <p:cNvSpPr>
            <a:spLocks noChangeArrowheads="1"/>
          </p:cNvSpPr>
          <p:nvPr/>
        </p:nvSpPr>
        <p:spPr bwMode="auto">
          <a:xfrm>
            <a:off x="3700463" y="2541390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56" name="Oval 491"/>
          <p:cNvSpPr>
            <a:spLocks noChangeArrowheads="1"/>
          </p:cNvSpPr>
          <p:nvPr/>
        </p:nvSpPr>
        <p:spPr bwMode="auto">
          <a:xfrm>
            <a:off x="3706714" y="2575322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57" name="Oval 492"/>
          <p:cNvSpPr>
            <a:spLocks noChangeArrowheads="1"/>
          </p:cNvSpPr>
          <p:nvPr/>
        </p:nvSpPr>
        <p:spPr bwMode="auto">
          <a:xfrm>
            <a:off x="3715644" y="2619078"/>
            <a:ext cx="65186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58" name="Oval 493"/>
          <p:cNvSpPr>
            <a:spLocks noChangeArrowheads="1"/>
          </p:cNvSpPr>
          <p:nvPr/>
        </p:nvSpPr>
        <p:spPr bwMode="auto">
          <a:xfrm>
            <a:off x="3732610" y="2658368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59" name="Oval 494"/>
          <p:cNvSpPr>
            <a:spLocks noChangeArrowheads="1"/>
          </p:cNvSpPr>
          <p:nvPr/>
        </p:nvSpPr>
        <p:spPr bwMode="auto">
          <a:xfrm>
            <a:off x="3752255" y="2689622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60" name="Oval 495"/>
          <p:cNvSpPr>
            <a:spLocks noChangeArrowheads="1"/>
          </p:cNvSpPr>
          <p:nvPr/>
        </p:nvSpPr>
        <p:spPr bwMode="auto">
          <a:xfrm>
            <a:off x="3772794" y="2719983"/>
            <a:ext cx="65186" cy="79475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61" name="Oval 496"/>
          <p:cNvSpPr>
            <a:spLocks noChangeArrowheads="1"/>
          </p:cNvSpPr>
          <p:nvPr/>
        </p:nvSpPr>
        <p:spPr bwMode="auto">
          <a:xfrm>
            <a:off x="3789760" y="2741414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62" name="Oval 497"/>
          <p:cNvSpPr>
            <a:spLocks noChangeArrowheads="1"/>
          </p:cNvSpPr>
          <p:nvPr/>
        </p:nvSpPr>
        <p:spPr bwMode="auto">
          <a:xfrm>
            <a:off x="3811191" y="2765525"/>
            <a:ext cx="64294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63" name="Oval 498"/>
          <p:cNvSpPr>
            <a:spLocks noChangeArrowheads="1"/>
          </p:cNvSpPr>
          <p:nvPr/>
        </p:nvSpPr>
        <p:spPr bwMode="auto">
          <a:xfrm>
            <a:off x="3842445" y="2785170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64" name="Oval 499"/>
          <p:cNvSpPr>
            <a:spLocks noChangeArrowheads="1"/>
          </p:cNvSpPr>
          <p:nvPr/>
        </p:nvSpPr>
        <p:spPr bwMode="auto">
          <a:xfrm>
            <a:off x="3871020" y="2797671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65" name="Oval 500"/>
          <p:cNvSpPr>
            <a:spLocks noChangeArrowheads="1"/>
          </p:cNvSpPr>
          <p:nvPr/>
        </p:nvSpPr>
        <p:spPr bwMode="auto">
          <a:xfrm>
            <a:off x="3904952" y="2806601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66" name="Oval 501"/>
          <p:cNvSpPr>
            <a:spLocks noChangeArrowheads="1"/>
          </p:cNvSpPr>
          <p:nvPr/>
        </p:nvSpPr>
        <p:spPr bwMode="auto">
          <a:xfrm>
            <a:off x="3937993" y="2815531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67" name="Oval 502"/>
          <p:cNvSpPr>
            <a:spLocks noChangeArrowheads="1"/>
          </p:cNvSpPr>
          <p:nvPr/>
        </p:nvSpPr>
        <p:spPr bwMode="auto">
          <a:xfrm>
            <a:off x="3968353" y="2820889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68" name="Oval 503"/>
          <p:cNvSpPr>
            <a:spLocks noChangeArrowheads="1"/>
          </p:cNvSpPr>
          <p:nvPr/>
        </p:nvSpPr>
        <p:spPr bwMode="auto">
          <a:xfrm>
            <a:off x="4001394" y="2824461"/>
            <a:ext cx="65186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69" name="Oval 504"/>
          <p:cNvSpPr>
            <a:spLocks noChangeArrowheads="1"/>
          </p:cNvSpPr>
          <p:nvPr/>
        </p:nvSpPr>
        <p:spPr bwMode="auto">
          <a:xfrm>
            <a:off x="4037112" y="2820889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70" name="Oval 505"/>
          <p:cNvSpPr>
            <a:spLocks noChangeArrowheads="1"/>
          </p:cNvSpPr>
          <p:nvPr/>
        </p:nvSpPr>
        <p:spPr bwMode="auto">
          <a:xfrm>
            <a:off x="4061222" y="2815531"/>
            <a:ext cx="65187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71" name="Oval 506"/>
          <p:cNvSpPr>
            <a:spLocks noChangeArrowheads="1"/>
          </p:cNvSpPr>
          <p:nvPr/>
        </p:nvSpPr>
        <p:spPr bwMode="auto">
          <a:xfrm>
            <a:off x="4095155" y="2799458"/>
            <a:ext cx="63401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72" name="Oval 507"/>
          <p:cNvSpPr>
            <a:spLocks noChangeArrowheads="1"/>
          </p:cNvSpPr>
          <p:nvPr/>
        </p:nvSpPr>
        <p:spPr bwMode="auto">
          <a:xfrm>
            <a:off x="4123730" y="2786956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73" name="Oval 508"/>
          <p:cNvSpPr>
            <a:spLocks noChangeArrowheads="1"/>
          </p:cNvSpPr>
          <p:nvPr/>
        </p:nvSpPr>
        <p:spPr bwMode="auto">
          <a:xfrm>
            <a:off x="4152305" y="2765525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74" name="Oval 509"/>
          <p:cNvSpPr>
            <a:spLocks noChangeArrowheads="1"/>
          </p:cNvSpPr>
          <p:nvPr/>
        </p:nvSpPr>
        <p:spPr bwMode="auto">
          <a:xfrm>
            <a:off x="4173736" y="2747665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75" name="Oval 510"/>
          <p:cNvSpPr>
            <a:spLocks noChangeArrowheads="1"/>
          </p:cNvSpPr>
          <p:nvPr/>
        </p:nvSpPr>
        <p:spPr bwMode="auto">
          <a:xfrm>
            <a:off x="4200525" y="2725341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76" name="Oval 511"/>
          <p:cNvSpPr>
            <a:spLocks noChangeArrowheads="1"/>
          </p:cNvSpPr>
          <p:nvPr/>
        </p:nvSpPr>
        <p:spPr bwMode="auto">
          <a:xfrm>
            <a:off x="4222849" y="2691408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77" name="Oval 512"/>
          <p:cNvSpPr>
            <a:spLocks noChangeArrowheads="1"/>
          </p:cNvSpPr>
          <p:nvPr/>
        </p:nvSpPr>
        <p:spPr bwMode="auto">
          <a:xfrm>
            <a:off x="4242495" y="2651225"/>
            <a:ext cx="65186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78" name="Oval 513"/>
          <p:cNvSpPr>
            <a:spLocks noChangeArrowheads="1"/>
          </p:cNvSpPr>
          <p:nvPr/>
        </p:nvSpPr>
        <p:spPr bwMode="auto">
          <a:xfrm>
            <a:off x="4256782" y="2617292"/>
            <a:ext cx="63401" cy="79474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79" name="Oval 514"/>
          <p:cNvSpPr>
            <a:spLocks noChangeArrowheads="1"/>
          </p:cNvSpPr>
          <p:nvPr/>
        </p:nvSpPr>
        <p:spPr bwMode="auto">
          <a:xfrm>
            <a:off x="4267498" y="2588717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80" name="Oval 515"/>
          <p:cNvSpPr>
            <a:spLocks noChangeArrowheads="1"/>
          </p:cNvSpPr>
          <p:nvPr/>
        </p:nvSpPr>
        <p:spPr bwMode="auto">
          <a:xfrm>
            <a:off x="4272856" y="2553891"/>
            <a:ext cx="65186" cy="83046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81" name="Oval 516"/>
          <p:cNvSpPr>
            <a:spLocks noChangeArrowheads="1"/>
          </p:cNvSpPr>
          <p:nvPr/>
        </p:nvSpPr>
        <p:spPr bwMode="auto">
          <a:xfrm>
            <a:off x="4276427" y="2521744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82" name="Oval 517"/>
          <p:cNvSpPr>
            <a:spLocks noChangeArrowheads="1"/>
          </p:cNvSpPr>
          <p:nvPr/>
        </p:nvSpPr>
        <p:spPr bwMode="auto">
          <a:xfrm>
            <a:off x="4277320" y="2488704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83" name="Oval 518"/>
          <p:cNvSpPr>
            <a:spLocks noChangeArrowheads="1"/>
          </p:cNvSpPr>
          <p:nvPr/>
        </p:nvSpPr>
        <p:spPr bwMode="auto">
          <a:xfrm>
            <a:off x="4280893" y="2451199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84" name="Oval 519"/>
          <p:cNvSpPr>
            <a:spLocks noChangeArrowheads="1"/>
          </p:cNvSpPr>
          <p:nvPr/>
        </p:nvSpPr>
        <p:spPr bwMode="auto">
          <a:xfrm>
            <a:off x="4281785" y="2412802"/>
            <a:ext cx="64294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85" name="Oval 520"/>
          <p:cNvSpPr>
            <a:spLocks noChangeArrowheads="1"/>
          </p:cNvSpPr>
          <p:nvPr/>
        </p:nvSpPr>
        <p:spPr bwMode="auto">
          <a:xfrm>
            <a:off x="4277320" y="2364582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86" name="Oval 521"/>
          <p:cNvSpPr>
            <a:spLocks noChangeArrowheads="1"/>
          </p:cNvSpPr>
          <p:nvPr/>
        </p:nvSpPr>
        <p:spPr bwMode="auto">
          <a:xfrm>
            <a:off x="4277320" y="2287510"/>
            <a:ext cx="65187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87" name="Oval 522"/>
          <p:cNvSpPr>
            <a:spLocks noChangeArrowheads="1"/>
          </p:cNvSpPr>
          <p:nvPr/>
        </p:nvSpPr>
        <p:spPr bwMode="auto">
          <a:xfrm>
            <a:off x="4271963" y="2218270"/>
            <a:ext cx="63401" cy="81260"/>
          </a:xfrm>
          <a:prstGeom prst="ellipse">
            <a:avLst/>
          </a:prstGeom>
          <a:solidFill>
            <a:srgbClr val="FF0000">
              <a:alpha val="96077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88" name="Oval 523"/>
          <p:cNvSpPr>
            <a:spLocks noChangeArrowheads="1"/>
          </p:cNvSpPr>
          <p:nvPr/>
        </p:nvSpPr>
        <p:spPr bwMode="auto">
          <a:xfrm>
            <a:off x="4246512" y="2145142"/>
            <a:ext cx="63401" cy="81260"/>
          </a:xfrm>
          <a:prstGeom prst="ellipse">
            <a:avLst/>
          </a:prstGeom>
          <a:solidFill>
            <a:srgbClr val="FFFF00">
              <a:alpha val="96077"/>
            </a:srgbClr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89" name="Oval 787"/>
          <p:cNvSpPr>
            <a:spLocks noChangeArrowheads="1"/>
          </p:cNvSpPr>
          <p:nvPr/>
        </p:nvSpPr>
        <p:spPr bwMode="auto">
          <a:xfrm rot="5400000">
            <a:off x="4141143" y="3083386"/>
            <a:ext cx="81260" cy="87511"/>
          </a:xfrm>
          <a:prstGeom prst="ellipse">
            <a:avLst/>
          </a:prstGeom>
          <a:solidFill>
            <a:srgbClr val="7030A0"/>
          </a:solidFill>
          <a:ln w="19050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90" name="Oval 788"/>
          <p:cNvSpPr>
            <a:spLocks noChangeArrowheads="1"/>
          </p:cNvSpPr>
          <p:nvPr/>
        </p:nvSpPr>
        <p:spPr bwMode="auto">
          <a:xfrm rot="5400000">
            <a:off x="4192935" y="3083387"/>
            <a:ext cx="81260" cy="87511"/>
          </a:xfrm>
          <a:prstGeom prst="ellipse">
            <a:avLst/>
          </a:prstGeom>
          <a:solidFill>
            <a:srgbClr val="7030A0"/>
          </a:solidFill>
          <a:ln w="19050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91" name="Oval 789"/>
          <p:cNvSpPr>
            <a:spLocks noChangeArrowheads="1"/>
          </p:cNvSpPr>
          <p:nvPr/>
        </p:nvSpPr>
        <p:spPr bwMode="auto">
          <a:xfrm rot="5400000">
            <a:off x="4243835" y="3083386"/>
            <a:ext cx="81260" cy="87511"/>
          </a:xfrm>
          <a:prstGeom prst="ellipse">
            <a:avLst/>
          </a:prstGeom>
          <a:solidFill>
            <a:srgbClr val="7030A0"/>
          </a:solidFill>
          <a:ln w="19050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92" name="Oval 790"/>
          <p:cNvSpPr>
            <a:spLocks noChangeArrowheads="1"/>
          </p:cNvSpPr>
          <p:nvPr/>
        </p:nvSpPr>
        <p:spPr bwMode="auto">
          <a:xfrm rot="5400000">
            <a:off x="4286697" y="3083386"/>
            <a:ext cx="81260" cy="87511"/>
          </a:xfrm>
          <a:prstGeom prst="ellipse">
            <a:avLst/>
          </a:prstGeom>
          <a:solidFill>
            <a:srgbClr val="7030A0"/>
          </a:solidFill>
          <a:ln w="19050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93" name="Oval 791"/>
          <p:cNvSpPr>
            <a:spLocks noChangeArrowheads="1"/>
          </p:cNvSpPr>
          <p:nvPr/>
        </p:nvSpPr>
        <p:spPr bwMode="auto">
          <a:xfrm rot="5400000">
            <a:off x="4337596" y="3083386"/>
            <a:ext cx="81260" cy="87511"/>
          </a:xfrm>
          <a:prstGeom prst="ellipse">
            <a:avLst/>
          </a:prstGeom>
          <a:solidFill>
            <a:srgbClr val="7030A0"/>
          </a:solidFill>
          <a:ln w="19050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94" name="Oval 792"/>
          <p:cNvSpPr>
            <a:spLocks noChangeArrowheads="1"/>
          </p:cNvSpPr>
          <p:nvPr/>
        </p:nvSpPr>
        <p:spPr bwMode="auto">
          <a:xfrm rot="5400000">
            <a:off x="4389388" y="3083386"/>
            <a:ext cx="81260" cy="87511"/>
          </a:xfrm>
          <a:prstGeom prst="ellipse">
            <a:avLst/>
          </a:prstGeom>
          <a:solidFill>
            <a:srgbClr val="7030A0"/>
          </a:solidFill>
          <a:ln w="19050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95" name="Oval 793"/>
          <p:cNvSpPr>
            <a:spLocks noChangeArrowheads="1"/>
          </p:cNvSpPr>
          <p:nvPr/>
        </p:nvSpPr>
        <p:spPr bwMode="auto">
          <a:xfrm rot="5400000">
            <a:off x="4440288" y="3083386"/>
            <a:ext cx="81260" cy="87511"/>
          </a:xfrm>
          <a:prstGeom prst="ellipse">
            <a:avLst/>
          </a:prstGeom>
          <a:solidFill>
            <a:srgbClr val="7030A0"/>
          </a:solidFill>
          <a:ln w="19050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96" name="Oval 794"/>
          <p:cNvSpPr>
            <a:spLocks noChangeArrowheads="1"/>
          </p:cNvSpPr>
          <p:nvPr/>
        </p:nvSpPr>
        <p:spPr bwMode="auto">
          <a:xfrm rot="5400000">
            <a:off x="4488954" y="3086512"/>
            <a:ext cx="81260" cy="88404"/>
          </a:xfrm>
          <a:prstGeom prst="ellipse">
            <a:avLst/>
          </a:prstGeom>
          <a:solidFill>
            <a:srgbClr val="7030A0"/>
          </a:solidFill>
          <a:ln w="19050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97" name="Oval 795"/>
          <p:cNvSpPr>
            <a:spLocks noChangeArrowheads="1"/>
          </p:cNvSpPr>
          <p:nvPr/>
        </p:nvSpPr>
        <p:spPr bwMode="auto">
          <a:xfrm rot="5400000">
            <a:off x="4540300" y="3086958"/>
            <a:ext cx="81260" cy="87511"/>
          </a:xfrm>
          <a:prstGeom prst="ellipse">
            <a:avLst/>
          </a:prstGeom>
          <a:solidFill>
            <a:srgbClr val="7030A0"/>
          </a:solidFill>
          <a:ln w="19050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98" name="Oval 796"/>
          <p:cNvSpPr>
            <a:spLocks noChangeArrowheads="1"/>
          </p:cNvSpPr>
          <p:nvPr/>
        </p:nvSpPr>
        <p:spPr bwMode="auto">
          <a:xfrm rot="5400000">
            <a:off x="4591646" y="3086512"/>
            <a:ext cx="81260" cy="88404"/>
          </a:xfrm>
          <a:prstGeom prst="ellipse">
            <a:avLst/>
          </a:prstGeom>
          <a:solidFill>
            <a:srgbClr val="7030A0"/>
          </a:solidFill>
          <a:ln w="19050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299" name="Oval 797"/>
          <p:cNvSpPr>
            <a:spLocks noChangeArrowheads="1"/>
          </p:cNvSpPr>
          <p:nvPr/>
        </p:nvSpPr>
        <p:spPr bwMode="auto">
          <a:xfrm rot="5400000">
            <a:off x="4642991" y="3076450"/>
            <a:ext cx="81260" cy="87511"/>
          </a:xfrm>
          <a:prstGeom prst="ellipse">
            <a:avLst/>
          </a:prstGeom>
          <a:solidFill>
            <a:srgbClr val="7030A0"/>
          </a:solidFill>
          <a:ln w="19050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300" name="Oval 809"/>
          <p:cNvSpPr>
            <a:spLocks noChangeArrowheads="1"/>
          </p:cNvSpPr>
          <p:nvPr/>
        </p:nvSpPr>
        <p:spPr bwMode="auto">
          <a:xfrm rot="5400000">
            <a:off x="4766778" y="3076449"/>
            <a:ext cx="81260" cy="87511"/>
          </a:xfrm>
          <a:prstGeom prst="ellipse">
            <a:avLst/>
          </a:prstGeom>
          <a:solidFill>
            <a:srgbClr val="7030A0"/>
          </a:solidFill>
          <a:ln w="19050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301" name="Oval 271"/>
          <p:cNvSpPr>
            <a:spLocks noChangeArrowheads="1"/>
          </p:cNvSpPr>
          <p:nvPr/>
        </p:nvSpPr>
        <p:spPr bwMode="auto">
          <a:xfrm>
            <a:off x="4638973" y="1752005"/>
            <a:ext cx="64294" cy="81260"/>
          </a:xfrm>
          <a:prstGeom prst="ellipse">
            <a:avLst/>
          </a:prstGeom>
          <a:solidFill>
            <a:srgbClr val="00B050">
              <a:alpha val="96077"/>
            </a:srgbClr>
          </a:solidFill>
          <a:ln w="952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302" name="Oval 786"/>
          <p:cNvSpPr>
            <a:spLocks noChangeArrowheads="1"/>
          </p:cNvSpPr>
          <p:nvPr/>
        </p:nvSpPr>
        <p:spPr bwMode="auto">
          <a:xfrm rot="5400000">
            <a:off x="4048204" y="3083389"/>
            <a:ext cx="81260" cy="87511"/>
          </a:xfrm>
          <a:prstGeom prst="ellipse">
            <a:avLst/>
          </a:prstGeom>
          <a:solidFill>
            <a:srgbClr val="00B050"/>
          </a:solidFill>
          <a:ln w="1905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310" name="Oval 797"/>
          <p:cNvSpPr>
            <a:spLocks noChangeArrowheads="1"/>
          </p:cNvSpPr>
          <p:nvPr/>
        </p:nvSpPr>
        <p:spPr bwMode="auto">
          <a:xfrm rot="5400000">
            <a:off x="4700801" y="3081713"/>
            <a:ext cx="81260" cy="87511"/>
          </a:xfrm>
          <a:prstGeom prst="ellipse">
            <a:avLst/>
          </a:prstGeom>
          <a:solidFill>
            <a:srgbClr val="7030A0"/>
          </a:solidFill>
          <a:ln w="19050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311" name="Oval 797"/>
          <p:cNvSpPr>
            <a:spLocks noChangeArrowheads="1"/>
          </p:cNvSpPr>
          <p:nvPr/>
        </p:nvSpPr>
        <p:spPr bwMode="auto">
          <a:xfrm rot="5400000">
            <a:off x="4718158" y="3076450"/>
            <a:ext cx="81260" cy="87511"/>
          </a:xfrm>
          <a:prstGeom prst="ellipse">
            <a:avLst/>
          </a:prstGeom>
          <a:solidFill>
            <a:srgbClr val="7030A0"/>
          </a:solidFill>
          <a:ln w="19050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788"/>
          </a:p>
        </p:txBody>
      </p:sp>
      <p:sp>
        <p:nvSpPr>
          <p:cNvPr id="316" name="Oval 315"/>
          <p:cNvSpPr/>
          <p:nvPr/>
        </p:nvSpPr>
        <p:spPr>
          <a:xfrm>
            <a:off x="1361507" y="2290465"/>
            <a:ext cx="312585" cy="3125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69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6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6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6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6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6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6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6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6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4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6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6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6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6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2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6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8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6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4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6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6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6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6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2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6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8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6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4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6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6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6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6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2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6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8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6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4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6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6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6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6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2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6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38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6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4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6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6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6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6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62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6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68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6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74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6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8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6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86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6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92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6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98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6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04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6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1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6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16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6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22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6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28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6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34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6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4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6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46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6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2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6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58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6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64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6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7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6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76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6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820"/>
                            </p:stCondLst>
                            <p:childTnLst>
                              <p:par>
                                <p:cTn id="2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6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88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6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940"/>
                            </p:stCondLst>
                            <p:childTnLst>
                              <p:par>
                                <p:cTn id="2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6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9" dur="6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3060"/>
                            </p:stCondLst>
                            <p:childTnLst>
                              <p:par>
                                <p:cTn id="2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6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3120"/>
                            </p:stCondLst>
                            <p:childTnLst>
                              <p:par>
                                <p:cTn id="2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" dur="6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3180"/>
                            </p:stCondLst>
                            <p:childTnLst>
                              <p:par>
                                <p:cTn id="2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1" dur="6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3240"/>
                            </p:stCondLst>
                            <p:childTnLst>
                              <p:par>
                                <p:cTn id="2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" dur="6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3300"/>
                            </p:stCondLst>
                            <p:childTnLst>
                              <p:par>
                                <p:cTn id="2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9" dur="6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3360"/>
                            </p:stCondLst>
                            <p:childTnLst>
                              <p:par>
                                <p:cTn id="2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3" dur="6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3420"/>
                            </p:stCondLst>
                            <p:childTnLst>
                              <p:par>
                                <p:cTn id="2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7" dur="6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3480"/>
                            </p:stCondLst>
                            <p:childTnLst>
                              <p:par>
                                <p:cTn id="2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1" dur="6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3540"/>
                            </p:stCondLst>
                            <p:childTnLst>
                              <p:par>
                                <p:cTn id="2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5" dur="6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3600"/>
                            </p:stCondLst>
                            <p:childTnLst>
                              <p:par>
                                <p:cTn id="2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9" dur="6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3660"/>
                            </p:stCondLst>
                            <p:childTnLst>
                              <p:par>
                                <p:cTn id="2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3" dur="6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3720"/>
                            </p:stCondLst>
                            <p:childTnLst>
                              <p:par>
                                <p:cTn id="2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7" dur="6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3780"/>
                            </p:stCondLst>
                            <p:childTnLst>
                              <p:par>
                                <p:cTn id="2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1" dur="6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3840"/>
                            </p:stCondLst>
                            <p:childTnLst>
                              <p:par>
                                <p:cTn id="2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5" dur="6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3900"/>
                            </p:stCondLst>
                            <p:childTnLst>
                              <p:par>
                                <p:cTn id="2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9" dur="6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3960"/>
                            </p:stCondLst>
                            <p:childTnLst>
                              <p:par>
                                <p:cTn id="2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3" dur="6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4020"/>
                            </p:stCondLst>
                            <p:childTnLst>
                              <p:par>
                                <p:cTn id="2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7" dur="6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4080"/>
                            </p:stCondLst>
                            <p:childTnLst>
                              <p:par>
                                <p:cTn id="2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1" dur="6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4140"/>
                            </p:stCondLst>
                            <p:childTnLst>
                              <p:par>
                                <p:cTn id="3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5" dur="6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4200"/>
                            </p:stCondLst>
                            <p:childTnLst>
                              <p:par>
                                <p:cTn id="3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9" dur="6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4260"/>
                            </p:stCondLst>
                            <p:childTnLst>
                              <p:par>
                                <p:cTn id="3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3" dur="6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4320"/>
                            </p:stCondLst>
                            <p:childTnLst>
                              <p:par>
                                <p:cTn id="3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7" dur="6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4380"/>
                            </p:stCondLst>
                            <p:childTnLst>
                              <p:par>
                                <p:cTn id="3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1" dur="6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4440"/>
                            </p:stCondLst>
                            <p:childTnLst>
                              <p:par>
                                <p:cTn id="3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5" dur="6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4500"/>
                            </p:stCondLst>
                            <p:childTnLst>
                              <p:par>
                                <p:cTn id="3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9" dur="6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4560"/>
                            </p:stCondLst>
                            <p:childTnLst>
                              <p:par>
                                <p:cTn id="3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3" dur="6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4620"/>
                            </p:stCondLst>
                            <p:childTnLst>
                              <p:par>
                                <p:cTn id="3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7" dur="6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4680"/>
                            </p:stCondLst>
                            <p:childTnLst>
                              <p:par>
                                <p:cTn id="3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1" dur="6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4740"/>
                            </p:stCondLst>
                            <p:childTnLst>
                              <p:par>
                                <p:cTn id="3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5" dur="6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4800"/>
                            </p:stCondLst>
                            <p:childTnLst>
                              <p:par>
                                <p:cTn id="3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9" dur="6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4860"/>
                            </p:stCondLst>
                            <p:childTnLst>
                              <p:par>
                                <p:cTn id="3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3" dur="6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4920"/>
                            </p:stCondLst>
                            <p:childTnLst>
                              <p:par>
                                <p:cTn id="3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7" dur="6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4980"/>
                            </p:stCondLst>
                            <p:childTnLst>
                              <p:par>
                                <p:cTn id="3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1" dur="6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5040"/>
                            </p:stCondLst>
                            <p:childTnLst>
                              <p:par>
                                <p:cTn id="3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5" dur="6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5100"/>
                            </p:stCondLst>
                            <p:childTnLst>
                              <p:par>
                                <p:cTn id="3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9" dur="6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5160"/>
                            </p:stCondLst>
                            <p:childTnLst>
                              <p:par>
                                <p:cTn id="3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3" dur="6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5220"/>
                            </p:stCondLst>
                            <p:childTnLst>
                              <p:par>
                                <p:cTn id="3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7" dur="6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280"/>
                            </p:stCondLst>
                            <p:childTnLst>
                              <p:par>
                                <p:cTn id="3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1" dur="6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5340"/>
                            </p:stCondLst>
                            <p:childTnLst>
                              <p:par>
                                <p:cTn id="3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5" dur="6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5400"/>
                            </p:stCondLst>
                            <p:childTnLst>
                              <p:par>
                                <p:cTn id="3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9" dur="6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5460"/>
                            </p:stCondLst>
                            <p:childTnLst>
                              <p:par>
                                <p:cTn id="3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3" dur="6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5520"/>
                            </p:stCondLst>
                            <p:childTnLst>
                              <p:par>
                                <p:cTn id="3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7" dur="6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5580"/>
                            </p:stCondLst>
                            <p:childTnLst>
                              <p:par>
                                <p:cTn id="3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1" dur="6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5640"/>
                            </p:stCondLst>
                            <p:childTnLst>
                              <p:par>
                                <p:cTn id="4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5" dur="6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5700"/>
                            </p:stCondLst>
                            <p:childTnLst>
                              <p:par>
                                <p:cTn id="4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9" dur="6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5760"/>
                            </p:stCondLst>
                            <p:childTnLst>
                              <p:par>
                                <p:cTn id="4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3" dur="6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5820"/>
                            </p:stCondLst>
                            <p:childTnLst>
                              <p:par>
                                <p:cTn id="4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7" dur="6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5880"/>
                            </p:stCondLst>
                            <p:childTnLst>
                              <p:par>
                                <p:cTn id="4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1" dur="6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5940"/>
                            </p:stCondLst>
                            <p:childTnLst>
                              <p:par>
                                <p:cTn id="4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5" dur="6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6000"/>
                            </p:stCondLst>
                            <p:childTnLst>
                              <p:par>
                                <p:cTn id="4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9" dur="6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6060"/>
                            </p:stCondLst>
                            <p:childTnLst>
                              <p:par>
                                <p:cTn id="4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3" dur="6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6120"/>
                            </p:stCondLst>
                            <p:childTnLst>
                              <p:par>
                                <p:cTn id="4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7" dur="6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6180"/>
                            </p:stCondLst>
                            <p:childTnLst>
                              <p:par>
                                <p:cTn id="4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1" dur="6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6240"/>
                            </p:stCondLst>
                            <p:childTnLst>
                              <p:par>
                                <p:cTn id="4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5" dur="6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6300"/>
                            </p:stCondLst>
                            <p:childTnLst>
                              <p:par>
                                <p:cTn id="4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9" dur="6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6360"/>
                            </p:stCondLst>
                            <p:childTnLst>
                              <p:par>
                                <p:cTn id="4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3" dur="6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6420"/>
                            </p:stCondLst>
                            <p:childTnLst>
                              <p:par>
                                <p:cTn id="4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7" dur="6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6480"/>
                            </p:stCondLst>
                            <p:childTnLst>
                              <p:par>
                                <p:cTn id="4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1" dur="6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6540"/>
                            </p:stCondLst>
                            <p:childTnLst>
                              <p:par>
                                <p:cTn id="4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5" dur="6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6600"/>
                            </p:stCondLst>
                            <p:childTnLst>
                              <p:par>
                                <p:cTn id="4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9" dur="6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6660"/>
                            </p:stCondLst>
                            <p:childTnLst>
                              <p:par>
                                <p:cTn id="4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3" dur="6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6720"/>
                            </p:stCondLst>
                            <p:childTnLst>
                              <p:par>
                                <p:cTn id="4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7" dur="6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6780"/>
                            </p:stCondLst>
                            <p:childTnLst>
                              <p:par>
                                <p:cTn id="4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1" dur="6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6840"/>
                            </p:stCondLst>
                            <p:childTnLst>
                              <p:par>
                                <p:cTn id="4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5" dur="6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6900"/>
                            </p:stCondLst>
                            <p:childTnLst>
                              <p:par>
                                <p:cTn id="4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9" dur="6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6960"/>
                            </p:stCondLst>
                            <p:childTnLst>
                              <p:par>
                                <p:cTn id="4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3" dur="6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7020"/>
                            </p:stCondLst>
                            <p:childTnLst>
                              <p:par>
                                <p:cTn id="4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7" dur="6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7080"/>
                            </p:stCondLst>
                            <p:childTnLst>
                              <p:par>
                                <p:cTn id="4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1" dur="6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7140"/>
                            </p:stCondLst>
                            <p:childTnLst>
                              <p:par>
                                <p:cTn id="5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5" dur="6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7200"/>
                            </p:stCondLst>
                            <p:childTnLst>
                              <p:par>
                                <p:cTn id="5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9" dur="6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7260"/>
                            </p:stCondLst>
                            <p:childTnLst>
                              <p:par>
                                <p:cTn id="5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3" dur="6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7320"/>
                            </p:stCondLst>
                            <p:childTnLst>
                              <p:par>
                                <p:cTn id="5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7" dur="6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7380"/>
                            </p:stCondLst>
                            <p:childTnLst>
                              <p:par>
                                <p:cTn id="5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1" dur="6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7440"/>
                            </p:stCondLst>
                            <p:childTnLst>
                              <p:par>
                                <p:cTn id="5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5" dur="6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7500"/>
                            </p:stCondLst>
                            <p:childTnLst>
                              <p:par>
                                <p:cTn id="5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9" dur="6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7560"/>
                            </p:stCondLst>
                            <p:childTnLst>
                              <p:par>
                                <p:cTn id="5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3" dur="6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7620"/>
                            </p:stCondLst>
                            <p:childTnLst>
                              <p:par>
                                <p:cTn id="5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7" dur="6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7680"/>
                            </p:stCondLst>
                            <p:childTnLst>
                              <p:par>
                                <p:cTn id="5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1" dur="6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7740"/>
                            </p:stCondLst>
                            <p:childTnLst>
                              <p:par>
                                <p:cTn id="5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5" dur="6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7800"/>
                            </p:stCondLst>
                            <p:childTnLst>
                              <p:par>
                                <p:cTn id="5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9" dur="6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7860"/>
                            </p:stCondLst>
                            <p:childTnLst>
                              <p:par>
                                <p:cTn id="5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3" dur="6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7920"/>
                            </p:stCondLst>
                            <p:childTnLst>
                              <p:par>
                                <p:cTn id="5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7" dur="6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7980"/>
                            </p:stCondLst>
                            <p:childTnLst>
                              <p:par>
                                <p:cTn id="5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1" dur="6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8040"/>
                            </p:stCondLst>
                            <p:childTnLst>
                              <p:par>
                                <p:cTn id="5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5" dur="6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8100"/>
                            </p:stCondLst>
                            <p:childTnLst>
                              <p:par>
                                <p:cTn id="5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9" dur="6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8160"/>
                            </p:stCondLst>
                            <p:childTnLst>
                              <p:par>
                                <p:cTn id="5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3" dur="6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8220"/>
                            </p:stCondLst>
                            <p:childTnLst>
                              <p:par>
                                <p:cTn id="5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7" dur="6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8280"/>
                            </p:stCondLst>
                            <p:childTnLst>
                              <p:par>
                                <p:cTn id="5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1" dur="6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8340"/>
                            </p:stCondLst>
                            <p:childTnLst>
                              <p:par>
                                <p:cTn id="5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5" dur="6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8400"/>
                            </p:stCondLst>
                            <p:childTnLst>
                              <p:par>
                                <p:cTn id="5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9" dur="6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8460"/>
                            </p:stCondLst>
                            <p:childTnLst>
                              <p:par>
                                <p:cTn id="5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3" dur="6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8520"/>
                            </p:stCondLst>
                            <p:childTnLst>
                              <p:par>
                                <p:cTn id="5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7" dur="6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8580"/>
                            </p:stCondLst>
                            <p:childTnLst>
                              <p:par>
                                <p:cTn id="5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1" dur="6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8640"/>
                            </p:stCondLst>
                            <p:childTnLst>
                              <p:par>
                                <p:cTn id="6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5" dur="6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>
                            <p:stCondLst>
                              <p:cond delay="8700"/>
                            </p:stCondLst>
                            <p:childTnLst>
                              <p:par>
                                <p:cTn id="6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9" dur="6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8760"/>
                            </p:stCondLst>
                            <p:childTnLst>
                              <p:par>
                                <p:cTn id="6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3" dur="6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8820"/>
                            </p:stCondLst>
                            <p:childTnLst>
                              <p:par>
                                <p:cTn id="6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7" dur="6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>
                            <p:stCondLst>
                              <p:cond delay="8880"/>
                            </p:stCondLst>
                            <p:childTnLst>
                              <p:par>
                                <p:cTn id="6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1" dur="6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8940"/>
                            </p:stCondLst>
                            <p:childTnLst>
                              <p:par>
                                <p:cTn id="6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5" dur="6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9000"/>
                            </p:stCondLst>
                            <p:childTnLst>
                              <p:par>
                                <p:cTn id="6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9" dur="6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>
                            <p:stCondLst>
                              <p:cond delay="9060"/>
                            </p:stCondLst>
                            <p:childTnLst>
                              <p:par>
                                <p:cTn id="6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3" dur="6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9120"/>
                            </p:stCondLst>
                            <p:childTnLst>
                              <p:par>
                                <p:cTn id="6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7" dur="6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9180"/>
                            </p:stCondLst>
                            <p:childTnLst>
                              <p:par>
                                <p:cTn id="6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1" dur="6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2" fill="hold">
                            <p:stCondLst>
                              <p:cond delay="9240"/>
                            </p:stCondLst>
                            <p:childTnLst>
                              <p:par>
                                <p:cTn id="6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5" dur="6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9300"/>
                            </p:stCondLst>
                            <p:childTnLst>
                              <p:par>
                                <p:cTn id="6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9" dur="6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9360"/>
                            </p:stCondLst>
                            <p:childTnLst>
                              <p:par>
                                <p:cTn id="6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3" dur="6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4" fill="hold">
                            <p:stCondLst>
                              <p:cond delay="9420"/>
                            </p:stCondLst>
                            <p:childTnLst>
                              <p:par>
                                <p:cTn id="6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7" dur="6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9480"/>
                            </p:stCondLst>
                            <p:childTnLst>
                              <p:par>
                                <p:cTn id="6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1" dur="6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>
                            <p:stCondLst>
                              <p:cond delay="9540"/>
                            </p:stCondLst>
                            <p:childTnLst>
                              <p:par>
                                <p:cTn id="6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5" dur="6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6" fill="hold">
                            <p:stCondLst>
                              <p:cond delay="9600"/>
                            </p:stCondLst>
                            <p:childTnLst>
                              <p:par>
                                <p:cTn id="6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9" dur="6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9660"/>
                            </p:stCondLst>
                            <p:childTnLst>
                              <p:par>
                                <p:cTn id="6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3" dur="6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9720"/>
                            </p:stCondLst>
                            <p:childTnLst>
                              <p:par>
                                <p:cTn id="6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7" dur="6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8" fill="hold">
                            <p:stCondLst>
                              <p:cond delay="9780"/>
                            </p:stCondLst>
                            <p:childTnLst>
                              <p:par>
                                <p:cTn id="6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1" dur="6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9840"/>
                            </p:stCondLst>
                            <p:childTnLst>
                              <p:par>
                                <p:cTn id="6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5" dur="6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>
                            <p:stCondLst>
                              <p:cond delay="9900"/>
                            </p:stCondLst>
                            <p:childTnLst>
                              <p:par>
                                <p:cTn id="6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9" dur="6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0" fill="hold">
                            <p:stCondLst>
                              <p:cond delay="9960"/>
                            </p:stCondLst>
                            <p:childTnLst>
                              <p:par>
                                <p:cTn id="6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3" dur="6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10020"/>
                            </p:stCondLst>
                            <p:childTnLst>
                              <p:par>
                                <p:cTn id="6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7" dur="6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>
                            <p:stCondLst>
                              <p:cond delay="10080"/>
                            </p:stCondLst>
                            <p:childTnLst>
                              <p:par>
                                <p:cTn id="6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1" dur="6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2" fill="hold">
                            <p:stCondLst>
                              <p:cond delay="10140"/>
                            </p:stCondLst>
                            <p:childTnLst>
                              <p:par>
                                <p:cTn id="7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5" dur="6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10200"/>
                            </p:stCondLst>
                            <p:childTnLst>
                              <p:par>
                                <p:cTn id="7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9" dur="6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>
                            <p:stCondLst>
                              <p:cond delay="10260"/>
                            </p:stCondLst>
                            <p:childTnLst>
                              <p:par>
                                <p:cTn id="7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3" dur="6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4" fill="hold">
                            <p:stCondLst>
                              <p:cond delay="10320"/>
                            </p:stCondLst>
                            <p:childTnLst>
                              <p:par>
                                <p:cTn id="7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7" dur="6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10380"/>
                            </p:stCondLst>
                            <p:childTnLst>
                              <p:par>
                                <p:cTn id="7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1" dur="6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>
                            <p:stCondLst>
                              <p:cond delay="10440"/>
                            </p:stCondLst>
                            <p:childTnLst>
                              <p:par>
                                <p:cTn id="7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5" dur="6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9" dur="6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10560"/>
                            </p:stCondLst>
                            <p:childTnLst>
                              <p:par>
                                <p:cTn id="7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3" dur="6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4" fill="hold">
                            <p:stCondLst>
                              <p:cond delay="10620"/>
                            </p:stCondLst>
                            <p:childTnLst>
                              <p:par>
                                <p:cTn id="7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7" dur="6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8" fill="hold">
                            <p:stCondLst>
                              <p:cond delay="10680"/>
                            </p:stCondLst>
                            <p:childTnLst>
                              <p:par>
                                <p:cTn id="7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1" dur="6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10740"/>
                            </p:stCondLst>
                            <p:childTnLst>
                              <p:par>
                                <p:cTn id="7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5" dur="6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>
                            <p:stCondLst>
                              <p:cond delay="10800"/>
                            </p:stCondLst>
                            <p:childTnLst>
                              <p:par>
                                <p:cTn id="7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9" dur="6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0" fill="hold">
                            <p:stCondLst>
                              <p:cond delay="10860"/>
                            </p:stCondLst>
                            <p:childTnLst>
                              <p:par>
                                <p:cTn id="7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3" dur="6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10920"/>
                            </p:stCondLst>
                            <p:childTnLst>
                              <p:par>
                                <p:cTn id="7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7" dur="6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>
                            <p:stCondLst>
                              <p:cond delay="10980"/>
                            </p:stCondLst>
                            <p:childTnLst>
                              <p:par>
                                <p:cTn id="7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1" dur="6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2" fill="hold">
                            <p:stCondLst>
                              <p:cond delay="11040"/>
                            </p:stCondLst>
                            <p:childTnLst>
                              <p:par>
                                <p:cTn id="7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5" dur="6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11100"/>
                            </p:stCondLst>
                            <p:childTnLst>
                              <p:par>
                                <p:cTn id="7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9" dur="6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0" fill="hold">
                            <p:stCondLst>
                              <p:cond delay="11160"/>
                            </p:stCondLst>
                            <p:childTnLst>
                              <p:par>
                                <p:cTn id="7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3" dur="6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4" fill="hold">
                            <p:stCondLst>
                              <p:cond delay="11220"/>
                            </p:stCondLst>
                            <p:childTnLst>
                              <p:par>
                                <p:cTn id="7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7" dur="6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11280"/>
                            </p:stCondLst>
                            <p:childTnLst>
                              <p:par>
                                <p:cTn id="7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1" dur="6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2" fill="hold">
                            <p:stCondLst>
                              <p:cond delay="11340"/>
                            </p:stCondLst>
                            <p:childTnLst>
                              <p:par>
                                <p:cTn id="7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5" dur="6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6" fill="hold">
                            <p:stCondLst>
                              <p:cond delay="11400"/>
                            </p:stCondLst>
                            <p:childTnLst>
                              <p:par>
                                <p:cTn id="7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9" dur="6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11460"/>
                            </p:stCondLst>
                            <p:childTnLst>
                              <p:par>
                                <p:cTn id="7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3" dur="6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4" fill="hold">
                            <p:stCondLst>
                              <p:cond delay="11520"/>
                            </p:stCondLst>
                            <p:childTnLst>
                              <p:par>
                                <p:cTn id="7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7" dur="6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8" fill="hold">
                            <p:stCondLst>
                              <p:cond delay="11580"/>
                            </p:stCondLst>
                            <p:childTnLst>
                              <p:par>
                                <p:cTn id="7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1" dur="6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11640"/>
                            </p:stCondLst>
                            <p:childTnLst>
                              <p:par>
                                <p:cTn id="8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5" dur="6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6" fill="hold">
                            <p:stCondLst>
                              <p:cond delay="11700"/>
                            </p:stCondLst>
                            <p:childTnLst>
                              <p:par>
                                <p:cTn id="8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9" dur="6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0" fill="hold">
                            <p:stCondLst>
                              <p:cond delay="11760"/>
                            </p:stCondLst>
                            <p:childTnLst>
                              <p:par>
                                <p:cTn id="8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3" dur="6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11820"/>
                            </p:stCondLst>
                            <p:childTnLst>
                              <p:par>
                                <p:cTn id="8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7" dur="6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11880"/>
                            </p:stCondLst>
                            <p:childTnLst>
                              <p:par>
                                <p:cTn id="8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1" dur="6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2" fill="hold">
                            <p:stCondLst>
                              <p:cond delay="11940"/>
                            </p:stCondLst>
                            <p:childTnLst>
                              <p:par>
                                <p:cTn id="8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5" dur="6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9" dur="6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0" fill="hold">
                            <p:stCondLst>
                              <p:cond delay="12060"/>
                            </p:stCondLst>
                            <p:childTnLst>
                              <p:par>
                                <p:cTn id="8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3" dur="6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4" fill="hold">
                            <p:stCondLst>
                              <p:cond delay="12120"/>
                            </p:stCondLst>
                            <p:childTnLst>
                              <p:par>
                                <p:cTn id="8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7" dur="6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12180"/>
                            </p:stCondLst>
                            <p:childTnLst>
                              <p:par>
                                <p:cTn id="8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1" dur="6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2" fill="hold">
                            <p:stCondLst>
                              <p:cond delay="12240"/>
                            </p:stCondLst>
                            <p:childTnLst>
                              <p:par>
                                <p:cTn id="8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5" dur="6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6" fill="hold">
                            <p:stCondLst>
                              <p:cond delay="12300"/>
                            </p:stCondLst>
                            <p:childTnLst>
                              <p:par>
                                <p:cTn id="8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9" dur="6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12360"/>
                            </p:stCondLst>
                            <p:childTnLst>
                              <p:par>
                                <p:cTn id="8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3" dur="6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4" fill="hold">
                            <p:stCondLst>
                              <p:cond delay="12420"/>
                            </p:stCondLst>
                            <p:childTnLst>
                              <p:par>
                                <p:cTn id="8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7" dur="6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8" fill="hold">
                            <p:stCondLst>
                              <p:cond delay="12480"/>
                            </p:stCondLst>
                            <p:childTnLst>
                              <p:par>
                                <p:cTn id="8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1" dur="6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12540"/>
                            </p:stCondLst>
                            <p:childTnLst>
                              <p:par>
                                <p:cTn id="8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5" dur="6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6" fill="hold">
                            <p:stCondLst>
                              <p:cond delay="12600"/>
                            </p:stCondLst>
                            <p:childTnLst>
                              <p:par>
                                <p:cTn id="8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9" dur="6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0" fill="hold">
                            <p:stCondLst>
                              <p:cond delay="12660"/>
                            </p:stCondLst>
                            <p:childTnLst>
                              <p:par>
                                <p:cTn id="8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3" dur="6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12720"/>
                            </p:stCondLst>
                            <p:childTnLst>
                              <p:par>
                                <p:cTn id="8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7" dur="6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8" fill="hold">
                            <p:stCondLst>
                              <p:cond delay="12780"/>
                            </p:stCondLst>
                            <p:childTnLst>
                              <p:par>
                                <p:cTn id="8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1" dur="6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2" fill="hold">
                            <p:stCondLst>
                              <p:cond delay="12840"/>
                            </p:stCondLst>
                            <p:childTnLst>
                              <p:par>
                                <p:cTn id="8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5" dur="6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12900"/>
                            </p:stCondLst>
                            <p:childTnLst>
                              <p:par>
                                <p:cTn id="8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9" dur="6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0" fill="hold">
                            <p:stCondLst>
                              <p:cond delay="12960"/>
                            </p:stCondLst>
                            <p:childTnLst>
                              <p:par>
                                <p:cTn id="8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3" dur="6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4" fill="hold">
                            <p:stCondLst>
                              <p:cond delay="13020"/>
                            </p:stCondLst>
                            <p:childTnLst>
                              <p:par>
                                <p:cTn id="8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7" dur="6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13080"/>
                            </p:stCondLst>
                            <p:childTnLst>
                              <p:par>
                                <p:cTn id="8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1" dur="6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2" fill="hold">
                            <p:stCondLst>
                              <p:cond delay="13140"/>
                            </p:stCondLst>
                            <p:childTnLst>
                              <p:par>
                                <p:cTn id="9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5" dur="6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6" fill="hold">
                            <p:stCondLst>
                              <p:cond delay="13200"/>
                            </p:stCondLst>
                            <p:childTnLst>
                              <p:par>
                                <p:cTn id="9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9" dur="6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13260"/>
                            </p:stCondLst>
                            <p:childTnLst>
                              <p:par>
                                <p:cTn id="9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3" dur="6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4" fill="hold">
                            <p:stCondLst>
                              <p:cond delay="13320"/>
                            </p:stCondLst>
                            <p:childTnLst>
                              <p:par>
                                <p:cTn id="9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7" dur="6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8" fill="hold">
                            <p:stCondLst>
                              <p:cond delay="13380"/>
                            </p:stCondLst>
                            <p:childTnLst>
                              <p:par>
                                <p:cTn id="9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1" dur="6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2" fill="hold">
                            <p:stCondLst>
                              <p:cond delay="13440"/>
                            </p:stCondLst>
                            <p:childTnLst>
                              <p:par>
                                <p:cTn id="9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5" dur="6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6" fill="hold">
                            <p:stCondLst>
                              <p:cond delay="13500"/>
                            </p:stCondLst>
                            <p:childTnLst>
                              <p:par>
                                <p:cTn id="9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9" dur="6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0" fill="hold">
                            <p:stCondLst>
                              <p:cond delay="13560"/>
                            </p:stCondLst>
                            <p:childTnLst>
                              <p:par>
                                <p:cTn id="9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3" dur="6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13620"/>
                            </p:stCondLst>
                            <p:childTnLst>
                              <p:par>
                                <p:cTn id="9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7" dur="6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8" fill="hold">
                            <p:stCondLst>
                              <p:cond delay="13680"/>
                            </p:stCondLst>
                            <p:childTnLst>
                              <p:par>
                                <p:cTn id="9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1" dur="6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2" fill="hold">
                            <p:stCondLst>
                              <p:cond delay="13740"/>
                            </p:stCondLst>
                            <p:childTnLst>
                              <p:par>
                                <p:cTn id="9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5" dur="6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6" fill="hold">
                            <p:stCondLst>
                              <p:cond delay="13800"/>
                            </p:stCondLst>
                            <p:childTnLst>
                              <p:par>
                                <p:cTn id="9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9" dur="6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0" fill="hold">
                            <p:stCondLst>
                              <p:cond delay="13860"/>
                            </p:stCondLst>
                            <p:childTnLst>
                              <p:par>
                                <p:cTn id="9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3" dur="6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4" fill="hold">
                            <p:stCondLst>
                              <p:cond delay="13920"/>
                            </p:stCondLst>
                            <p:childTnLst>
                              <p:par>
                                <p:cTn id="9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7" dur="6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8" fill="hold">
                            <p:stCondLst>
                              <p:cond delay="13980"/>
                            </p:stCondLst>
                            <p:childTnLst>
                              <p:par>
                                <p:cTn id="9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1" dur="6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2" fill="hold">
                            <p:stCondLst>
                              <p:cond delay="14040"/>
                            </p:stCondLst>
                            <p:childTnLst>
                              <p:par>
                                <p:cTn id="9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5" dur="6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6" fill="hold">
                            <p:stCondLst>
                              <p:cond delay="14100"/>
                            </p:stCondLst>
                            <p:childTnLst>
                              <p:par>
                                <p:cTn id="9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9" dur="6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0" fill="hold">
                            <p:stCondLst>
                              <p:cond delay="14160"/>
                            </p:stCondLst>
                            <p:childTnLst>
                              <p:par>
                                <p:cTn id="9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3" dur="6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4" fill="hold">
                            <p:stCondLst>
                              <p:cond delay="14220"/>
                            </p:stCondLst>
                            <p:childTnLst>
                              <p:par>
                                <p:cTn id="9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7" dur="6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8" fill="hold">
                            <p:stCondLst>
                              <p:cond delay="14280"/>
                            </p:stCondLst>
                            <p:childTnLst>
                              <p:par>
                                <p:cTn id="9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1" dur="6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2" fill="hold">
                            <p:stCondLst>
                              <p:cond delay="14340"/>
                            </p:stCondLst>
                            <p:childTnLst>
                              <p:par>
                                <p:cTn id="9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5" dur="6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6" fill="hold">
                            <p:stCondLst>
                              <p:cond delay="14400"/>
                            </p:stCondLst>
                            <p:childTnLst>
                              <p:par>
                                <p:cTn id="9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9" dur="6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0" fill="hold">
                            <p:stCondLst>
                              <p:cond delay="14460"/>
                            </p:stCondLst>
                            <p:childTnLst>
                              <p:par>
                                <p:cTn id="9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3" dur="6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4" fill="hold">
                            <p:stCondLst>
                              <p:cond delay="14520"/>
                            </p:stCondLst>
                            <p:childTnLst>
                              <p:par>
                                <p:cTn id="9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7" dur="6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8" fill="hold">
                            <p:stCondLst>
                              <p:cond delay="14580"/>
                            </p:stCondLst>
                            <p:childTnLst>
                              <p:par>
                                <p:cTn id="9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1" dur="6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2" fill="hold">
                            <p:stCondLst>
                              <p:cond delay="14640"/>
                            </p:stCondLst>
                            <p:childTnLst>
                              <p:par>
                                <p:cTn id="10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5" dur="6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6" fill="hold">
                            <p:stCondLst>
                              <p:cond delay="14700"/>
                            </p:stCondLst>
                            <p:childTnLst>
                              <p:par>
                                <p:cTn id="10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9" dur="6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0" fill="hold">
                            <p:stCondLst>
                              <p:cond delay="14760"/>
                            </p:stCondLst>
                            <p:childTnLst>
                              <p:par>
                                <p:cTn id="10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3" dur="6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4" fill="hold">
                            <p:stCondLst>
                              <p:cond delay="14820"/>
                            </p:stCondLst>
                            <p:childTnLst>
                              <p:par>
                                <p:cTn id="10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7" dur="6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8" fill="hold">
                            <p:stCondLst>
                              <p:cond delay="14880"/>
                            </p:stCondLst>
                            <p:childTnLst>
                              <p:par>
                                <p:cTn id="10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1" dur="6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2" fill="hold">
                            <p:stCondLst>
                              <p:cond delay="14940"/>
                            </p:stCondLst>
                            <p:childTnLst>
                              <p:par>
                                <p:cTn id="10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5" dur="6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9" dur="6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0" fill="hold">
                      <p:stCondLst>
                        <p:cond delay="indefinite"/>
                      </p:stCondLst>
                      <p:childTnLst>
                        <p:par>
                          <p:cTn id="1031" fill="hold">
                            <p:stCondLst>
                              <p:cond delay="0"/>
                            </p:stCondLst>
                            <p:childTnLst>
                              <p:par>
                                <p:cTn id="1032" presetID="9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4" dur="125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5" fill="hold">
                            <p:stCondLst>
                              <p:cond delay="3750"/>
                            </p:stCondLst>
                            <p:childTnLst>
                              <p:par>
                                <p:cTn id="10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8" dur="6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1" dur="1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2" fill="hold">
                            <p:stCondLst>
                              <p:cond delay="3850"/>
                            </p:stCondLst>
                            <p:childTnLst>
                              <p:par>
                                <p:cTn id="10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5" dur="1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6" fill="hold">
                            <p:stCondLst>
                              <p:cond delay="3950"/>
                            </p:stCondLst>
                            <p:childTnLst>
                              <p:par>
                                <p:cTn id="10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9" dur="1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0" fill="hold">
                            <p:stCondLst>
                              <p:cond delay="4050"/>
                            </p:stCondLst>
                            <p:childTnLst>
                              <p:par>
                                <p:cTn id="10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3" dur="1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4" fill="hold">
                            <p:stCondLst>
                              <p:cond delay="4150"/>
                            </p:stCondLst>
                            <p:childTnLst>
                              <p:par>
                                <p:cTn id="10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7" dur="1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8" fill="hold">
                            <p:stCondLst>
                              <p:cond delay="4250"/>
                            </p:stCondLst>
                            <p:childTnLst>
                              <p:par>
                                <p:cTn id="10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1" dur="1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2" fill="hold">
                            <p:stCondLst>
                              <p:cond delay="4350"/>
                            </p:stCondLst>
                            <p:childTnLst>
                              <p:par>
                                <p:cTn id="10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5" dur="1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6" fill="hold">
                            <p:stCondLst>
                              <p:cond delay="4450"/>
                            </p:stCondLst>
                            <p:childTnLst>
                              <p:par>
                                <p:cTn id="10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9" dur="1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0" fill="hold">
                            <p:stCondLst>
                              <p:cond delay="4550"/>
                            </p:stCondLst>
                            <p:childTnLst>
                              <p:par>
                                <p:cTn id="10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3" dur="1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4" fill="hold">
                            <p:stCondLst>
                              <p:cond delay="4650"/>
                            </p:stCondLst>
                            <p:childTnLst>
                              <p:par>
                                <p:cTn id="10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7" dur="1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8" fill="hold">
                            <p:stCondLst>
                              <p:cond delay="4750"/>
                            </p:stCondLst>
                            <p:childTnLst>
                              <p:par>
                                <p:cTn id="10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1" dur="1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2" fill="hold">
                            <p:stCondLst>
                              <p:cond delay="4850"/>
                            </p:stCondLst>
                            <p:childTnLst>
                              <p:par>
                                <p:cTn id="10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5" dur="1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6" fill="hold">
                            <p:stCondLst>
                              <p:cond delay="4950"/>
                            </p:stCondLst>
                            <p:childTnLst>
                              <p:par>
                                <p:cTn id="10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9" dur="1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0" fill="hold">
                            <p:stCondLst>
                              <p:cond delay="5050"/>
                            </p:stCondLst>
                            <p:childTnLst>
                              <p:par>
                                <p:cTn id="10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3" dur="1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 build="allAtOnce"/>
      <p:bldP spid="32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10" grpId="0" animBg="1"/>
      <p:bldP spid="311" grpId="0" animBg="1"/>
      <p:bldP spid="3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1089791" y="926204"/>
            <a:ext cx="5007030" cy="27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1575" b="1">
                <a:solidFill>
                  <a:srgbClr val="0000FF"/>
                </a:solidFill>
                <a:latin typeface="Times New Roman" panose="02020603050405020304" pitchFamily="18" charset="0"/>
              </a:rPr>
              <a:t>  *</a:t>
            </a:r>
            <a:r>
              <a:rPr lang="vi-VN" altLang="en-US" sz="1575" b="1">
                <a:solidFill>
                  <a:srgbClr val="0000FF"/>
                </a:solidFill>
                <a:latin typeface="Times New Roman" panose="02020603050405020304" pitchFamily="18" charset="0"/>
              </a:rPr>
              <a:t>Chữ hoa Đ </a:t>
            </a:r>
            <a:r>
              <a:rPr lang="en-US" altLang="en-US" sz="1575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giống, </a:t>
            </a:r>
            <a:r>
              <a:rPr lang="vi-VN" altLang="en-US" sz="1575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khác </a:t>
            </a:r>
            <a:r>
              <a:rPr lang="vi-VN" altLang="en-US" sz="1575" b="1">
                <a:solidFill>
                  <a:srgbClr val="0000FF"/>
                </a:solidFill>
                <a:latin typeface="Times New Roman" panose="02020603050405020304" pitchFamily="18" charset="0"/>
              </a:rPr>
              <a:t>chữ hoa D đã học</a:t>
            </a:r>
            <a:r>
              <a:rPr lang="en-US" altLang="en-US" sz="1575" b="1">
                <a:solidFill>
                  <a:srgbClr val="0000FF"/>
                </a:solidFill>
                <a:latin typeface="Times New Roman" panose="02020603050405020304" pitchFamily="18" charset="0"/>
              </a:rPr>
              <a:t> ở điểm nào?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2140" y="4398660"/>
            <a:ext cx="6022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Chữ hoa Đ giống chữ hoa D ở </a:t>
            </a:r>
            <a:r>
              <a:rPr lang="en-US" sz="1600"/>
              <a:t>nét 1 </a:t>
            </a:r>
            <a:r>
              <a:rPr lang="en-US" sz="1600" smtClean="0"/>
              <a:t>và khác chữ hoa D ở nét 2</a:t>
            </a:r>
            <a:endParaRPr lang="en-US" sz="1600"/>
          </a:p>
        </p:txBody>
      </p:sp>
      <p:grpSp>
        <p:nvGrpSpPr>
          <p:cNvPr id="52" name="Group 51"/>
          <p:cNvGrpSpPr/>
          <p:nvPr/>
        </p:nvGrpSpPr>
        <p:grpSpPr>
          <a:xfrm>
            <a:off x="3835403" y="1320135"/>
            <a:ext cx="2167500" cy="2958707"/>
            <a:chOff x="1522921" y="1655335"/>
            <a:chExt cx="2167500" cy="2958707"/>
          </a:xfrm>
        </p:grpSpPr>
        <p:grpSp>
          <p:nvGrpSpPr>
            <p:cNvPr id="53" name="Group 52"/>
            <p:cNvGrpSpPr/>
            <p:nvPr/>
          </p:nvGrpSpPr>
          <p:grpSpPr>
            <a:xfrm>
              <a:off x="1522921" y="1655335"/>
              <a:ext cx="2167500" cy="2958707"/>
              <a:chOff x="1544529" y="1655335"/>
              <a:chExt cx="2167500" cy="2958707"/>
            </a:xfrm>
          </p:grpSpPr>
          <p:pic>
            <p:nvPicPr>
              <p:cNvPr id="61" name="Picture 265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10" t="46135" r="62849" b="25151"/>
              <a:stretch/>
            </p:blipFill>
            <p:spPr bwMode="auto">
              <a:xfrm>
                <a:off x="1759965" y="1655335"/>
                <a:ext cx="1908135" cy="2881392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66" descr="d hoa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4529" y="1894114"/>
                <a:ext cx="2167500" cy="27199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54" name="Straight Connector 53"/>
            <p:cNvCxnSpPr/>
            <p:nvPr/>
          </p:nvCxnSpPr>
          <p:spPr>
            <a:xfrm>
              <a:off x="2223668" y="3516260"/>
              <a:ext cx="950909" cy="0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55" name="Arc 267"/>
            <p:cNvSpPr>
              <a:spLocks/>
            </p:cNvSpPr>
            <p:nvPr/>
          </p:nvSpPr>
          <p:spPr bwMode="auto">
            <a:xfrm rot="9932604" flipH="1">
              <a:off x="3093484" y="3210847"/>
              <a:ext cx="379192" cy="571362"/>
            </a:xfrm>
            <a:custGeom>
              <a:avLst/>
              <a:gdLst>
                <a:gd name="T0" fmla="*/ 2147483647 w 21600"/>
                <a:gd name="T1" fmla="*/ 0 h 20341"/>
                <a:gd name="T2" fmla="*/ 2147483647 w 21600"/>
                <a:gd name="T3" fmla="*/ 2147483647 h 20341"/>
                <a:gd name="T4" fmla="*/ 0 w 21600"/>
                <a:gd name="T5" fmla="*/ 2147483647 h 2034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341"/>
                <a:gd name="T11" fmla="*/ 21600 w 21600"/>
                <a:gd name="T12" fmla="*/ 20341 h 203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341" fill="none" extrusionOk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</a:path>
                <a:path w="21600" h="20341" stroke="0" extrusionOk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/>
            <a:p>
              <a:endParaRPr lang="en-US" sz="788"/>
            </a:p>
          </p:txBody>
        </p:sp>
        <p:sp>
          <p:nvSpPr>
            <p:cNvPr id="56" name="Text Box 268"/>
            <p:cNvSpPr txBox="1">
              <a:spLocks noChangeArrowheads="1"/>
            </p:cNvSpPr>
            <p:nvPr/>
          </p:nvSpPr>
          <p:spPr bwMode="auto">
            <a:xfrm>
              <a:off x="2935465" y="1727841"/>
              <a:ext cx="273074" cy="426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solidFill>
                    <a:srgbClr val="9900CC"/>
                  </a:solidFill>
                </a:rPr>
                <a:t>1</a:t>
              </a:r>
            </a:p>
          </p:txBody>
        </p:sp>
        <p:sp>
          <p:nvSpPr>
            <p:cNvPr id="57" name="Arc 269"/>
            <p:cNvSpPr>
              <a:spLocks/>
            </p:cNvSpPr>
            <p:nvPr/>
          </p:nvSpPr>
          <p:spPr bwMode="auto">
            <a:xfrm rot="3111005" flipH="1">
              <a:off x="1806493" y="2521475"/>
              <a:ext cx="621122" cy="543114"/>
            </a:xfrm>
            <a:custGeom>
              <a:avLst/>
              <a:gdLst>
                <a:gd name="T0" fmla="*/ 2147483647 w 35544"/>
                <a:gd name="T1" fmla="*/ 2147483647 h 21600"/>
                <a:gd name="T2" fmla="*/ 0 w 35544"/>
                <a:gd name="T3" fmla="*/ 2147483647 h 21600"/>
                <a:gd name="T4" fmla="*/ 2147483647 w 35544"/>
                <a:gd name="T5" fmla="*/ 0 h 21600"/>
                <a:gd name="T6" fmla="*/ 0 60000 65536"/>
                <a:gd name="T7" fmla="*/ 0 60000 65536"/>
                <a:gd name="T8" fmla="*/ 0 60000 65536"/>
                <a:gd name="T9" fmla="*/ 0 w 35544"/>
                <a:gd name="T10" fmla="*/ 0 h 21600"/>
                <a:gd name="T11" fmla="*/ 35544 w 3554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544" h="21600" fill="none" extrusionOk="0">
                  <a:moveTo>
                    <a:pt x="35544" y="8054"/>
                  </a:moveTo>
                  <a:cubicBezTo>
                    <a:pt x="32255" y="16237"/>
                    <a:pt x="24321" y="21599"/>
                    <a:pt x="15502" y="21600"/>
                  </a:cubicBezTo>
                  <a:cubicBezTo>
                    <a:pt x="9660" y="21600"/>
                    <a:pt x="4067" y="19233"/>
                    <a:pt x="-1" y="15041"/>
                  </a:cubicBezTo>
                </a:path>
                <a:path w="35544" h="21600" stroke="0" extrusionOk="0">
                  <a:moveTo>
                    <a:pt x="35544" y="8054"/>
                  </a:moveTo>
                  <a:cubicBezTo>
                    <a:pt x="32255" y="16237"/>
                    <a:pt x="24321" y="21599"/>
                    <a:pt x="15502" y="21600"/>
                  </a:cubicBezTo>
                  <a:cubicBezTo>
                    <a:pt x="9660" y="21600"/>
                    <a:pt x="4067" y="19233"/>
                    <a:pt x="-1" y="15041"/>
                  </a:cubicBezTo>
                  <a:lnTo>
                    <a:pt x="15502" y="0"/>
                  </a:lnTo>
                  <a:lnTo>
                    <a:pt x="35544" y="8054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en-US" sz="788"/>
            </a:p>
          </p:txBody>
        </p:sp>
        <p:sp>
          <p:nvSpPr>
            <p:cNvPr id="58" name="Line 270"/>
            <p:cNvSpPr>
              <a:spLocks noChangeShapeType="1"/>
            </p:cNvSpPr>
            <p:nvPr/>
          </p:nvSpPr>
          <p:spPr bwMode="auto">
            <a:xfrm>
              <a:off x="2830814" y="2427799"/>
              <a:ext cx="0" cy="528277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788"/>
            </a:p>
          </p:txBody>
        </p:sp>
        <p:sp>
          <p:nvSpPr>
            <p:cNvPr id="59" name="Text Box 268"/>
            <p:cNvSpPr txBox="1">
              <a:spLocks noChangeArrowheads="1"/>
            </p:cNvSpPr>
            <p:nvPr/>
          </p:nvSpPr>
          <p:spPr bwMode="auto">
            <a:xfrm>
              <a:off x="1764751" y="3243332"/>
              <a:ext cx="318378" cy="426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 smtClean="0">
                  <a:solidFill>
                    <a:srgbClr val="9900CC"/>
                  </a:solidFill>
                </a:rPr>
                <a:t>2</a:t>
              </a:r>
              <a:endParaRPr lang="en-US" altLang="en-US" sz="1800" b="1">
                <a:solidFill>
                  <a:srgbClr val="9900CC"/>
                </a:solidFill>
              </a:endParaRPr>
            </a:p>
          </p:txBody>
        </p:sp>
        <p:sp>
          <p:nvSpPr>
            <p:cNvPr id="60" name="Line 270"/>
            <p:cNvSpPr>
              <a:spLocks noChangeShapeType="1"/>
            </p:cNvSpPr>
            <p:nvPr/>
          </p:nvSpPr>
          <p:spPr bwMode="auto">
            <a:xfrm flipV="1">
              <a:off x="2123852" y="3401744"/>
              <a:ext cx="575417" cy="12072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788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40967" y="1320135"/>
            <a:ext cx="2167500" cy="2958707"/>
            <a:chOff x="964327" y="1323935"/>
            <a:chExt cx="2167500" cy="2958707"/>
          </a:xfrm>
        </p:grpSpPr>
        <p:grpSp>
          <p:nvGrpSpPr>
            <p:cNvPr id="64" name="Group 63"/>
            <p:cNvGrpSpPr/>
            <p:nvPr/>
          </p:nvGrpSpPr>
          <p:grpSpPr>
            <a:xfrm>
              <a:off x="964327" y="1323935"/>
              <a:ext cx="2167500" cy="2958707"/>
              <a:chOff x="1544529" y="1655335"/>
              <a:chExt cx="2167500" cy="2958707"/>
            </a:xfrm>
          </p:grpSpPr>
          <p:pic>
            <p:nvPicPr>
              <p:cNvPr id="72" name="Picture 265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10" t="46135" r="62849" b="25151"/>
              <a:stretch/>
            </p:blipFill>
            <p:spPr bwMode="auto">
              <a:xfrm>
                <a:off x="1759965" y="1655335"/>
                <a:ext cx="1908135" cy="2881392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66" descr="d hoa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4529" y="1894114"/>
                <a:ext cx="2167500" cy="27199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6" name="Arc 267"/>
            <p:cNvSpPr>
              <a:spLocks/>
            </p:cNvSpPr>
            <p:nvPr/>
          </p:nvSpPr>
          <p:spPr bwMode="auto">
            <a:xfrm rot="9932604" flipH="1">
              <a:off x="2534890" y="2879447"/>
              <a:ext cx="379192" cy="571362"/>
            </a:xfrm>
            <a:custGeom>
              <a:avLst/>
              <a:gdLst>
                <a:gd name="T0" fmla="*/ 2147483647 w 21600"/>
                <a:gd name="T1" fmla="*/ 0 h 20341"/>
                <a:gd name="T2" fmla="*/ 2147483647 w 21600"/>
                <a:gd name="T3" fmla="*/ 2147483647 h 20341"/>
                <a:gd name="T4" fmla="*/ 0 w 21600"/>
                <a:gd name="T5" fmla="*/ 2147483647 h 2034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341"/>
                <a:gd name="T11" fmla="*/ 21600 w 21600"/>
                <a:gd name="T12" fmla="*/ 20341 h 203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341" fill="none" extrusionOk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</a:path>
                <a:path w="21600" h="20341" stroke="0" extrusionOk="0">
                  <a:moveTo>
                    <a:pt x="11726" y="-1"/>
                  </a:moveTo>
                  <a:cubicBezTo>
                    <a:pt x="17882" y="3979"/>
                    <a:pt x="21600" y="10809"/>
                    <a:pt x="21600" y="18140"/>
                  </a:cubicBezTo>
                  <a:cubicBezTo>
                    <a:pt x="21600" y="18875"/>
                    <a:pt x="21562" y="19609"/>
                    <a:pt x="21487" y="20340"/>
                  </a:cubicBezTo>
                  <a:lnTo>
                    <a:pt x="0" y="18140"/>
                  </a:lnTo>
                  <a:lnTo>
                    <a:pt x="11726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/>
            <a:p>
              <a:endParaRPr lang="en-US" sz="788"/>
            </a:p>
          </p:txBody>
        </p:sp>
        <p:sp>
          <p:nvSpPr>
            <p:cNvPr id="67" name="Text Box 268"/>
            <p:cNvSpPr txBox="1">
              <a:spLocks noChangeArrowheads="1"/>
            </p:cNvSpPr>
            <p:nvPr/>
          </p:nvSpPr>
          <p:spPr bwMode="auto">
            <a:xfrm>
              <a:off x="2376871" y="1396441"/>
              <a:ext cx="273074" cy="426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solidFill>
                    <a:srgbClr val="9900CC"/>
                  </a:solidFill>
                </a:rPr>
                <a:t>1</a:t>
              </a:r>
            </a:p>
          </p:txBody>
        </p:sp>
        <p:sp>
          <p:nvSpPr>
            <p:cNvPr id="68" name="Arc 269"/>
            <p:cNvSpPr>
              <a:spLocks/>
            </p:cNvSpPr>
            <p:nvPr/>
          </p:nvSpPr>
          <p:spPr bwMode="auto">
            <a:xfrm rot="3111005" flipH="1">
              <a:off x="1247899" y="2190075"/>
              <a:ext cx="621122" cy="543114"/>
            </a:xfrm>
            <a:custGeom>
              <a:avLst/>
              <a:gdLst>
                <a:gd name="T0" fmla="*/ 2147483647 w 35544"/>
                <a:gd name="T1" fmla="*/ 2147483647 h 21600"/>
                <a:gd name="T2" fmla="*/ 0 w 35544"/>
                <a:gd name="T3" fmla="*/ 2147483647 h 21600"/>
                <a:gd name="T4" fmla="*/ 2147483647 w 35544"/>
                <a:gd name="T5" fmla="*/ 0 h 21600"/>
                <a:gd name="T6" fmla="*/ 0 60000 65536"/>
                <a:gd name="T7" fmla="*/ 0 60000 65536"/>
                <a:gd name="T8" fmla="*/ 0 60000 65536"/>
                <a:gd name="T9" fmla="*/ 0 w 35544"/>
                <a:gd name="T10" fmla="*/ 0 h 21600"/>
                <a:gd name="T11" fmla="*/ 35544 w 3554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544" h="21600" fill="none" extrusionOk="0">
                  <a:moveTo>
                    <a:pt x="35544" y="8054"/>
                  </a:moveTo>
                  <a:cubicBezTo>
                    <a:pt x="32255" y="16237"/>
                    <a:pt x="24321" y="21599"/>
                    <a:pt x="15502" y="21600"/>
                  </a:cubicBezTo>
                  <a:cubicBezTo>
                    <a:pt x="9660" y="21600"/>
                    <a:pt x="4067" y="19233"/>
                    <a:pt x="-1" y="15041"/>
                  </a:cubicBezTo>
                </a:path>
                <a:path w="35544" h="21600" stroke="0" extrusionOk="0">
                  <a:moveTo>
                    <a:pt x="35544" y="8054"/>
                  </a:moveTo>
                  <a:cubicBezTo>
                    <a:pt x="32255" y="16237"/>
                    <a:pt x="24321" y="21599"/>
                    <a:pt x="15502" y="21600"/>
                  </a:cubicBezTo>
                  <a:cubicBezTo>
                    <a:pt x="9660" y="21600"/>
                    <a:pt x="4067" y="19233"/>
                    <a:pt x="-1" y="15041"/>
                  </a:cubicBezTo>
                  <a:lnTo>
                    <a:pt x="15502" y="0"/>
                  </a:lnTo>
                  <a:lnTo>
                    <a:pt x="35544" y="8054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en-US" sz="788"/>
            </a:p>
          </p:txBody>
        </p:sp>
        <p:sp>
          <p:nvSpPr>
            <p:cNvPr id="69" name="Line 270"/>
            <p:cNvSpPr>
              <a:spLocks noChangeShapeType="1"/>
            </p:cNvSpPr>
            <p:nvPr/>
          </p:nvSpPr>
          <p:spPr bwMode="auto">
            <a:xfrm>
              <a:off x="2272220" y="2096399"/>
              <a:ext cx="0" cy="528277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788"/>
            </a:p>
          </p:txBody>
        </p:sp>
      </p:grpSp>
    </p:spTree>
    <p:extLst>
      <p:ext uri="{BB962C8B-B14F-4D97-AF65-F5344CB8AC3E}">
        <p14:creationId xmlns:p14="http://schemas.microsoft.com/office/powerpoint/2010/main" val="1651536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51&quot;/&gt;&lt;/object&gt;&lt;object type=&quot;3&quot; unique_id=&quot;10004&quot;&gt;&lt;property id=&quot;20148&quot; value=&quot;5&quot;/&gt;&lt;property id=&quot;20300&quot; value=&quot;Slide 2&quot;/&gt;&lt;property id=&quot;20307&quot; value=&quot;371&quot;/&gt;&lt;/object&gt;&lt;object type=&quot;3&quot; unique_id=&quot;10005&quot;&gt;&lt;property id=&quot;20148&quot; value=&quot;5&quot;/&gt;&lt;property id=&quot;20300&quot; value=&quot;Slide 3&quot;/&gt;&lt;property id=&quot;20307&quot; value=&quot;354&quot;/&gt;&lt;/object&gt;&lt;object type=&quot;3&quot; unique_id=&quot;10006&quot;&gt;&lt;property id=&quot;20148&quot; value=&quot;5&quot;/&gt;&lt;property id=&quot;20300&quot; value=&quot;Slide 4&quot;/&gt;&lt;property id=&quot;20307&quot; value=&quot;367&quot;/&gt;&lt;/object&gt;&lt;object type=&quot;3&quot; unique_id=&quot;10007&quot;&gt;&lt;property id=&quot;20148&quot; value=&quot;5&quot;/&gt;&lt;property id=&quot;20300&quot; value=&quot;Slide 5&quot;/&gt;&lt;property id=&quot;20307&quot; value=&quot;368&quot;/&gt;&lt;/object&gt;&lt;object type=&quot;3&quot; unique_id=&quot;10008&quot;&gt;&lt;property id=&quot;20148&quot; value=&quot;5&quot;/&gt;&lt;property id=&quot;20300&quot; value=&quot;Slide 6&quot;/&gt;&lt;property id=&quot;20307&quot; value=&quot;369&quot;/&gt;&lt;/object&gt;&lt;object type=&quot;3&quot; unique_id=&quot;10009&quot;&gt;&lt;property id=&quot;20148&quot; value=&quot;5&quot;/&gt;&lt;property id=&quot;20300&quot; value=&quot;Slide 7&quot;/&gt;&lt;property id=&quot;20307&quot; value=&quot;370&quot;/&gt;&lt;/object&gt;&lt;object type=&quot;3&quot; unique_id=&quot;10010&quot;&gt;&lt;property id=&quot;20148&quot; value=&quot;5&quot;/&gt;&lt;property id=&quot;20300&quot; value=&quot;Slide 8&quot;/&gt;&lt;property id=&quot;20307&quot; value=&quot;346&quot;/&gt;&lt;/object&gt;&lt;object type=&quot;3&quot; unique_id=&quot;10011&quot;&gt;&lt;property id=&quot;20148&quot; value=&quot;5&quot;/&gt;&lt;property id=&quot;20300&quot; value=&quot;Slide 9&quot;/&gt;&lt;property id=&quot;20307&quot; value=&quot;347&quot;/&gt;&lt;/object&gt;&lt;object type=&quot;3&quot; unique_id=&quot;10012&quot;&gt;&lt;property id=&quot;20148&quot; value=&quot;5&quot;/&gt;&lt;property id=&quot;20300&quot; value=&quot;Slide 10&quot;/&gt;&lt;property id=&quot;20307&quot; value=&quot;372&quot;/&gt;&lt;/object&gt;&lt;/object&gt;&lt;object type=&quot;8&quot; unique_id=&quot;10024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2435</TotalTime>
  <Words>522</Words>
  <Application>Microsoft Office PowerPoint</Application>
  <PresentationFormat>Custom</PresentationFormat>
  <Paragraphs>120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Arial</vt:lpstr>
      <vt:lpstr>HP001 4 hàng</vt:lpstr>
      <vt:lpstr>Arial-Rounded</vt:lpstr>
      <vt:lpstr>.VnArial</vt:lpstr>
      <vt:lpstr>Kalam</vt:lpstr>
      <vt:lpstr>Calibri</vt:lpstr>
      <vt:lpstr>Gadugi</vt:lpstr>
      <vt:lpstr>UTM Avo</vt:lpstr>
      <vt:lpstr>Wingdings</vt:lpstr>
      <vt:lpstr>HP001 5H</vt:lpstr>
      <vt:lpstr>HP001</vt:lpstr>
      <vt:lpstr>.VnShelley Allegro</vt:lpstr>
      <vt:lpstr>.VnTime</vt:lpstr>
      <vt:lpstr>Calibri Light</vt:lpstr>
      <vt:lpstr>UTM Cookies</vt:lpstr>
      <vt:lpstr>Montserrat</vt:lpstr>
      <vt:lpstr>Times New Roman</vt:lpstr>
      <vt:lpstr>Doodle Sketchbook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Windows User</cp:lastModifiedBy>
  <cp:revision>141</cp:revision>
  <dcterms:modified xsi:type="dcterms:W3CDTF">2021-10-13T00:45:19Z</dcterms:modified>
</cp:coreProperties>
</file>