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9" r:id="rId2"/>
    <p:sldId id="261" r:id="rId3"/>
    <p:sldId id="272" r:id="rId4"/>
    <p:sldId id="273" r:id="rId5"/>
    <p:sldId id="275" r:id="rId6"/>
    <p:sldId id="263" r:id="rId7"/>
    <p:sldId id="276" r:id="rId8"/>
    <p:sldId id="274" r:id="rId9"/>
    <p:sldId id="262" r:id="rId10"/>
    <p:sldId id="270" r:id="rId11"/>
    <p:sldId id="271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EFFF"/>
    <a:srgbClr val="000000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59" autoAdjust="0"/>
    <p:restoredTop sz="94660"/>
  </p:normalViewPr>
  <p:slideViewPr>
    <p:cSldViewPr snapToGrid="0">
      <p:cViewPr varScale="1">
        <p:scale>
          <a:sx n="65" d="100"/>
          <a:sy n="65" d="100"/>
        </p:scale>
        <p:origin x="67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01" y="2185588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openxmlformats.org/officeDocument/2006/relationships/image" Target="../media/image2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microsoft.com/office/2007/relationships/hdphoto" Target="../media/hdphoto10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4.wdp"/><Relationship Id="rId7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6.wdp"/><Relationship Id="rId4" Type="http://schemas.openxmlformats.org/officeDocument/2006/relationships/image" Target="../media/image15.png"/><Relationship Id="rId9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18341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58057" y="2046515"/>
            <a:ext cx="47897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dirty="0">
                <a:solidFill>
                  <a:srgbClr val="002060"/>
                </a:solidFill>
                <a:latin typeface="+mj-lt"/>
              </a:rPr>
              <a:t>QUÝ TRỌNG THỜI GIAN</a:t>
            </a:r>
          </a:p>
        </p:txBody>
      </p:sp>
    </p:spTree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7" y="406680"/>
            <a:ext cx="2952187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3215412" y="508931"/>
            <a:ext cx="84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Chia sẻ về những việc em đã và sẽ làm để sử dụng thời gian hợp lí.</a:t>
            </a:r>
          </a:p>
          <a:p>
            <a:pPr marL="285750" indent="-285750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Lập và thực hiện thời gian biểu cho hoạt động trong một tuần theo mẫu sau: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D53566-7C6B-40D9-8F3F-665E2FA3CC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8679" y="2078591"/>
            <a:ext cx="8252066" cy="2467685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FC4BBC8F-B49D-48DC-9079-C25A62728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485" y="4546276"/>
            <a:ext cx="53625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4CA9653-86EB-4AA5-B344-C3694FC10DF7}"/>
              </a:ext>
            </a:extLst>
          </p:cNvPr>
          <p:cNvGrpSpPr/>
          <p:nvPr/>
        </p:nvGrpSpPr>
        <p:grpSpPr>
          <a:xfrm>
            <a:off x="893466" y="2442452"/>
            <a:ext cx="4830426" cy="3536394"/>
            <a:chOff x="427353" y="2470994"/>
            <a:chExt cx="5154201" cy="3865651"/>
          </a:xfrm>
        </p:grpSpPr>
        <p:pic>
          <p:nvPicPr>
            <p:cNvPr id="5124" name="Picture 4" descr="Mẫu thời khóa biểu cho học sinh đẹp nhất">
              <a:extLst>
                <a:ext uri="{FF2B5EF4-FFF2-40B4-BE49-F238E27FC236}">
                  <a16:creationId xmlns:a16="http://schemas.microsoft.com/office/drawing/2014/main" id="{682AD726-8E98-4F61-8AFC-E3D87AC988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87717">
              <a:off x="427353" y="2470994"/>
              <a:ext cx="5154201" cy="3865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446A296-1742-46FF-BCA5-AAEF68840145}"/>
                </a:ext>
              </a:extLst>
            </p:cNvPr>
            <p:cNvSpPr/>
            <p:nvPr/>
          </p:nvSpPr>
          <p:spPr>
            <a:xfrm rot="20914428">
              <a:off x="1496577" y="2561587"/>
              <a:ext cx="2559469" cy="477975"/>
            </a:xfrm>
            <a:prstGeom prst="rect">
              <a:avLst/>
            </a:prstGeom>
            <a:solidFill>
              <a:srgbClr val="B4EFFF"/>
            </a:solidFill>
            <a:ln>
              <a:solidFill>
                <a:srgbClr val="B4E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184A708-FDDF-44B3-9D1D-27129B274B5D}"/>
                </a:ext>
              </a:extLst>
            </p:cNvPr>
            <p:cNvSpPr txBox="1"/>
            <p:nvPr/>
          </p:nvSpPr>
          <p:spPr>
            <a:xfrm rot="20953649">
              <a:off x="1382084" y="2600933"/>
              <a:ext cx="26356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>
                  <a:ln>
                    <a:solidFill>
                      <a:srgbClr val="0070C0"/>
                    </a:solidFill>
                  </a:ln>
                  <a:solidFill>
                    <a:schemeClr val="accent2"/>
                  </a:solidFill>
                  <a:latin typeface="+mj-lt"/>
                </a:rPr>
                <a:t>THỜI GIAN BIỂU</a:t>
              </a:r>
              <a:endParaRPr lang="vi-VN" sz="2800" b="1" dirty="0">
                <a:ln>
                  <a:solidFill>
                    <a:srgbClr val="0070C0"/>
                  </a:solidFill>
                </a:ln>
                <a:solidFill>
                  <a:schemeClr val="accent2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BD35EA-6052-4071-8464-AA0C672497F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5771" y="2060621"/>
            <a:ext cx="9426002" cy="3656476"/>
          </a:xfrm>
          <a:prstGeom prst="rect">
            <a:avLst/>
          </a:prstGeom>
        </p:spPr>
      </p:pic>
      <p:pic>
        <p:nvPicPr>
          <p:cNvPr id="4" name="Picture 2" descr="Cute children playing at pencil house Premium Vector">
            <a:extLst>
              <a:ext uri="{FF2B5EF4-FFF2-40B4-BE49-F238E27FC236}">
                <a16:creationId xmlns:a16="http://schemas.microsoft.com/office/drawing/2014/main" id="{22EA5111-4BB0-451D-B093-72EC1A40C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7" y="448330"/>
            <a:ext cx="4644572" cy="590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6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F5426C-63D0-420F-8E78-CEB3752A8C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AC8"/>
              </a:clrFrom>
              <a:clrTo>
                <a:srgbClr val="FFFAC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8" b="99779" l="2000" r="97625">
                        <a14:foregroundMark x1="40500" y1="38496" x2="38375" y2="63496"/>
                        <a14:foregroundMark x1="38375" y1="63496" x2="33750" y2="75442"/>
                        <a14:foregroundMark x1="11125" y1="23009" x2="13500" y2="33407"/>
                        <a14:foregroundMark x1="13500" y1="33407" x2="12125" y2="87832"/>
                        <a14:foregroundMark x1="10000" y1="49558" x2="8375" y2="61062"/>
                        <a14:foregroundMark x1="8375" y1="61062" x2="10250" y2="63938"/>
                        <a14:foregroundMark x1="18375" y1="50221" x2="24750" y2="51106"/>
                        <a14:foregroundMark x1="24750" y1="51106" x2="25000" y2="50885"/>
                        <a14:foregroundMark x1="9375" y1="39381" x2="9375" y2="39381"/>
                        <a14:foregroundMark x1="12000" y1="94027" x2="12000" y2="94027"/>
                        <a14:foregroundMark x1="6125" y1="89602" x2="33000" y2="86726"/>
                        <a14:foregroundMark x1="33000" y1="86726" x2="69750" y2="90929"/>
                        <a14:foregroundMark x1="69750" y1="90929" x2="87125" y2="88274"/>
                        <a14:foregroundMark x1="87125" y1="88274" x2="97625" y2="91150"/>
                        <a14:foregroundMark x1="97625" y1="91150" x2="4250" y2="91593"/>
                        <a14:foregroundMark x1="4000" y1="86283" x2="9750" y2="90487"/>
                        <a14:foregroundMark x1="9750" y1="90487" x2="6250" y2="81195"/>
                        <a14:foregroundMark x1="6250" y1="81195" x2="2500" y2="93142"/>
                        <a14:foregroundMark x1="2500" y1="93142" x2="2000" y2="99779"/>
                        <a14:foregroundMark x1="54875" y1="36062" x2="56500" y2="66593"/>
                        <a14:foregroundMark x1="55000" y1="5088" x2="55000" y2="12389"/>
                        <a14:foregroundMark x1="54875" y1="10841" x2="54625" y2="16593"/>
                        <a14:foregroundMark x1="50375" y1="25664" x2="50500" y2="36504"/>
                        <a14:foregroundMark x1="60125" y1="17699" x2="62250" y2="39602"/>
                        <a14:foregroundMark x1="53875" y1="77212" x2="53500" y2="86947"/>
                        <a14:foregroundMark x1="60875" y1="74115" x2="62375" y2="81416"/>
                        <a14:foregroundMark x1="70750" y1="41372" x2="72125" y2="51991"/>
                        <a14:foregroundMark x1="93625" y1="27434" x2="90750" y2="41150"/>
                        <a14:foregroundMark x1="90750" y1="41150" x2="88375" y2="46239"/>
                        <a14:foregroundMark x1="88375" y1="44469" x2="85125" y2="50664"/>
                        <a14:foregroundMark x1="69375" y1="42699" x2="69375" y2="42699"/>
                        <a14:foregroundMark x1="79500" y1="29646" x2="77250" y2="39602"/>
                        <a14:foregroundMark x1="90500" y1="58850" x2="90500" y2="58850"/>
                        <a14:foregroundMark x1="86250" y1="71239" x2="86250" y2="71239"/>
                        <a14:foregroundMark x1="79500" y1="76327" x2="79500" y2="76327"/>
                        <a14:foregroundMark x1="91375" y1="29646" x2="91375" y2="29646"/>
                        <a14:foregroundMark x1="89625" y1="29425" x2="89250" y2="35177"/>
                        <a14:foregroundMark x1="26000" y1="43363" x2="26375" y2="46018"/>
                        <a14:foregroundMark x1="17625" y1="35398" x2="17625" y2="35398"/>
                        <a14:foregroundMark x1="14625" y1="23673" x2="14625" y2="23673"/>
                        <a14:foregroundMark x1="37875" y1="35177" x2="37875" y2="35177"/>
                        <a14:foregroundMark x1="33750" y1="48230" x2="33750" y2="48230"/>
                        <a14:foregroundMark x1="37875" y1="47788" x2="37875" y2="47788"/>
                        <a14:foregroundMark x1="42000" y1="47788" x2="42000" y2="47788"/>
                        <a14:foregroundMark x1="43875" y1="52876" x2="43875" y2="52876"/>
                        <a14:foregroundMark x1="29875" y1="51549" x2="29875" y2="51549"/>
                        <a14:foregroundMark x1="40125" y1="78097" x2="40125" y2="7809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249" y="2253074"/>
            <a:ext cx="6985446" cy="385642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89C4AD2-46DF-4322-9806-A3ACA214062A}"/>
              </a:ext>
            </a:extLst>
          </p:cNvPr>
          <p:cNvGrpSpPr/>
          <p:nvPr/>
        </p:nvGrpSpPr>
        <p:grpSpPr>
          <a:xfrm>
            <a:off x="301664" y="235073"/>
            <a:ext cx="3321100" cy="975278"/>
            <a:chOff x="500062" y="381715"/>
            <a:chExt cx="3321100" cy="97527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B184F5B-7CAC-4B80-B156-8C694C9E3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414956-4A62-4264-A537-DD96800310E3}"/>
                </a:ext>
              </a:extLst>
            </p:cNvPr>
            <p:cNvSpPr txBox="1"/>
            <p:nvPr/>
          </p:nvSpPr>
          <p:spPr>
            <a:xfrm>
              <a:off x="1493281" y="605001"/>
              <a:ext cx="23278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Times New Roman" pitchFamily="18" charset="0"/>
                  <a:cs typeface="Times New Roman" pitchFamily="18" charset="0"/>
                </a:rPr>
                <a:t>KHỞI ĐỘNG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E0C1B5-E0CB-46F8-ABD2-CFD57183A76D}"/>
              </a:ext>
            </a:extLst>
          </p:cNvPr>
          <p:cNvGrpSpPr/>
          <p:nvPr/>
        </p:nvGrpSpPr>
        <p:grpSpPr>
          <a:xfrm>
            <a:off x="7315199" y="547446"/>
            <a:ext cx="4085190" cy="5763108"/>
            <a:chOff x="7288695" y="547446"/>
            <a:chExt cx="4085190" cy="576310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E97E81-5575-4DB8-A3E9-5924B24F21D3}"/>
                </a:ext>
              </a:extLst>
            </p:cNvPr>
            <p:cNvSpPr/>
            <p:nvPr/>
          </p:nvSpPr>
          <p:spPr>
            <a:xfrm>
              <a:off x="7608508" y="679261"/>
              <a:ext cx="3445564" cy="54784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400" dirty="0">
                  <a:solidFill>
                    <a:srgbClr val="222222"/>
                  </a:solidFill>
                  <a:latin typeface="Times New Roman" pitchFamily="18" charset="0"/>
                  <a:cs typeface="Times New Roman" pitchFamily="18" charset="0"/>
                </a:rPr>
                <a:t>Tích tắc! Tích tắc!</a:t>
              </a:r>
              <a:br>
                <a:rPr lang="vi-VN" sz="2400" dirty="0">
                  <a:solidFill>
                    <a:srgbClr val="222222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vi-VN" sz="2400" dirty="0">
                  <a:solidFill>
                    <a:srgbClr val="222222"/>
                  </a:solidFill>
                  <a:latin typeface="Times New Roman" pitchFamily="18" charset="0"/>
                  <a:cs typeface="Times New Roman" pitchFamily="18" charset="0"/>
                </a:rPr>
                <a:t>Đồng hồ quả lắc</a:t>
              </a:r>
              <a:br>
                <a:rPr lang="vi-VN" sz="2400" dirty="0">
                  <a:solidFill>
                    <a:srgbClr val="222222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vi-VN" sz="2400" dirty="0">
                  <a:solidFill>
                    <a:srgbClr val="222222"/>
                  </a:solidFill>
                  <a:latin typeface="Times New Roman" pitchFamily="18" charset="0"/>
                  <a:cs typeface="Times New Roman" pitchFamily="18" charset="0"/>
                </a:rPr>
                <a:t>Tích tắc đêm ngày</a:t>
              </a:r>
              <a:br>
                <a:rPr lang="vi-VN" sz="2400" dirty="0">
                  <a:solidFill>
                    <a:srgbClr val="222222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vi-VN" sz="2400" dirty="0">
                  <a:solidFill>
                    <a:srgbClr val="222222"/>
                  </a:solidFill>
                  <a:latin typeface="Times New Roman" pitchFamily="18" charset="0"/>
                  <a:cs typeface="Times New Roman" pitchFamily="18" charset="0"/>
                </a:rPr>
                <a:t>Không ngừng phút giây.</a:t>
              </a:r>
            </a:p>
            <a:p>
              <a:endParaRPr lang="vi-VN" sz="16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vi-VN" sz="2400" dirty="0">
                  <a:solidFill>
                    <a:srgbClr val="222222"/>
                  </a:solidFill>
                  <a:latin typeface="Times New Roman" pitchFamily="18" charset="0"/>
                  <a:cs typeface="Times New Roman" pitchFamily="18" charset="0"/>
                </a:rPr>
                <a:t>Tích tắc! Tích tắc!</a:t>
              </a:r>
              <a:br>
                <a:rPr lang="vi-VN" sz="2400" dirty="0">
                  <a:solidFill>
                    <a:srgbClr val="222222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vi-VN" sz="2400" dirty="0">
                  <a:solidFill>
                    <a:srgbClr val="222222"/>
                  </a:solidFill>
                  <a:latin typeface="Times New Roman" pitchFamily="18" charset="0"/>
                  <a:cs typeface="Times New Roman" pitchFamily="18" charset="0"/>
                </a:rPr>
                <a:t>Đồng hồ luôn nhắc:</a:t>
              </a:r>
              <a:br>
                <a:rPr lang="vi-VN" sz="2400" dirty="0">
                  <a:solidFill>
                    <a:srgbClr val="222222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vi-VN" sz="2400" dirty="0">
                  <a:solidFill>
                    <a:srgbClr val="222222"/>
                  </a:solidFill>
                  <a:latin typeface="Times New Roman" pitchFamily="18" charset="0"/>
                  <a:cs typeface="Times New Roman" pitchFamily="18" charset="0"/>
                </a:rPr>
                <a:t>Học, chơi, ăn, ngủ</a:t>
              </a:r>
              <a:br>
                <a:rPr lang="vi-VN" sz="2400" dirty="0">
                  <a:solidFill>
                    <a:srgbClr val="222222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vi-VN" sz="2400" dirty="0">
                  <a:solidFill>
                    <a:srgbClr val="222222"/>
                  </a:solidFill>
                  <a:latin typeface="Times New Roman" pitchFamily="18" charset="0"/>
                  <a:cs typeface="Times New Roman" pitchFamily="18" charset="0"/>
                </a:rPr>
                <a:t>Có giờ có giấc.</a:t>
              </a:r>
            </a:p>
            <a:p>
              <a:endParaRPr lang="vi-VN" sz="1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vi-VN" sz="2400" dirty="0">
                  <a:solidFill>
                    <a:srgbClr val="222222"/>
                  </a:solidFill>
                  <a:latin typeface="Times New Roman" pitchFamily="18" charset="0"/>
                  <a:cs typeface="Times New Roman" pitchFamily="18" charset="0"/>
                </a:rPr>
                <a:t>Tích tắc! Tích tắc!</a:t>
              </a:r>
              <a:br>
                <a:rPr lang="vi-VN" sz="2400" dirty="0">
                  <a:solidFill>
                    <a:srgbClr val="222222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vi-VN" sz="2400" dirty="0">
                  <a:solidFill>
                    <a:srgbClr val="222222"/>
                  </a:solidFill>
                  <a:latin typeface="Times New Roman" pitchFamily="18" charset="0"/>
                  <a:cs typeface="Times New Roman" pitchFamily="18" charset="0"/>
                </a:rPr>
                <a:t>Đồng hồ luôn nhắc</a:t>
              </a:r>
              <a:br>
                <a:rPr lang="vi-VN" sz="2400" dirty="0">
                  <a:solidFill>
                    <a:srgbClr val="222222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vi-VN" sz="2400" dirty="0">
                  <a:solidFill>
                    <a:srgbClr val="222222"/>
                  </a:solidFill>
                  <a:latin typeface="Times New Roman" pitchFamily="18" charset="0"/>
                  <a:cs typeface="Times New Roman" pitchFamily="18" charset="0"/>
                </a:rPr>
                <a:t>Từng phút từng giờ</a:t>
              </a:r>
              <a:br>
                <a:rPr lang="vi-VN" sz="2400" dirty="0">
                  <a:solidFill>
                    <a:srgbClr val="222222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vi-VN" sz="2400" dirty="0">
                  <a:solidFill>
                    <a:srgbClr val="222222"/>
                  </a:solidFill>
                  <a:latin typeface="Times New Roman" pitchFamily="18" charset="0"/>
                  <a:cs typeface="Times New Roman" pitchFamily="18" charset="0"/>
                </a:rPr>
                <a:t>Quý hơn vàng bạc.</a:t>
              </a:r>
            </a:p>
            <a:p>
              <a:pPr algn="r"/>
              <a:endParaRPr lang="vi-VN" sz="1000" i="1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r"/>
              <a:r>
                <a:rPr lang="vi-VN" i="1" dirty="0">
                  <a:solidFill>
                    <a:srgbClr val="222222"/>
                  </a:solidFill>
                  <a:latin typeface="Times New Roman" pitchFamily="18" charset="0"/>
                  <a:cs typeface="Times New Roman" pitchFamily="18" charset="0"/>
                </a:rPr>
                <a:t>Tác giả: Đinh Xuân Tửu</a:t>
              </a:r>
              <a:endParaRPr lang="vi-VN" b="0" i="0" dirty="0"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F83F8C6-F602-48EA-BA77-207C14B20618}"/>
                </a:ext>
              </a:extLst>
            </p:cNvPr>
            <p:cNvSpPr/>
            <p:nvPr/>
          </p:nvSpPr>
          <p:spPr>
            <a:xfrm>
              <a:off x="7288695" y="547446"/>
              <a:ext cx="4085190" cy="5763108"/>
            </a:xfrm>
            <a:custGeom>
              <a:avLst/>
              <a:gdLst>
                <a:gd name="connsiteX0" fmla="*/ 0 w 4085190"/>
                <a:gd name="connsiteY0" fmla="*/ 389319 h 5763108"/>
                <a:gd name="connsiteX1" fmla="*/ 389319 w 4085190"/>
                <a:gd name="connsiteY1" fmla="*/ 0 h 5763108"/>
                <a:gd name="connsiteX2" fmla="*/ 3695871 w 4085190"/>
                <a:gd name="connsiteY2" fmla="*/ 0 h 5763108"/>
                <a:gd name="connsiteX3" fmla="*/ 4085190 w 4085190"/>
                <a:gd name="connsiteY3" fmla="*/ 389319 h 5763108"/>
                <a:gd name="connsiteX4" fmla="*/ 4085190 w 4085190"/>
                <a:gd name="connsiteY4" fmla="*/ 5373789 h 5763108"/>
                <a:gd name="connsiteX5" fmla="*/ 3695871 w 4085190"/>
                <a:gd name="connsiteY5" fmla="*/ 5763108 h 5763108"/>
                <a:gd name="connsiteX6" fmla="*/ 389319 w 4085190"/>
                <a:gd name="connsiteY6" fmla="*/ 5763108 h 5763108"/>
                <a:gd name="connsiteX7" fmla="*/ 0 w 4085190"/>
                <a:gd name="connsiteY7" fmla="*/ 5373789 h 5763108"/>
                <a:gd name="connsiteX8" fmla="*/ 0 w 4085190"/>
                <a:gd name="connsiteY8" fmla="*/ 389319 h 5763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85190" h="5763108" extrusionOk="0">
                  <a:moveTo>
                    <a:pt x="0" y="389319"/>
                  </a:moveTo>
                  <a:cubicBezTo>
                    <a:pt x="-39568" y="173124"/>
                    <a:pt x="159492" y="-29350"/>
                    <a:pt x="389319" y="0"/>
                  </a:cubicBezTo>
                  <a:cubicBezTo>
                    <a:pt x="803012" y="9620"/>
                    <a:pt x="3210283" y="-108797"/>
                    <a:pt x="3695871" y="0"/>
                  </a:cubicBezTo>
                  <a:cubicBezTo>
                    <a:pt x="3924229" y="-12502"/>
                    <a:pt x="4111041" y="166396"/>
                    <a:pt x="4085190" y="389319"/>
                  </a:cubicBezTo>
                  <a:cubicBezTo>
                    <a:pt x="4110464" y="2138526"/>
                    <a:pt x="4142297" y="3306967"/>
                    <a:pt x="4085190" y="5373789"/>
                  </a:cubicBezTo>
                  <a:cubicBezTo>
                    <a:pt x="4104246" y="5617603"/>
                    <a:pt x="3897338" y="5764138"/>
                    <a:pt x="3695871" y="5763108"/>
                  </a:cubicBezTo>
                  <a:cubicBezTo>
                    <a:pt x="3126319" y="5628635"/>
                    <a:pt x="1498032" y="5622864"/>
                    <a:pt x="389319" y="5763108"/>
                  </a:cubicBezTo>
                  <a:cubicBezTo>
                    <a:pt x="180809" y="5769533"/>
                    <a:pt x="-24149" y="5592459"/>
                    <a:pt x="0" y="5373789"/>
                  </a:cubicBezTo>
                  <a:cubicBezTo>
                    <a:pt x="-124084" y="4200215"/>
                    <a:pt x="68493" y="1754650"/>
                    <a:pt x="0" y="389319"/>
                  </a:cubicBezTo>
                  <a:close/>
                </a:path>
              </a:pathLst>
            </a:custGeom>
            <a:noFill/>
            <a:ln w="28575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2795318904">
                    <a:prstGeom prst="roundRect">
                      <a:avLst>
                        <a:gd name="adj" fmla="val 953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AEA7FC4-D621-4497-85F5-AC3F607BFD6A}"/>
              </a:ext>
            </a:extLst>
          </p:cNvPr>
          <p:cNvSpPr txBox="1"/>
          <p:nvPr/>
        </p:nvSpPr>
        <p:spPr>
          <a:xfrm>
            <a:off x="7315199" y="89327"/>
            <a:ext cx="4128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 HỒ QUẢ LẮC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016" y="1167947"/>
            <a:ext cx="67847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2959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F5426C-63D0-420F-8E78-CEB3752A8C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AC8"/>
              </a:clrFrom>
              <a:clrTo>
                <a:srgbClr val="FFFAC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8" b="99779" l="2000" r="97625">
                        <a14:foregroundMark x1="40500" y1="38496" x2="38375" y2="63496"/>
                        <a14:foregroundMark x1="38375" y1="63496" x2="33750" y2="75442"/>
                        <a14:foregroundMark x1="11125" y1="23009" x2="13500" y2="33407"/>
                        <a14:foregroundMark x1="13500" y1="33407" x2="12125" y2="87832"/>
                        <a14:foregroundMark x1="10000" y1="49558" x2="8375" y2="61062"/>
                        <a14:foregroundMark x1="8375" y1="61062" x2="10250" y2="63938"/>
                        <a14:foregroundMark x1="18375" y1="50221" x2="24750" y2="51106"/>
                        <a14:foregroundMark x1="24750" y1="51106" x2="25000" y2="50885"/>
                        <a14:foregroundMark x1="9375" y1="39381" x2="9375" y2="39381"/>
                        <a14:foregroundMark x1="12000" y1="94027" x2="12000" y2="94027"/>
                        <a14:foregroundMark x1="6125" y1="89602" x2="33000" y2="86726"/>
                        <a14:foregroundMark x1="33000" y1="86726" x2="69750" y2="90929"/>
                        <a14:foregroundMark x1="69750" y1="90929" x2="87125" y2="88274"/>
                        <a14:foregroundMark x1="87125" y1="88274" x2="97625" y2="91150"/>
                        <a14:foregroundMark x1="97625" y1="91150" x2="4250" y2="91593"/>
                        <a14:foregroundMark x1="4000" y1="86283" x2="9750" y2="90487"/>
                        <a14:foregroundMark x1="9750" y1="90487" x2="6250" y2="81195"/>
                        <a14:foregroundMark x1="6250" y1="81195" x2="2500" y2="93142"/>
                        <a14:foregroundMark x1="2500" y1="93142" x2="2000" y2="99779"/>
                        <a14:foregroundMark x1="54875" y1="36062" x2="56500" y2="66593"/>
                        <a14:foregroundMark x1="55000" y1="5088" x2="55000" y2="12389"/>
                        <a14:foregroundMark x1="54875" y1="10841" x2="54625" y2="16593"/>
                        <a14:foregroundMark x1="50375" y1="25664" x2="50500" y2="36504"/>
                        <a14:foregroundMark x1="60125" y1="17699" x2="62250" y2="39602"/>
                        <a14:foregroundMark x1="53875" y1="77212" x2="53500" y2="86947"/>
                        <a14:foregroundMark x1="60875" y1="74115" x2="62375" y2="81416"/>
                        <a14:foregroundMark x1="70750" y1="41372" x2="72125" y2="51991"/>
                        <a14:foregroundMark x1="93625" y1="27434" x2="90750" y2="41150"/>
                        <a14:foregroundMark x1="90750" y1="41150" x2="88375" y2="46239"/>
                        <a14:foregroundMark x1="88375" y1="44469" x2="85125" y2="50664"/>
                        <a14:foregroundMark x1="69375" y1="42699" x2="69375" y2="42699"/>
                        <a14:foregroundMark x1="79500" y1="29646" x2="77250" y2="39602"/>
                        <a14:foregroundMark x1="90500" y1="58850" x2="90500" y2="58850"/>
                        <a14:foregroundMark x1="86250" y1="71239" x2="86250" y2="71239"/>
                        <a14:foregroundMark x1="79500" y1="76327" x2="79500" y2="76327"/>
                        <a14:foregroundMark x1="91375" y1="29646" x2="91375" y2="29646"/>
                        <a14:foregroundMark x1="89625" y1="29425" x2="89250" y2="35177"/>
                        <a14:foregroundMark x1="26000" y1="43363" x2="26375" y2="46018"/>
                        <a14:foregroundMark x1="17625" y1="35398" x2="17625" y2="35398"/>
                        <a14:foregroundMark x1="14625" y1="23673" x2="14625" y2="23673"/>
                        <a14:foregroundMark x1="37875" y1="35177" x2="37875" y2="35177"/>
                        <a14:foregroundMark x1="33750" y1="48230" x2="33750" y2="48230"/>
                        <a14:foregroundMark x1="37875" y1="47788" x2="37875" y2="47788"/>
                        <a14:foregroundMark x1="42000" y1="47788" x2="42000" y2="47788"/>
                        <a14:foregroundMark x1="43875" y1="52876" x2="43875" y2="52876"/>
                        <a14:foregroundMark x1="29875" y1="51549" x2="29875" y2="51549"/>
                        <a14:foregroundMark x1="40125" y1="78097" x2="40125" y2="7809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249" y="5308646"/>
            <a:ext cx="2388193" cy="131844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8E0C1B5-E0CB-46F8-ABD2-CFD57183A76D}"/>
              </a:ext>
            </a:extLst>
          </p:cNvPr>
          <p:cNvGrpSpPr/>
          <p:nvPr/>
        </p:nvGrpSpPr>
        <p:grpSpPr>
          <a:xfrm>
            <a:off x="7315199" y="547446"/>
            <a:ext cx="4085190" cy="5763108"/>
            <a:chOff x="7288695" y="547446"/>
            <a:chExt cx="4085190" cy="576310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E97E81-5575-4DB8-A3E9-5924B24F21D3}"/>
                </a:ext>
              </a:extLst>
            </p:cNvPr>
            <p:cNvSpPr/>
            <p:nvPr/>
          </p:nvSpPr>
          <p:spPr>
            <a:xfrm>
              <a:off x="7608508" y="679261"/>
              <a:ext cx="3445564" cy="54784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400" dirty="0">
                  <a:solidFill>
                    <a:srgbClr val="222222"/>
                  </a:solidFill>
                  <a:latin typeface="Times New Roman" pitchFamily="18" charset="0"/>
                  <a:cs typeface="Times New Roman" pitchFamily="18" charset="0"/>
                </a:rPr>
                <a:t>Tích tắc! Tích tắc!</a:t>
              </a:r>
              <a:br>
                <a:rPr lang="vi-VN" sz="2400" dirty="0">
                  <a:solidFill>
                    <a:srgbClr val="222222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vi-VN" sz="2400" dirty="0">
                  <a:solidFill>
                    <a:srgbClr val="222222"/>
                  </a:solidFill>
                  <a:latin typeface="Times New Roman" pitchFamily="18" charset="0"/>
                  <a:cs typeface="Times New Roman" pitchFamily="18" charset="0"/>
                </a:rPr>
                <a:t>Đồng hồ quả lắc</a:t>
              </a:r>
              <a:br>
                <a:rPr lang="vi-VN" sz="2400" dirty="0">
                  <a:solidFill>
                    <a:srgbClr val="222222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vi-VN" sz="2400" dirty="0">
                  <a:solidFill>
                    <a:srgbClr val="222222"/>
                  </a:solidFill>
                  <a:latin typeface="Times New Roman" pitchFamily="18" charset="0"/>
                  <a:cs typeface="Times New Roman" pitchFamily="18" charset="0"/>
                </a:rPr>
                <a:t>Tích tắc đêm ngày</a:t>
              </a:r>
              <a:br>
                <a:rPr lang="vi-VN" sz="2400" dirty="0">
                  <a:solidFill>
                    <a:srgbClr val="222222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vi-VN" sz="2400" dirty="0">
                  <a:solidFill>
                    <a:srgbClr val="222222"/>
                  </a:solidFill>
                  <a:latin typeface="Times New Roman" pitchFamily="18" charset="0"/>
                  <a:cs typeface="Times New Roman" pitchFamily="18" charset="0"/>
                </a:rPr>
                <a:t>Không ngừng phút giây.</a:t>
              </a:r>
            </a:p>
            <a:p>
              <a:endParaRPr lang="vi-VN" sz="16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vi-VN" sz="2400" dirty="0">
                  <a:solidFill>
                    <a:srgbClr val="222222"/>
                  </a:solidFill>
                  <a:latin typeface="Times New Roman" pitchFamily="18" charset="0"/>
                  <a:cs typeface="Times New Roman" pitchFamily="18" charset="0"/>
                </a:rPr>
                <a:t>Tích tắc! Tích tắc!</a:t>
              </a:r>
              <a:br>
                <a:rPr lang="vi-VN" sz="2400" dirty="0">
                  <a:solidFill>
                    <a:srgbClr val="222222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vi-VN" sz="2400" dirty="0">
                  <a:solidFill>
                    <a:srgbClr val="222222"/>
                  </a:solidFill>
                  <a:latin typeface="Times New Roman" pitchFamily="18" charset="0"/>
                  <a:cs typeface="Times New Roman" pitchFamily="18" charset="0"/>
                </a:rPr>
                <a:t>Đồng hồ luôn nhắc:</a:t>
              </a:r>
              <a:br>
                <a:rPr lang="vi-VN" sz="2400" dirty="0">
                  <a:solidFill>
                    <a:srgbClr val="222222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vi-VN" sz="2400" dirty="0">
                  <a:solidFill>
                    <a:srgbClr val="222222"/>
                  </a:solidFill>
                  <a:latin typeface="Times New Roman" pitchFamily="18" charset="0"/>
                  <a:cs typeface="Times New Roman" pitchFamily="18" charset="0"/>
                </a:rPr>
                <a:t>Học, chơi, ăn, ngủ</a:t>
              </a:r>
              <a:br>
                <a:rPr lang="vi-VN" sz="2400" dirty="0">
                  <a:solidFill>
                    <a:srgbClr val="222222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vi-VN" sz="2400" dirty="0">
                  <a:solidFill>
                    <a:srgbClr val="222222"/>
                  </a:solidFill>
                  <a:latin typeface="Times New Roman" pitchFamily="18" charset="0"/>
                  <a:cs typeface="Times New Roman" pitchFamily="18" charset="0"/>
                </a:rPr>
                <a:t>Có giờ có giấc.</a:t>
              </a:r>
            </a:p>
            <a:p>
              <a:endParaRPr lang="vi-VN" sz="1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vi-VN" sz="2400" dirty="0">
                  <a:solidFill>
                    <a:srgbClr val="222222"/>
                  </a:solidFill>
                  <a:latin typeface="Times New Roman" pitchFamily="18" charset="0"/>
                  <a:cs typeface="Times New Roman" pitchFamily="18" charset="0"/>
                </a:rPr>
                <a:t>Tích tắc! Tích tắc!</a:t>
              </a:r>
              <a:br>
                <a:rPr lang="vi-VN" sz="2400" dirty="0">
                  <a:solidFill>
                    <a:srgbClr val="222222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vi-VN" sz="2400" dirty="0">
                  <a:solidFill>
                    <a:srgbClr val="222222"/>
                  </a:solidFill>
                  <a:latin typeface="Times New Roman" pitchFamily="18" charset="0"/>
                  <a:cs typeface="Times New Roman" pitchFamily="18" charset="0"/>
                </a:rPr>
                <a:t>Đồng hồ luôn nhắc</a:t>
              </a:r>
              <a:br>
                <a:rPr lang="vi-VN" sz="2400" dirty="0">
                  <a:solidFill>
                    <a:srgbClr val="222222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vi-VN" sz="2400" dirty="0">
                  <a:solidFill>
                    <a:srgbClr val="222222"/>
                  </a:solidFill>
                  <a:latin typeface="Times New Roman" pitchFamily="18" charset="0"/>
                  <a:cs typeface="Times New Roman" pitchFamily="18" charset="0"/>
                </a:rPr>
                <a:t>Từng phút từng giờ</a:t>
              </a:r>
              <a:br>
                <a:rPr lang="vi-VN" sz="2400" dirty="0">
                  <a:solidFill>
                    <a:srgbClr val="222222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vi-VN" sz="2400" dirty="0">
                  <a:solidFill>
                    <a:srgbClr val="222222"/>
                  </a:solidFill>
                  <a:latin typeface="Times New Roman" pitchFamily="18" charset="0"/>
                  <a:cs typeface="Times New Roman" pitchFamily="18" charset="0"/>
                </a:rPr>
                <a:t>Quý hơn vàng bạc.</a:t>
              </a:r>
            </a:p>
            <a:p>
              <a:pPr algn="r"/>
              <a:endParaRPr lang="vi-VN" sz="1000" i="1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r"/>
              <a:r>
                <a:rPr lang="vi-VN" i="1" dirty="0">
                  <a:solidFill>
                    <a:srgbClr val="222222"/>
                  </a:solidFill>
                  <a:latin typeface="Times New Roman" pitchFamily="18" charset="0"/>
                  <a:cs typeface="Times New Roman" pitchFamily="18" charset="0"/>
                </a:rPr>
                <a:t>Tác giả: Đinh Xuân Tửu</a:t>
              </a:r>
              <a:endParaRPr lang="vi-VN" b="0" i="0" dirty="0"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F83F8C6-F602-48EA-BA77-207C14B20618}"/>
                </a:ext>
              </a:extLst>
            </p:cNvPr>
            <p:cNvSpPr/>
            <p:nvPr/>
          </p:nvSpPr>
          <p:spPr>
            <a:xfrm>
              <a:off x="7288695" y="547446"/>
              <a:ext cx="4085190" cy="5763108"/>
            </a:xfrm>
            <a:custGeom>
              <a:avLst/>
              <a:gdLst>
                <a:gd name="connsiteX0" fmla="*/ 0 w 4085190"/>
                <a:gd name="connsiteY0" fmla="*/ 389319 h 5763108"/>
                <a:gd name="connsiteX1" fmla="*/ 389319 w 4085190"/>
                <a:gd name="connsiteY1" fmla="*/ 0 h 5763108"/>
                <a:gd name="connsiteX2" fmla="*/ 3695871 w 4085190"/>
                <a:gd name="connsiteY2" fmla="*/ 0 h 5763108"/>
                <a:gd name="connsiteX3" fmla="*/ 4085190 w 4085190"/>
                <a:gd name="connsiteY3" fmla="*/ 389319 h 5763108"/>
                <a:gd name="connsiteX4" fmla="*/ 4085190 w 4085190"/>
                <a:gd name="connsiteY4" fmla="*/ 5373789 h 5763108"/>
                <a:gd name="connsiteX5" fmla="*/ 3695871 w 4085190"/>
                <a:gd name="connsiteY5" fmla="*/ 5763108 h 5763108"/>
                <a:gd name="connsiteX6" fmla="*/ 389319 w 4085190"/>
                <a:gd name="connsiteY6" fmla="*/ 5763108 h 5763108"/>
                <a:gd name="connsiteX7" fmla="*/ 0 w 4085190"/>
                <a:gd name="connsiteY7" fmla="*/ 5373789 h 5763108"/>
                <a:gd name="connsiteX8" fmla="*/ 0 w 4085190"/>
                <a:gd name="connsiteY8" fmla="*/ 389319 h 5763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85190" h="5763108" extrusionOk="0">
                  <a:moveTo>
                    <a:pt x="0" y="389319"/>
                  </a:moveTo>
                  <a:cubicBezTo>
                    <a:pt x="-39568" y="173124"/>
                    <a:pt x="159492" y="-29350"/>
                    <a:pt x="389319" y="0"/>
                  </a:cubicBezTo>
                  <a:cubicBezTo>
                    <a:pt x="803012" y="9620"/>
                    <a:pt x="3210283" y="-108797"/>
                    <a:pt x="3695871" y="0"/>
                  </a:cubicBezTo>
                  <a:cubicBezTo>
                    <a:pt x="3924229" y="-12502"/>
                    <a:pt x="4111041" y="166396"/>
                    <a:pt x="4085190" y="389319"/>
                  </a:cubicBezTo>
                  <a:cubicBezTo>
                    <a:pt x="4110464" y="2138526"/>
                    <a:pt x="4142297" y="3306967"/>
                    <a:pt x="4085190" y="5373789"/>
                  </a:cubicBezTo>
                  <a:cubicBezTo>
                    <a:pt x="4104246" y="5617603"/>
                    <a:pt x="3897338" y="5764138"/>
                    <a:pt x="3695871" y="5763108"/>
                  </a:cubicBezTo>
                  <a:cubicBezTo>
                    <a:pt x="3126319" y="5628635"/>
                    <a:pt x="1498032" y="5622864"/>
                    <a:pt x="389319" y="5763108"/>
                  </a:cubicBezTo>
                  <a:cubicBezTo>
                    <a:pt x="180809" y="5769533"/>
                    <a:pt x="-24149" y="5592459"/>
                    <a:pt x="0" y="5373789"/>
                  </a:cubicBezTo>
                  <a:cubicBezTo>
                    <a:pt x="-124084" y="4200215"/>
                    <a:pt x="68493" y="1754650"/>
                    <a:pt x="0" y="389319"/>
                  </a:cubicBezTo>
                  <a:close/>
                </a:path>
              </a:pathLst>
            </a:custGeom>
            <a:noFill/>
            <a:ln w="28575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2795318904">
                    <a:prstGeom prst="roundRect">
                      <a:avLst>
                        <a:gd name="adj" fmla="val 953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AEA7FC4-D621-4497-85F5-AC3F607BFD6A}"/>
              </a:ext>
            </a:extLst>
          </p:cNvPr>
          <p:cNvSpPr txBox="1"/>
          <p:nvPr/>
        </p:nvSpPr>
        <p:spPr>
          <a:xfrm>
            <a:off x="7315199" y="89327"/>
            <a:ext cx="4128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 HỒ QUẢ LẮC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3534" y="1289771"/>
            <a:ext cx="5351646" cy="353943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807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1557338"/>
            <a:ext cx="993457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59140" y="768641"/>
            <a:ext cx="5405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632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F5AAF493-5653-4C39-BED4-A6416776001E}"/>
              </a:ext>
            </a:extLst>
          </p:cNvPr>
          <p:cNvSpPr/>
          <p:nvPr/>
        </p:nvSpPr>
        <p:spPr>
          <a:xfrm>
            <a:off x="3710762" y="447681"/>
            <a:ext cx="5050466" cy="1073888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组合 567">
            <a:extLst>
              <a:ext uri="{FF2B5EF4-FFF2-40B4-BE49-F238E27FC236}">
                <a16:creationId xmlns:a16="http://schemas.microsoft.com/office/drawing/2014/main" id="{FE42B022-1255-4C40-9D2F-3A6E537A670B}"/>
              </a:ext>
            </a:extLst>
          </p:cNvPr>
          <p:cNvGrpSpPr/>
          <p:nvPr/>
        </p:nvGrpSpPr>
        <p:grpSpPr>
          <a:xfrm>
            <a:off x="1185719" y="1063100"/>
            <a:ext cx="9824483" cy="1820299"/>
            <a:chOff x="1330899" y="1678703"/>
            <a:chExt cx="4506713" cy="1820299"/>
          </a:xfrm>
        </p:grpSpPr>
        <p:grpSp>
          <p:nvGrpSpPr>
            <p:cNvPr id="4" name="组合 376">
              <a:extLst>
                <a:ext uri="{FF2B5EF4-FFF2-40B4-BE49-F238E27FC236}">
                  <a16:creationId xmlns:a16="http://schemas.microsoft.com/office/drawing/2014/main" id="{8C10CE66-BDD0-4959-9ADB-3E4F1FEC2911}"/>
                </a:ext>
              </a:extLst>
            </p:cNvPr>
            <p:cNvGrpSpPr/>
            <p:nvPr/>
          </p:nvGrpSpPr>
          <p:grpSpPr>
            <a:xfrm>
              <a:off x="1330899" y="1678703"/>
              <a:ext cx="4506713" cy="1820299"/>
              <a:chOff x="2972472" y="1362075"/>
              <a:chExt cx="5830217" cy="2354874"/>
            </a:xfrm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9D814CD1-6510-44B2-9DA1-AA1D69EECC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214" y="1920874"/>
                <a:ext cx="5197475" cy="1705514"/>
              </a:xfrm>
              <a:custGeom>
                <a:avLst/>
                <a:gdLst>
                  <a:gd name="T0" fmla="*/ 4 w 1226"/>
                  <a:gd name="T1" fmla="*/ 50 h 234"/>
                  <a:gd name="T2" fmla="*/ 61 w 1226"/>
                  <a:gd name="T3" fmla="*/ 44 h 234"/>
                  <a:gd name="T4" fmla="*/ 73 w 1226"/>
                  <a:gd name="T5" fmla="*/ 44 h 234"/>
                  <a:gd name="T6" fmla="*/ 427 w 1226"/>
                  <a:gd name="T7" fmla="*/ 55 h 234"/>
                  <a:gd name="T8" fmla="*/ 530 w 1226"/>
                  <a:gd name="T9" fmla="*/ 58 h 234"/>
                  <a:gd name="T10" fmla="*/ 1036 w 1226"/>
                  <a:gd name="T11" fmla="*/ 18 h 234"/>
                  <a:gd name="T12" fmla="*/ 1161 w 1226"/>
                  <a:gd name="T13" fmla="*/ 22 h 234"/>
                  <a:gd name="T14" fmla="*/ 1135 w 1226"/>
                  <a:gd name="T15" fmla="*/ 177 h 234"/>
                  <a:gd name="T16" fmla="*/ 1021 w 1226"/>
                  <a:gd name="T17" fmla="*/ 209 h 234"/>
                  <a:gd name="T18" fmla="*/ 868 w 1226"/>
                  <a:gd name="T19" fmla="*/ 217 h 234"/>
                  <a:gd name="T20" fmla="*/ 691 w 1226"/>
                  <a:gd name="T21" fmla="*/ 231 h 234"/>
                  <a:gd name="T22" fmla="*/ 554 w 1226"/>
                  <a:gd name="T23" fmla="*/ 233 h 234"/>
                  <a:gd name="T24" fmla="*/ 613 w 1226"/>
                  <a:gd name="T25" fmla="*/ 234 h 234"/>
                  <a:gd name="T26" fmla="*/ 459 w 1226"/>
                  <a:gd name="T27" fmla="*/ 233 h 234"/>
                  <a:gd name="T28" fmla="*/ 314 w 1226"/>
                  <a:gd name="T29" fmla="*/ 233 h 234"/>
                  <a:gd name="T30" fmla="*/ 148 w 1226"/>
                  <a:gd name="T31" fmla="*/ 226 h 234"/>
                  <a:gd name="T32" fmla="*/ 68 w 1226"/>
                  <a:gd name="T33" fmla="*/ 219 h 234"/>
                  <a:gd name="T34" fmla="*/ 10 w 1226"/>
                  <a:gd name="T35" fmla="*/ 203 h 234"/>
                  <a:gd name="T36" fmla="*/ 7 w 1226"/>
                  <a:gd name="T37" fmla="*/ 166 h 234"/>
                  <a:gd name="T38" fmla="*/ 4 w 1226"/>
                  <a:gd name="T39" fmla="*/ 5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26" h="234">
                    <a:moveTo>
                      <a:pt x="4" y="50"/>
                    </a:moveTo>
                    <a:cubicBezTo>
                      <a:pt x="9" y="42"/>
                      <a:pt x="42" y="43"/>
                      <a:pt x="61" y="44"/>
                    </a:cubicBezTo>
                    <a:cubicBezTo>
                      <a:pt x="66" y="44"/>
                      <a:pt x="71" y="44"/>
                      <a:pt x="73" y="44"/>
                    </a:cubicBezTo>
                    <a:cubicBezTo>
                      <a:pt x="191" y="44"/>
                      <a:pt x="309" y="52"/>
                      <a:pt x="427" y="55"/>
                    </a:cubicBezTo>
                    <a:cubicBezTo>
                      <a:pt x="461" y="56"/>
                      <a:pt x="496" y="57"/>
                      <a:pt x="530" y="58"/>
                    </a:cubicBezTo>
                    <a:cubicBezTo>
                      <a:pt x="643" y="63"/>
                      <a:pt x="979" y="30"/>
                      <a:pt x="1036" y="18"/>
                    </a:cubicBezTo>
                    <a:cubicBezTo>
                      <a:pt x="1075" y="10"/>
                      <a:pt x="1125" y="0"/>
                      <a:pt x="1161" y="22"/>
                    </a:cubicBezTo>
                    <a:cubicBezTo>
                      <a:pt x="1226" y="61"/>
                      <a:pt x="1184" y="144"/>
                      <a:pt x="1135" y="177"/>
                    </a:cubicBezTo>
                    <a:cubicBezTo>
                      <a:pt x="1101" y="199"/>
                      <a:pt x="1060" y="205"/>
                      <a:pt x="1021" y="209"/>
                    </a:cubicBezTo>
                    <a:cubicBezTo>
                      <a:pt x="970" y="213"/>
                      <a:pt x="919" y="214"/>
                      <a:pt x="868" y="217"/>
                    </a:cubicBezTo>
                    <a:cubicBezTo>
                      <a:pt x="809" y="220"/>
                      <a:pt x="750" y="228"/>
                      <a:pt x="691" y="231"/>
                    </a:cubicBezTo>
                    <a:cubicBezTo>
                      <a:pt x="645" y="233"/>
                      <a:pt x="600" y="233"/>
                      <a:pt x="554" y="233"/>
                    </a:cubicBezTo>
                    <a:cubicBezTo>
                      <a:pt x="574" y="233"/>
                      <a:pt x="593" y="233"/>
                      <a:pt x="613" y="234"/>
                    </a:cubicBezTo>
                    <a:cubicBezTo>
                      <a:pt x="562" y="233"/>
                      <a:pt x="510" y="233"/>
                      <a:pt x="459" y="233"/>
                    </a:cubicBezTo>
                    <a:cubicBezTo>
                      <a:pt x="411" y="233"/>
                      <a:pt x="362" y="234"/>
                      <a:pt x="314" y="233"/>
                    </a:cubicBezTo>
                    <a:cubicBezTo>
                      <a:pt x="259" y="232"/>
                      <a:pt x="203" y="230"/>
                      <a:pt x="148" y="226"/>
                    </a:cubicBezTo>
                    <a:cubicBezTo>
                      <a:pt x="121" y="223"/>
                      <a:pt x="95" y="221"/>
                      <a:pt x="68" y="219"/>
                    </a:cubicBezTo>
                    <a:cubicBezTo>
                      <a:pt x="49" y="217"/>
                      <a:pt x="23" y="220"/>
                      <a:pt x="10" y="203"/>
                    </a:cubicBezTo>
                    <a:cubicBezTo>
                      <a:pt x="4" y="196"/>
                      <a:pt x="9" y="186"/>
                      <a:pt x="7" y="166"/>
                    </a:cubicBezTo>
                    <a:cubicBezTo>
                      <a:pt x="7" y="152"/>
                      <a:pt x="0" y="51"/>
                      <a:pt x="4" y="5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EEA50CB7-52BE-4325-AC48-3B53B633DD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339" y="1946275"/>
                <a:ext cx="5124450" cy="1770674"/>
              </a:xfrm>
              <a:custGeom>
                <a:avLst/>
                <a:gdLst>
                  <a:gd name="T0" fmla="*/ 11 w 1209"/>
                  <a:gd name="T1" fmla="*/ 45 h 231"/>
                  <a:gd name="T2" fmla="*/ 66 w 1209"/>
                  <a:gd name="T3" fmla="*/ 40 h 231"/>
                  <a:gd name="T4" fmla="*/ 146 w 1209"/>
                  <a:gd name="T5" fmla="*/ 41 h 231"/>
                  <a:gd name="T6" fmla="*/ 343 w 1209"/>
                  <a:gd name="T7" fmla="*/ 48 h 231"/>
                  <a:gd name="T8" fmla="*/ 623 w 1209"/>
                  <a:gd name="T9" fmla="*/ 53 h 231"/>
                  <a:gd name="T10" fmla="*/ 864 w 1209"/>
                  <a:gd name="T11" fmla="*/ 35 h 231"/>
                  <a:gd name="T12" fmla="*/ 1036 w 1209"/>
                  <a:gd name="T13" fmla="*/ 15 h 231"/>
                  <a:gd name="T14" fmla="*/ 1135 w 1209"/>
                  <a:gd name="T15" fmla="*/ 7 h 231"/>
                  <a:gd name="T16" fmla="*/ 1196 w 1209"/>
                  <a:gd name="T17" fmla="*/ 74 h 231"/>
                  <a:gd name="T18" fmla="*/ 1161 w 1209"/>
                  <a:gd name="T19" fmla="*/ 149 h 231"/>
                  <a:gd name="T20" fmla="*/ 1058 w 1209"/>
                  <a:gd name="T21" fmla="*/ 197 h 231"/>
                  <a:gd name="T22" fmla="*/ 818 w 1209"/>
                  <a:gd name="T23" fmla="*/ 213 h 231"/>
                  <a:gd name="T24" fmla="*/ 559 w 1209"/>
                  <a:gd name="T25" fmla="*/ 225 h 231"/>
                  <a:gd name="T26" fmla="*/ 557 w 1209"/>
                  <a:gd name="T27" fmla="*/ 228 h 231"/>
                  <a:gd name="T28" fmla="*/ 586 w 1209"/>
                  <a:gd name="T29" fmla="*/ 229 h 231"/>
                  <a:gd name="T30" fmla="*/ 601 w 1209"/>
                  <a:gd name="T31" fmla="*/ 229 h 231"/>
                  <a:gd name="T32" fmla="*/ 610 w 1209"/>
                  <a:gd name="T33" fmla="*/ 226 h 231"/>
                  <a:gd name="T34" fmla="*/ 547 w 1209"/>
                  <a:gd name="T35" fmla="*/ 225 h 231"/>
                  <a:gd name="T36" fmla="*/ 422 w 1209"/>
                  <a:gd name="T37" fmla="*/ 226 h 231"/>
                  <a:gd name="T38" fmla="*/ 168 w 1209"/>
                  <a:gd name="T39" fmla="*/ 219 h 231"/>
                  <a:gd name="T40" fmla="*/ 53 w 1209"/>
                  <a:gd name="T41" fmla="*/ 210 h 231"/>
                  <a:gd name="T42" fmla="*/ 14 w 1209"/>
                  <a:gd name="T43" fmla="*/ 178 h 231"/>
                  <a:gd name="T44" fmla="*/ 14 w 1209"/>
                  <a:gd name="T45" fmla="*/ 152 h 231"/>
                  <a:gd name="T46" fmla="*/ 11 w 1209"/>
                  <a:gd name="T47" fmla="*/ 94 h 231"/>
                  <a:gd name="T48" fmla="*/ 10 w 1209"/>
                  <a:gd name="T49" fmla="*/ 61 h 231"/>
                  <a:gd name="T50" fmla="*/ 10 w 1209"/>
                  <a:gd name="T51" fmla="*/ 45 h 231"/>
                  <a:gd name="T52" fmla="*/ 7 w 1209"/>
                  <a:gd name="T53" fmla="*/ 43 h 231"/>
                  <a:gd name="T54" fmla="*/ 4 w 1209"/>
                  <a:gd name="T55" fmla="*/ 75 h 231"/>
                  <a:gd name="T56" fmla="*/ 7 w 1209"/>
                  <a:gd name="T57" fmla="*/ 139 h 231"/>
                  <a:gd name="T58" fmla="*/ 8 w 1209"/>
                  <a:gd name="T59" fmla="*/ 160 h 231"/>
                  <a:gd name="T60" fmla="*/ 10 w 1209"/>
                  <a:gd name="T61" fmla="*/ 195 h 231"/>
                  <a:gd name="T62" fmla="*/ 79 w 1209"/>
                  <a:gd name="T63" fmla="*/ 215 h 231"/>
                  <a:gd name="T64" fmla="*/ 349 w 1209"/>
                  <a:gd name="T65" fmla="*/ 229 h 231"/>
                  <a:gd name="T66" fmla="*/ 465 w 1209"/>
                  <a:gd name="T67" fmla="*/ 229 h 231"/>
                  <a:gd name="T68" fmla="*/ 616 w 1209"/>
                  <a:gd name="T69" fmla="*/ 229 h 231"/>
                  <a:gd name="T70" fmla="*/ 618 w 1209"/>
                  <a:gd name="T71" fmla="*/ 226 h 231"/>
                  <a:gd name="T72" fmla="*/ 574 w 1209"/>
                  <a:gd name="T73" fmla="*/ 225 h 231"/>
                  <a:gd name="T74" fmla="*/ 572 w 1209"/>
                  <a:gd name="T75" fmla="*/ 229 h 231"/>
                  <a:gd name="T76" fmla="*/ 595 w 1209"/>
                  <a:gd name="T77" fmla="*/ 229 h 231"/>
                  <a:gd name="T78" fmla="*/ 687 w 1209"/>
                  <a:gd name="T79" fmla="*/ 227 h 231"/>
                  <a:gd name="T80" fmla="*/ 879 w 1209"/>
                  <a:gd name="T81" fmla="*/ 212 h 231"/>
                  <a:gd name="T82" fmla="*/ 1064 w 1209"/>
                  <a:gd name="T83" fmla="*/ 200 h 231"/>
                  <a:gd name="T84" fmla="*/ 1172 w 1209"/>
                  <a:gd name="T85" fmla="*/ 143 h 231"/>
                  <a:gd name="T86" fmla="*/ 1197 w 1209"/>
                  <a:gd name="T87" fmla="*/ 47 h 231"/>
                  <a:gd name="T88" fmla="*/ 1101 w 1209"/>
                  <a:gd name="T89" fmla="*/ 1 h 231"/>
                  <a:gd name="T90" fmla="*/ 1010 w 1209"/>
                  <a:gd name="T91" fmla="*/ 15 h 231"/>
                  <a:gd name="T92" fmla="*/ 920 w 1209"/>
                  <a:gd name="T93" fmla="*/ 26 h 231"/>
                  <a:gd name="T94" fmla="*/ 538 w 1209"/>
                  <a:gd name="T95" fmla="*/ 51 h 231"/>
                  <a:gd name="T96" fmla="*/ 212 w 1209"/>
                  <a:gd name="T97" fmla="*/ 39 h 231"/>
                  <a:gd name="T98" fmla="*/ 69 w 1209"/>
                  <a:gd name="T99" fmla="*/ 36 h 231"/>
                  <a:gd name="T100" fmla="*/ 6 w 1209"/>
                  <a:gd name="T101" fmla="*/ 43 h 231"/>
                  <a:gd name="T102" fmla="*/ 11 w 1209"/>
                  <a:gd name="T103" fmla="*/ 4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09" h="231">
                    <a:moveTo>
                      <a:pt x="11" y="45"/>
                    </a:moveTo>
                    <a:cubicBezTo>
                      <a:pt x="20" y="33"/>
                      <a:pt x="54" y="39"/>
                      <a:pt x="66" y="40"/>
                    </a:cubicBezTo>
                    <a:cubicBezTo>
                      <a:pt x="93" y="41"/>
                      <a:pt x="120" y="40"/>
                      <a:pt x="146" y="41"/>
                    </a:cubicBezTo>
                    <a:cubicBezTo>
                      <a:pt x="212" y="42"/>
                      <a:pt x="278" y="45"/>
                      <a:pt x="343" y="48"/>
                    </a:cubicBezTo>
                    <a:cubicBezTo>
                      <a:pt x="436" y="52"/>
                      <a:pt x="530" y="57"/>
                      <a:pt x="623" y="53"/>
                    </a:cubicBezTo>
                    <a:cubicBezTo>
                      <a:pt x="703" y="49"/>
                      <a:pt x="784" y="43"/>
                      <a:pt x="864" y="35"/>
                    </a:cubicBezTo>
                    <a:cubicBezTo>
                      <a:pt x="921" y="30"/>
                      <a:pt x="980" y="25"/>
                      <a:pt x="1036" y="15"/>
                    </a:cubicBezTo>
                    <a:cubicBezTo>
                      <a:pt x="1069" y="8"/>
                      <a:pt x="1102" y="1"/>
                      <a:pt x="1135" y="7"/>
                    </a:cubicBezTo>
                    <a:cubicBezTo>
                      <a:pt x="1169" y="13"/>
                      <a:pt x="1195" y="39"/>
                      <a:pt x="1196" y="74"/>
                    </a:cubicBezTo>
                    <a:cubicBezTo>
                      <a:pt x="1196" y="102"/>
                      <a:pt x="1179" y="129"/>
                      <a:pt x="1161" y="149"/>
                    </a:cubicBezTo>
                    <a:cubicBezTo>
                      <a:pt x="1135" y="179"/>
                      <a:pt x="1096" y="191"/>
                      <a:pt x="1058" y="197"/>
                    </a:cubicBezTo>
                    <a:cubicBezTo>
                      <a:pt x="979" y="210"/>
                      <a:pt x="898" y="206"/>
                      <a:pt x="818" y="213"/>
                    </a:cubicBezTo>
                    <a:cubicBezTo>
                      <a:pt x="732" y="220"/>
                      <a:pt x="646" y="226"/>
                      <a:pt x="559" y="225"/>
                    </a:cubicBezTo>
                    <a:cubicBezTo>
                      <a:pt x="556" y="225"/>
                      <a:pt x="553" y="228"/>
                      <a:pt x="557" y="228"/>
                    </a:cubicBezTo>
                    <a:cubicBezTo>
                      <a:pt x="567" y="229"/>
                      <a:pt x="576" y="229"/>
                      <a:pt x="586" y="229"/>
                    </a:cubicBezTo>
                    <a:cubicBezTo>
                      <a:pt x="591" y="229"/>
                      <a:pt x="596" y="229"/>
                      <a:pt x="601" y="229"/>
                    </a:cubicBezTo>
                    <a:cubicBezTo>
                      <a:pt x="606" y="231"/>
                      <a:pt x="610" y="230"/>
                      <a:pt x="610" y="226"/>
                    </a:cubicBezTo>
                    <a:cubicBezTo>
                      <a:pt x="589" y="225"/>
                      <a:pt x="568" y="225"/>
                      <a:pt x="547" y="225"/>
                    </a:cubicBezTo>
                    <a:cubicBezTo>
                      <a:pt x="505" y="225"/>
                      <a:pt x="464" y="225"/>
                      <a:pt x="422" y="226"/>
                    </a:cubicBezTo>
                    <a:cubicBezTo>
                      <a:pt x="337" y="226"/>
                      <a:pt x="253" y="225"/>
                      <a:pt x="168" y="219"/>
                    </a:cubicBezTo>
                    <a:cubicBezTo>
                      <a:pt x="130" y="216"/>
                      <a:pt x="91" y="212"/>
                      <a:pt x="53" y="210"/>
                    </a:cubicBezTo>
                    <a:cubicBezTo>
                      <a:pt x="32" y="209"/>
                      <a:pt x="13" y="202"/>
                      <a:pt x="14" y="178"/>
                    </a:cubicBezTo>
                    <a:cubicBezTo>
                      <a:pt x="15" y="170"/>
                      <a:pt x="14" y="161"/>
                      <a:pt x="14" y="152"/>
                    </a:cubicBezTo>
                    <a:cubicBezTo>
                      <a:pt x="13" y="133"/>
                      <a:pt x="12" y="114"/>
                      <a:pt x="11" y="94"/>
                    </a:cubicBezTo>
                    <a:cubicBezTo>
                      <a:pt x="10" y="83"/>
                      <a:pt x="10" y="72"/>
                      <a:pt x="10" y="61"/>
                    </a:cubicBezTo>
                    <a:cubicBezTo>
                      <a:pt x="10" y="59"/>
                      <a:pt x="9" y="46"/>
                      <a:pt x="10" y="45"/>
                    </a:cubicBezTo>
                    <a:cubicBezTo>
                      <a:pt x="13" y="43"/>
                      <a:pt x="9" y="42"/>
                      <a:pt x="7" y="43"/>
                    </a:cubicBezTo>
                    <a:cubicBezTo>
                      <a:pt x="0" y="48"/>
                      <a:pt x="4" y="69"/>
                      <a:pt x="4" y="75"/>
                    </a:cubicBezTo>
                    <a:cubicBezTo>
                      <a:pt x="5" y="97"/>
                      <a:pt x="6" y="118"/>
                      <a:pt x="7" y="139"/>
                    </a:cubicBezTo>
                    <a:cubicBezTo>
                      <a:pt x="8" y="146"/>
                      <a:pt x="8" y="153"/>
                      <a:pt x="8" y="160"/>
                    </a:cubicBezTo>
                    <a:cubicBezTo>
                      <a:pt x="9" y="168"/>
                      <a:pt x="5" y="187"/>
                      <a:pt x="10" y="195"/>
                    </a:cubicBezTo>
                    <a:cubicBezTo>
                      <a:pt x="23" y="218"/>
                      <a:pt x="57" y="214"/>
                      <a:pt x="79" y="215"/>
                    </a:cubicBezTo>
                    <a:cubicBezTo>
                      <a:pt x="169" y="222"/>
                      <a:pt x="258" y="228"/>
                      <a:pt x="349" y="229"/>
                    </a:cubicBezTo>
                    <a:cubicBezTo>
                      <a:pt x="387" y="229"/>
                      <a:pt x="426" y="229"/>
                      <a:pt x="465" y="229"/>
                    </a:cubicBezTo>
                    <a:cubicBezTo>
                      <a:pt x="516" y="229"/>
                      <a:pt x="566" y="229"/>
                      <a:pt x="616" y="229"/>
                    </a:cubicBezTo>
                    <a:cubicBezTo>
                      <a:pt x="619" y="229"/>
                      <a:pt x="622" y="226"/>
                      <a:pt x="618" y="226"/>
                    </a:cubicBezTo>
                    <a:cubicBezTo>
                      <a:pt x="603" y="225"/>
                      <a:pt x="589" y="225"/>
                      <a:pt x="574" y="225"/>
                    </a:cubicBezTo>
                    <a:cubicBezTo>
                      <a:pt x="567" y="225"/>
                      <a:pt x="557" y="228"/>
                      <a:pt x="572" y="229"/>
                    </a:cubicBezTo>
                    <a:cubicBezTo>
                      <a:pt x="580" y="229"/>
                      <a:pt x="587" y="229"/>
                      <a:pt x="595" y="229"/>
                    </a:cubicBezTo>
                    <a:cubicBezTo>
                      <a:pt x="626" y="229"/>
                      <a:pt x="656" y="228"/>
                      <a:pt x="687" y="227"/>
                    </a:cubicBezTo>
                    <a:cubicBezTo>
                      <a:pt x="751" y="224"/>
                      <a:pt x="815" y="216"/>
                      <a:pt x="879" y="212"/>
                    </a:cubicBezTo>
                    <a:cubicBezTo>
                      <a:pt x="941" y="209"/>
                      <a:pt x="1003" y="209"/>
                      <a:pt x="1064" y="200"/>
                    </a:cubicBezTo>
                    <a:cubicBezTo>
                      <a:pt x="1106" y="193"/>
                      <a:pt x="1145" y="176"/>
                      <a:pt x="1172" y="143"/>
                    </a:cubicBezTo>
                    <a:cubicBezTo>
                      <a:pt x="1194" y="117"/>
                      <a:pt x="1209" y="80"/>
                      <a:pt x="1197" y="47"/>
                    </a:cubicBezTo>
                    <a:cubicBezTo>
                      <a:pt x="1183" y="9"/>
                      <a:pt x="1136" y="0"/>
                      <a:pt x="1101" y="1"/>
                    </a:cubicBezTo>
                    <a:cubicBezTo>
                      <a:pt x="1070" y="2"/>
                      <a:pt x="1040" y="11"/>
                      <a:pt x="1010" y="15"/>
                    </a:cubicBezTo>
                    <a:cubicBezTo>
                      <a:pt x="980" y="19"/>
                      <a:pt x="950" y="23"/>
                      <a:pt x="920" y="26"/>
                    </a:cubicBezTo>
                    <a:cubicBezTo>
                      <a:pt x="794" y="39"/>
                      <a:pt x="665" y="54"/>
                      <a:pt x="538" y="51"/>
                    </a:cubicBezTo>
                    <a:cubicBezTo>
                      <a:pt x="429" y="47"/>
                      <a:pt x="320" y="43"/>
                      <a:pt x="212" y="39"/>
                    </a:cubicBezTo>
                    <a:cubicBezTo>
                      <a:pt x="164" y="37"/>
                      <a:pt x="116" y="38"/>
                      <a:pt x="69" y="36"/>
                    </a:cubicBezTo>
                    <a:cubicBezTo>
                      <a:pt x="53" y="35"/>
                      <a:pt x="18" y="29"/>
                      <a:pt x="6" y="43"/>
                    </a:cubicBezTo>
                    <a:cubicBezTo>
                      <a:pt x="4" y="46"/>
                      <a:pt x="9" y="46"/>
                      <a:pt x="11" y="45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grpSp>
            <p:nvGrpSpPr>
              <p:cNvPr id="8" name="组合 375">
                <a:extLst>
                  <a:ext uri="{FF2B5EF4-FFF2-40B4-BE49-F238E27FC236}">
                    <a16:creationId xmlns:a16="http://schemas.microsoft.com/office/drawing/2014/main" id="{D54E4ACB-BD10-44B6-A983-BE6DFF0998BE}"/>
                  </a:ext>
                </a:extLst>
              </p:cNvPr>
              <p:cNvGrpSpPr/>
              <p:nvPr/>
            </p:nvGrpSpPr>
            <p:grpSpPr>
              <a:xfrm>
                <a:off x="2972472" y="1362075"/>
                <a:ext cx="1164099" cy="1951636"/>
                <a:chOff x="2105026" y="333375"/>
                <a:chExt cx="1958975" cy="3284262"/>
              </a:xfrm>
            </p:grpSpPr>
            <p:sp>
              <p:nvSpPr>
                <p:cNvPr id="9" name="Freeform 15">
                  <a:extLst>
                    <a:ext uri="{FF2B5EF4-FFF2-40B4-BE49-F238E27FC236}">
                      <a16:creationId xmlns:a16="http://schemas.microsoft.com/office/drawing/2014/main" id="{699B87A9-4E0C-47FB-92B3-DCBD06AC78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827213"/>
                  <a:ext cx="350838" cy="296863"/>
                </a:xfrm>
                <a:custGeom>
                  <a:avLst/>
                  <a:gdLst>
                    <a:gd name="T0" fmla="*/ 83 w 83"/>
                    <a:gd name="T1" fmla="*/ 41 h 70"/>
                    <a:gd name="T2" fmla="*/ 9 w 83"/>
                    <a:gd name="T3" fmla="*/ 20 h 70"/>
                    <a:gd name="T4" fmla="*/ 83 w 83"/>
                    <a:gd name="T5" fmla="*/ 48 h 70"/>
                    <a:gd name="T6" fmla="*/ 83 w 83"/>
                    <a:gd name="T7" fmla="*/ 41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70">
                      <a:moveTo>
                        <a:pt x="83" y="41"/>
                      </a:moveTo>
                      <a:cubicBezTo>
                        <a:pt x="64" y="28"/>
                        <a:pt x="23" y="0"/>
                        <a:pt x="9" y="20"/>
                      </a:cubicBezTo>
                      <a:cubicBezTo>
                        <a:pt x="0" y="31"/>
                        <a:pt x="26" y="70"/>
                        <a:pt x="83" y="48"/>
                      </a:cubicBezTo>
                      <a:lnTo>
                        <a:pt x="83" y="41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0" name="Freeform 16">
                  <a:extLst>
                    <a:ext uri="{FF2B5EF4-FFF2-40B4-BE49-F238E27FC236}">
                      <a16:creationId xmlns:a16="http://schemas.microsoft.com/office/drawing/2014/main" id="{4F0CB2CA-E07B-489E-8579-FBFA747B85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8976" y="1830388"/>
                  <a:ext cx="376238" cy="315913"/>
                </a:xfrm>
                <a:custGeom>
                  <a:avLst/>
                  <a:gdLst>
                    <a:gd name="T0" fmla="*/ 0 w 89"/>
                    <a:gd name="T1" fmla="*/ 50 h 74"/>
                    <a:gd name="T2" fmla="*/ 84 w 89"/>
                    <a:gd name="T3" fmla="*/ 28 h 74"/>
                    <a:gd name="T4" fmla="*/ 1 w 89"/>
                    <a:gd name="T5" fmla="*/ 60 h 74"/>
                    <a:gd name="T6" fmla="*/ 0 w 89"/>
                    <a:gd name="T7" fmla="*/ 5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9" h="74">
                      <a:moveTo>
                        <a:pt x="0" y="50"/>
                      </a:moveTo>
                      <a:cubicBezTo>
                        <a:pt x="16" y="34"/>
                        <a:pt x="70" y="0"/>
                        <a:pt x="84" y="28"/>
                      </a:cubicBezTo>
                      <a:cubicBezTo>
                        <a:pt x="89" y="40"/>
                        <a:pt x="47" y="74"/>
                        <a:pt x="1" y="60"/>
                      </a:cubicBez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1" name="Freeform 17">
                  <a:extLst>
                    <a:ext uri="{FF2B5EF4-FFF2-40B4-BE49-F238E27FC236}">
                      <a16:creationId xmlns:a16="http://schemas.microsoft.com/office/drawing/2014/main" id="{C27F5B8E-765F-4292-9126-3DDF7208BC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6751" y="1809750"/>
                  <a:ext cx="423863" cy="284163"/>
                </a:xfrm>
                <a:custGeom>
                  <a:avLst/>
                  <a:gdLst>
                    <a:gd name="T0" fmla="*/ 7 w 100"/>
                    <a:gd name="T1" fmla="*/ 50 h 67"/>
                    <a:gd name="T2" fmla="*/ 78 w 100"/>
                    <a:gd name="T3" fmla="*/ 20 h 67"/>
                    <a:gd name="T4" fmla="*/ 78 w 100"/>
                    <a:gd name="T5" fmla="*/ 45 h 67"/>
                    <a:gd name="T6" fmla="*/ 7 w 100"/>
                    <a:gd name="T7" fmla="*/ 59 h 67"/>
                    <a:gd name="T8" fmla="*/ 3 w 100"/>
                    <a:gd name="T9" fmla="*/ 61 h 67"/>
                    <a:gd name="T10" fmla="*/ 68 w 100"/>
                    <a:gd name="T11" fmla="*/ 55 h 67"/>
                    <a:gd name="T12" fmla="*/ 87 w 100"/>
                    <a:gd name="T13" fmla="*/ 21 h 67"/>
                    <a:gd name="T14" fmla="*/ 1 w 100"/>
                    <a:gd name="T15" fmla="*/ 50 h 67"/>
                    <a:gd name="T16" fmla="*/ 7 w 100"/>
                    <a:gd name="T17" fmla="*/ 5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0" h="67">
                      <a:moveTo>
                        <a:pt x="7" y="50"/>
                      </a:moveTo>
                      <a:cubicBezTo>
                        <a:pt x="21" y="35"/>
                        <a:pt x="57" y="10"/>
                        <a:pt x="78" y="20"/>
                      </a:cubicBezTo>
                      <a:cubicBezTo>
                        <a:pt x="89" y="25"/>
                        <a:pt x="84" y="38"/>
                        <a:pt x="78" y="45"/>
                      </a:cubicBezTo>
                      <a:cubicBezTo>
                        <a:pt x="62" y="64"/>
                        <a:pt x="30" y="65"/>
                        <a:pt x="7" y="59"/>
                      </a:cubicBezTo>
                      <a:cubicBezTo>
                        <a:pt x="6" y="59"/>
                        <a:pt x="1" y="61"/>
                        <a:pt x="3" y="61"/>
                      </a:cubicBezTo>
                      <a:cubicBezTo>
                        <a:pt x="25" y="67"/>
                        <a:pt x="47" y="66"/>
                        <a:pt x="68" y="55"/>
                      </a:cubicBezTo>
                      <a:cubicBezTo>
                        <a:pt x="79" y="50"/>
                        <a:pt x="100" y="34"/>
                        <a:pt x="87" y="21"/>
                      </a:cubicBezTo>
                      <a:cubicBezTo>
                        <a:pt x="66" y="0"/>
                        <a:pt x="16" y="35"/>
                        <a:pt x="1" y="50"/>
                      </a:cubicBezTo>
                      <a:cubicBezTo>
                        <a:pt x="0" y="51"/>
                        <a:pt x="6" y="51"/>
                        <a:pt x="7" y="5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2" name="Freeform 18">
                  <a:extLst>
                    <a:ext uri="{FF2B5EF4-FFF2-40B4-BE49-F238E27FC236}">
                      <a16:creationId xmlns:a16="http://schemas.microsoft.com/office/drawing/2014/main" id="{E1605E9E-29E1-464E-884D-EACD21156E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8651" y="1673225"/>
                  <a:ext cx="76200" cy="476250"/>
                </a:xfrm>
                <a:custGeom>
                  <a:avLst/>
                  <a:gdLst>
                    <a:gd name="T0" fmla="*/ 7 w 18"/>
                    <a:gd name="T1" fmla="*/ 4 h 112"/>
                    <a:gd name="T2" fmla="*/ 11 w 18"/>
                    <a:gd name="T3" fmla="*/ 109 h 112"/>
                    <a:gd name="T4" fmla="*/ 17 w 18"/>
                    <a:gd name="T5" fmla="*/ 107 h 112"/>
                    <a:gd name="T6" fmla="*/ 13 w 18"/>
                    <a:gd name="T7" fmla="*/ 3 h 112"/>
                    <a:gd name="T8" fmla="*/ 7 w 18"/>
                    <a:gd name="T9" fmla="*/ 4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12">
                      <a:moveTo>
                        <a:pt x="7" y="4"/>
                      </a:moveTo>
                      <a:cubicBezTo>
                        <a:pt x="0" y="38"/>
                        <a:pt x="6" y="75"/>
                        <a:pt x="11" y="109"/>
                      </a:cubicBezTo>
                      <a:cubicBezTo>
                        <a:pt x="12" y="112"/>
                        <a:pt x="18" y="110"/>
                        <a:pt x="17" y="107"/>
                      </a:cubicBezTo>
                      <a:cubicBezTo>
                        <a:pt x="11" y="74"/>
                        <a:pt x="6" y="37"/>
                        <a:pt x="13" y="3"/>
                      </a:cubicBezTo>
                      <a:cubicBezTo>
                        <a:pt x="13" y="0"/>
                        <a:pt x="7" y="1"/>
                        <a:pt x="7" y="4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3" name="Freeform 19">
                  <a:extLst>
                    <a:ext uri="{FF2B5EF4-FFF2-40B4-BE49-F238E27FC236}">
                      <a16:creationId xmlns:a16="http://schemas.microsoft.com/office/drawing/2014/main" id="{F20721D0-BC9B-4231-92E7-3D89695DD7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7151" y="708025"/>
                  <a:ext cx="1466850" cy="1160463"/>
                </a:xfrm>
                <a:custGeom>
                  <a:avLst/>
                  <a:gdLst>
                    <a:gd name="T0" fmla="*/ 106 w 346"/>
                    <a:gd name="T1" fmla="*/ 70 h 273"/>
                    <a:gd name="T2" fmla="*/ 145 w 346"/>
                    <a:gd name="T3" fmla="*/ 10 h 273"/>
                    <a:gd name="T4" fmla="*/ 223 w 346"/>
                    <a:gd name="T5" fmla="*/ 53 h 273"/>
                    <a:gd name="T6" fmla="*/ 301 w 346"/>
                    <a:gd name="T7" fmla="*/ 46 h 273"/>
                    <a:gd name="T8" fmla="*/ 300 w 346"/>
                    <a:gd name="T9" fmla="*/ 123 h 273"/>
                    <a:gd name="T10" fmla="*/ 337 w 346"/>
                    <a:gd name="T11" fmla="*/ 167 h 273"/>
                    <a:gd name="T12" fmla="*/ 260 w 346"/>
                    <a:gd name="T13" fmla="*/ 205 h 273"/>
                    <a:gd name="T14" fmla="*/ 212 w 346"/>
                    <a:gd name="T15" fmla="*/ 266 h 273"/>
                    <a:gd name="T16" fmla="*/ 154 w 346"/>
                    <a:gd name="T17" fmla="*/ 224 h 273"/>
                    <a:gd name="T18" fmla="*/ 139 w 346"/>
                    <a:gd name="T19" fmla="*/ 241 h 273"/>
                    <a:gd name="T20" fmla="*/ 63 w 346"/>
                    <a:gd name="T21" fmla="*/ 248 h 273"/>
                    <a:gd name="T22" fmla="*/ 53 w 346"/>
                    <a:gd name="T23" fmla="*/ 174 h 273"/>
                    <a:gd name="T24" fmla="*/ 14 w 346"/>
                    <a:gd name="T25" fmla="*/ 103 h 273"/>
                    <a:gd name="T26" fmla="*/ 106 w 346"/>
                    <a:gd name="T27" fmla="*/ 7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6" h="273">
                      <a:moveTo>
                        <a:pt x="106" y="70"/>
                      </a:moveTo>
                      <a:cubicBezTo>
                        <a:pt x="106" y="70"/>
                        <a:pt x="94" y="21"/>
                        <a:pt x="145" y="10"/>
                      </a:cubicBezTo>
                      <a:cubicBezTo>
                        <a:pt x="195" y="0"/>
                        <a:pt x="220" y="24"/>
                        <a:pt x="223" y="53"/>
                      </a:cubicBezTo>
                      <a:cubicBezTo>
                        <a:pt x="223" y="53"/>
                        <a:pt x="262" y="9"/>
                        <a:pt x="301" y="46"/>
                      </a:cubicBezTo>
                      <a:cubicBezTo>
                        <a:pt x="346" y="89"/>
                        <a:pt x="307" y="116"/>
                        <a:pt x="300" y="123"/>
                      </a:cubicBezTo>
                      <a:cubicBezTo>
                        <a:pt x="300" y="123"/>
                        <a:pt x="342" y="133"/>
                        <a:pt x="337" y="167"/>
                      </a:cubicBezTo>
                      <a:cubicBezTo>
                        <a:pt x="332" y="210"/>
                        <a:pt x="299" y="236"/>
                        <a:pt x="260" y="205"/>
                      </a:cubicBezTo>
                      <a:cubicBezTo>
                        <a:pt x="260" y="205"/>
                        <a:pt x="271" y="257"/>
                        <a:pt x="212" y="266"/>
                      </a:cubicBezTo>
                      <a:cubicBezTo>
                        <a:pt x="156" y="273"/>
                        <a:pt x="155" y="226"/>
                        <a:pt x="154" y="224"/>
                      </a:cubicBezTo>
                      <a:cubicBezTo>
                        <a:pt x="154" y="224"/>
                        <a:pt x="148" y="233"/>
                        <a:pt x="139" y="241"/>
                      </a:cubicBezTo>
                      <a:cubicBezTo>
                        <a:pt x="124" y="255"/>
                        <a:pt x="98" y="268"/>
                        <a:pt x="63" y="248"/>
                      </a:cubicBezTo>
                      <a:cubicBezTo>
                        <a:pt x="14" y="220"/>
                        <a:pt x="44" y="172"/>
                        <a:pt x="53" y="174"/>
                      </a:cubicBezTo>
                      <a:cubicBezTo>
                        <a:pt x="53" y="174"/>
                        <a:pt x="0" y="155"/>
                        <a:pt x="14" y="103"/>
                      </a:cubicBezTo>
                      <a:cubicBezTo>
                        <a:pt x="26" y="58"/>
                        <a:pt x="84" y="50"/>
                        <a:pt x="106" y="70"/>
                      </a:cubicBezTo>
                    </a:path>
                  </a:pathLst>
                </a:custGeom>
                <a:solidFill>
                  <a:srgbClr val="FCC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4" name="Freeform 20">
                  <a:extLst>
                    <a:ext uri="{FF2B5EF4-FFF2-40B4-BE49-F238E27FC236}">
                      <a16:creationId xmlns:a16="http://schemas.microsoft.com/office/drawing/2014/main" id="{B86F5EE2-B38C-410B-8D27-BB0249010C0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38576" y="1231900"/>
                  <a:ext cx="187325" cy="403225"/>
                </a:xfrm>
                <a:custGeom>
                  <a:avLst/>
                  <a:gdLst>
                    <a:gd name="T0" fmla="*/ 0 w 44"/>
                    <a:gd name="T1" fmla="*/ 95 h 95"/>
                    <a:gd name="T2" fmla="*/ 0 w 44"/>
                    <a:gd name="T3" fmla="*/ 95 h 95"/>
                    <a:gd name="T4" fmla="*/ 0 w 44"/>
                    <a:gd name="T5" fmla="*/ 95 h 95"/>
                    <a:gd name="T6" fmla="*/ 0 w 44"/>
                    <a:gd name="T7" fmla="*/ 95 h 95"/>
                    <a:gd name="T8" fmla="*/ 44 w 44"/>
                    <a:gd name="T9" fmla="*/ 46 h 95"/>
                    <a:gd name="T10" fmla="*/ 0 w 44"/>
                    <a:gd name="T11" fmla="*/ 95 h 95"/>
                    <a:gd name="T12" fmla="*/ 44 w 44"/>
                    <a:gd name="T13" fmla="*/ 46 h 95"/>
                    <a:gd name="T14" fmla="*/ 44 w 44"/>
                    <a:gd name="T15" fmla="*/ 45 h 95"/>
                    <a:gd name="T16" fmla="*/ 44 w 44"/>
                    <a:gd name="T17" fmla="*/ 45 h 95"/>
                    <a:gd name="T18" fmla="*/ 44 w 44"/>
                    <a:gd name="T19" fmla="*/ 45 h 95"/>
                    <a:gd name="T20" fmla="*/ 44 w 44"/>
                    <a:gd name="T21" fmla="*/ 45 h 95"/>
                    <a:gd name="T22" fmla="*/ 44 w 44"/>
                    <a:gd name="T23" fmla="*/ 45 h 95"/>
                    <a:gd name="T24" fmla="*/ 44 w 44"/>
                    <a:gd name="T25" fmla="*/ 45 h 95"/>
                    <a:gd name="T26" fmla="*/ 7 w 44"/>
                    <a:gd name="T27" fmla="*/ 0 h 95"/>
                    <a:gd name="T28" fmla="*/ 7 w 44"/>
                    <a:gd name="T29" fmla="*/ 0 h 95"/>
                    <a:gd name="T30" fmla="*/ 7 w 44"/>
                    <a:gd name="T3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95">
                      <a:moveTo>
                        <a:pt x="0" y="95"/>
                      </a:move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moveTo>
                        <a:pt x="44" y="46"/>
                      </a:moveTo>
                      <a:cubicBezTo>
                        <a:pt x="40" y="75"/>
                        <a:pt x="23" y="95"/>
                        <a:pt x="0" y="95"/>
                      </a:cubicBezTo>
                      <a:cubicBezTo>
                        <a:pt x="23" y="95"/>
                        <a:pt x="40" y="75"/>
                        <a:pt x="44" y="46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5" name="Freeform 21">
                  <a:extLst>
                    <a:ext uri="{FF2B5EF4-FFF2-40B4-BE49-F238E27FC236}">
                      <a16:creationId xmlns:a16="http://schemas.microsoft.com/office/drawing/2014/main" id="{7C607BB8-0F98-4FC4-80B4-AFD24C35E9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5876" y="1027113"/>
                  <a:ext cx="203200" cy="608013"/>
                </a:xfrm>
                <a:custGeom>
                  <a:avLst/>
                  <a:gdLst>
                    <a:gd name="T0" fmla="*/ 31 w 48"/>
                    <a:gd name="T1" fmla="*/ 0 h 143"/>
                    <a:gd name="T2" fmla="*/ 24 w 48"/>
                    <a:gd name="T3" fmla="*/ 9 h 143"/>
                    <a:gd name="T4" fmla="*/ 7 w 48"/>
                    <a:gd name="T5" fmla="*/ 45 h 143"/>
                    <a:gd name="T6" fmla="*/ 14 w 48"/>
                    <a:gd name="T7" fmla="*/ 50 h 143"/>
                    <a:gd name="T8" fmla="*/ 30 w 48"/>
                    <a:gd name="T9" fmla="*/ 62 h 143"/>
                    <a:gd name="T10" fmla="*/ 36 w 48"/>
                    <a:gd name="T11" fmla="*/ 113 h 143"/>
                    <a:gd name="T12" fmla="*/ 0 w 48"/>
                    <a:gd name="T13" fmla="*/ 143 h 143"/>
                    <a:gd name="T14" fmla="*/ 3 w 48"/>
                    <a:gd name="T15" fmla="*/ 143 h 143"/>
                    <a:gd name="T16" fmla="*/ 3 w 48"/>
                    <a:gd name="T17" fmla="*/ 143 h 143"/>
                    <a:gd name="T18" fmla="*/ 3 w 48"/>
                    <a:gd name="T19" fmla="*/ 143 h 143"/>
                    <a:gd name="T20" fmla="*/ 47 w 48"/>
                    <a:gd name="T21" fmla="*/ 94 h 143"/>
                    <a:gd name="T22" fmla="*/ 47 w 48"/>
                    <a:gd name="T23" fmla="*/ 93 h 143"/>
                    <a:gd name="T24" fmla="*/ 47 w 48"/>
                    <a:gd name="T25" fmla="*/ 93 h 143"/>
                    <a:gd name="T26" fmla="*/ 47 w 48"/>
                    <a:gd name="T27" fmla="*/ 93 h 143"/>
                    <a:gd name="T28" fmla="*/ 47 w 48"/>
                    <a:gd name="T29" fmla="*/ 93 h 143"/>
                    <a:gd name="T30" fmla="*/ 47 w 48"/>
                    <a:gd name="T31" fmla="*/ 92 h 143"/>
                    <a:gd name="T32" fmla="*/ 48 w 48"/>
                    <a:gd name="T33" fmla="*/ 87 h 143"/>
                    <a:gd name="T34" fmla="*/ 10 w 48"/>
                    <a:gd name="T35" fmla="*/ 48 h 143"/>
                    <a:gd name="T36" fmla="*/ 10 w 48"/>
                    <a:gd name="T37" fmla="*/ 48 h 143"/>
                    <a:gd name="T38" fmla="*/ 10 w 48"/>
                    <a:gd name="T39" fmla="*/ 48 h 143"/>
                    <a:gd name="T40" fmla="*/ 10 w 48"/>
                    <a:gd name="T41" fmla="*/ 48 h 143"/>
                    <a:gd name="T42" fmla="*/ 10 w 48"/>
                    <a:gd name="T43" fmla="*/ 48 h 143"/>
                    <a:gd name="T44" fmla="*/ 31 w 48"/>
                    <a:gd name="T45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143">
                      <a:moveTo>
                        <a:pt x="31" y="0"/>
                      </a:moveTo>
                      <a:cubicBezTo>
                        <a:pt x="29" y="3"/>
                        <a:pt x="27" y="6"/>
                        <a:pt x="24" y="9"/>
                      </a:cubicBezTo>
                      <a:cubicBezTo>
                        <a:pt x="25" y="22"/>
                        <a:pt x="19" y="34"/>
                        <a:pt x="7" y="45"/>
                      </a:cubicBezTo>
                      <a:cubicBezTo>
                        <a:pt x="1" y="49"/>
                        <a:pt x="8" y="48"/>
                        <a:pt x="14" y="50"/>
                      </a:cubicBezTo>
                      <a:cubicBezTo>
                        <a:pt x="20" y="53"/>
                        <a:pt x="26" y="57"/>
                        <a:pt x="30" y="62"/>
                      </a:cubicBezTo>
                      <a:cubicBezTo>
                        <a:pt x="44" y="76"/>
                        <a:pt x="44" y="96"/>
                        <a:pt x="36" y="113"/>
                      </a:cubicBezTo>
                      <a:cubicBezTo>
                        <a:pt x="27" y="131"/>
                        <a:pt x="14" y="141"/>
                        <a:pt x="0" y="143"/>
                      </a:cubicBezTo>
                      <a:cubicBezTo>
                        <a:pt x="1" y="143"/>
                        <a:pt x="2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26" y="143"/>
                        <a:pt x="43" y="123"/>
                        <a:pt x="47" y="94"/>
                      </a:cubicBezTo>
                      <a:cubicBezTo>
                        <a:pt x="47" y="94"/>
                        <a:pt x="47" y="94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2"/>
                        <a:pt x="47" y="92"/>
                      </a:cubicBezTo>
                      <a:cubicBezTo>
                        <a:pt x="48" y="91"/>
                        <a:pt x="48" y="89"/>
                        <a:pt x="48" y="87"/>
                      </a:cubicBezTo>
                      <a:cubicBezTo>
                        <a:pt x="48" y="57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5" y="43"/>
                        <a:pt x="39" y="26"/>
                        <a:pt x="31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6" name="Freeform 22">
                  <a:extLst>
                    <a:ext uri="{FF2B5EF4-FFF2-40B4-BE49-F238E27FC236}">
                      <a16:creationId xmlns:a16="http://schemas.microsoft.com/office/drawing/2014/main" id="{97F795B1-60EA-41ED-852B-92B1F8555BD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00351" y="1660525"/>
                  <a:ext cx="449263" cy="128588"/>
                </a:xfrm>
                <a:custGeom>
                  <a:avLst/>
                  <a:gdLst>
                    <a:gd name="T0" fmla="*/ 5 w 106"/>
                    <a:gd name="T1" fmla="*/ 17 h 30"/>
                    <a:gd name="T2" fmla="*/ 0 w 106"/>
                    <a:gd name="T3" fmla="*/ 18 h 30"/>
                    <a:gd name="T4" fmla="*/ 20 w 106"/>
                    <a:gd name="T5" fmla="*/ 29 h 30"/>
                    <a:gd name="T6" fmla="*/ 27 w 106"/>
                    <a:gd name="T7" fmla="*/ 30 h 30"/>
                    <a:gd name="T8" fmla="*/ 15 w 106"/>
                    <a:gd name="T9" fmla="*/ 24 h 30"/>
                    <a:gd name="T10" fmla="*/ 5 w 106"/>
                    <a:gd name="T11" fmla="*/ 17 h 30"/>
                    <a:gd name="T12" fmla="*/ 106 w 106"/>
                    <a:gd name="T13" fmla="*/ 0 h 30"/>
                    <a:gd name="T14" fmla="*/ 106 w 106"/>
                    <a:gd name="T15" fmla="*/ 0 h 30"/>
                    <a:gd name="T16" fmla="*/ 106 w 106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30">
                      <a:moveTo>
                        <a:pt x="5" y="17"/>
                      </a:moveTo>
                      <a:cubicBezTo>
                        <a:pt x="3" y="17"/>
                        <a:pt x="2" y="18"/>
                        <a:pt x="0" y="18"/>
                      </a:cubicBezTo>
                      <a:cubicBezTo>
                        <a:pt x="6" y="23"/>
                        <a:pt x="13" y="26"/>
                        <a:pt x="20" y="29"/>
                      </a:cubicBezTo>
                      <a:cubicBezTo>
                        <a:pt x="22" y="29"/>
                        <a:pt x="25" y="30"/>
                        <a:pt x="27" y="30"/>
                      </a:cubicBezTo>
                      <a:cubicBezTo>
                        <a:pt x="23" y="28"/>
                        <a:pt x="19" y="26"/>
                        <a:pt x="15" y="24"/>
                      </a:cubicBezTo>
                      <a:cubicBezTo>
                        <a:pt x="11" y="22"/>
                        <a:pt x="8" y="19"/>
                        <a:pt x="5" y="17"/>
                      </a:cubicBezTo>
                      <a:moveTo>
                        <a:pt x="106" y="0"/>
                      </a:move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106" y="0"/>
                        <a:pt x="106" y="0"/>
                        <a:pt x="10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7" name="Freeform 23">
                  <a:extLst>
                    <a:ext uri="{FF2B5EF4-FFF2-40B4-BE49-F238E27FC236}">
                      <a16:creationId xmlns:a16="http://schemas.microsoft.com/office/drawing/2014/main" id="{AAE9C798-737C-4EFC-AF2B-9683A700A08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20989" y="1095375"/>
                  <a:ext cx="1169988" cy="739775"/>
                </a:xfrm>
                <a:custGeom>
                  <a:avLst/>
                  <a:gdLst>
                    <a:gd name="T0" fmla="*/ 167 w 276"/>
                    <a:gd name="T1" fmla="*/ 139 h 174"/>
                    <a:gd name="T2" fmla="*/ 178 w 276"/>
                    <a:gd name="T3" fmla="*/ 132 h 174"/>
                    <a:gd name="T4" fmla="*/ 181 w 276"/>
                    <a:gd name="T5" fmla="*/ 145 h 174"/>
                    <a:gd name="T6" fmla="*/ 138 w 276"/>
                    <a:gd name="T7" fmla="*/ 165 h 174"/>
                    <a:gd name="T8" fmla="*/ 112 w 276"/>
                    <a:gd name="T9" fmla="*/ 144 h 174"/>
                    <a:gd name="T10" fmla="*/ 140 w 276"/>
                    <a:gd name="T11" fmla="*/ 149 h 174"/>
                    <a:gd name="T12" fmla="*/ 221 w 276"/>
                    <a:gd name="T13" fmla="*/ 111 h 174"/>
                    <a:gd name="T14" fmla="*/ 251 w 276"/>
                    <a:gd name="T15" fmla="*/ 64 h 174"/>
                    <a:gd name="T16" fmla="*/ 255 w 276"/>
                    <a:gd name="T17" fmla="*/ 50 h 174"/>
                    <a:gd name="T18" fmla="*/ 264 w 276"/>
                    <a:gd name="T19" fmla="*/ 57 h 174"/>
                    <a:gd name="T20" fmla="*/ 236 w 276"/>
                    <a:gd name="T21" fmla="*/ 116 h 174"/>
                    <a:gd name="T22" fmla="*/ 257 w 276"/>
                    <a:gd name="T23" fmla="*/ 0 h 174"/>
                    <a:gd name="T24" fmla="*/ 38 w 276"/>
                    <a:gd name="T25" fmla="*/ 141 h 174"/>
                    <a:gd name="T26" fmla="*/ 50 w 276"/>
                    <a:gd name="T27" fmla="*/ 140 h 174"/>
                    <a:gd name="T28" fmla="*/ 56 w 276"/>
                    <a:gd name="T29" fmla="*/ 145 h 174"/>
                    <a:gd name="T30" fmla="*/ 34 w 276"/>
                    <a:gd name="T31" fmla="*/ 158 h 174"/>
                    <a:gd name="T32" fmla="*/ 6 w 276"/>
                    <a:gd name="T33" fmla="*/ 149 h 174"/>
                    <a:gd name="T34" fmla="*/ 10 w 276"/>
                    <a:gd name="T35" fmla="*/ 157 h 174"/>
                    <a:gd name="T36" fmla="*/ 28 w 276"/>
                    <a:gd name="T37" fmla="*/ 163 h 174"/>
                    <a:gd name="T38" fmla="*/ 84 w 276"/>
                    <a:gd name="T39" fmla="*/ 140 h 174"/>
                    <a:gd name="T40" fmla="*/ 93 w 276"/>
                    <a:gd name="T41" fmla="*/ 132 h 174"/>
                    <a:gd name="T42" fmla="*/ 96 w 276"/>
                    <a:gd name="T43" fmla="*/ 137 h 174"/>
                    <a:gd name="T44" fmla="*/ 101 w 276"/>
                    <a:gd name="T45" fmla="*/ 133 h 174"/>
                    <a:gd name="T46" fmla="*/ 101 w 276"/>
                    <a:gd name="T47" fmla="*/ 133 h 174"/>
                    <a:gd name="T48" fmla="*/ 139 w 276"/>
                    <a:gd name="T49" fmla="*/ 174 h 174"/>
                    <a:gd name="T50" fmla="*/ 195 w 276"/>
                    <a:gd name="T51" fmla="*/ 115 h 174"/>
                    <a:gd name="T52" fmla="*/ 200 w 276"/>
                    <a:gd name="T53" fmla="*/ 113 h 174"/>
                    <a:gd name="T54" fmla="*/ 207 w 276"/>
                    <a:gd name="T55" fmla="*/ 114 h 174"/>
                    <a:gd name="T56" fmla="*/ 207 w 276"/>
                    <a:gd name="T57" fmla="*/ 114 h 174"/>
                    <a:gd name="T58" fmla="*/ 232 w 276"/>
                    <a:gd name="T59" fmla="*/ 124 h 174"/>
                    <a:gd name="T60" fmla="*/ 270 w 276"/>
                    <a:gd name="T61" fmla="*/ 60 h 174"/>
                    <a:gd name="T62" fmla="*/ 235 w 276"/>
                    <a:gd name="T63" fmla="*/ 32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76" h="174">
                      <a:moveTo>
                        <a:pt x="140" y="149"/>
                      </a:moveTo>
                      <a:cubicBezTo>
                        <a:pt x="150" y="149"/>
                        <a:pt x="159" y="145"/>
                        <a:pt x="167" y="139"/>
                      </a:cubicBezTo>
                      <a:cubicBezTo>
                        <a:pt x="170" y="137"/>
                        <a:pt x="173" y="132"/>
                        <a:pt x="177" y="132"/>
                      </a:cubicBezTo>
                      <a:cubicBezTo>
                        <a:pt x="178" y="132"/>
                        <a:pt x="178" y="132"/>
                        <a:pt x="178" y="132"/>
                      </a:cubicBezTo>
                      <a:cubicBezTo>
                        <a:pt x="180" y="133"/>
                        <a:pt x="181" y="133"/>
                        <a:pt x="181" y="134"/>
                      </a:cubicBezTo>
                      <a:cubicBezTo>
                        <a:pt x="183" y="137"/>
                        <a:pt x="182" y="142"/>
                        <a:pt x="181" y="145"/>
                      </a:cubicBezTo>
                      <a:cubicBezTo>
                        <a:pt x="176" y="158"/>
                        <a:pt x="160" y="163"/>
                        <a:pt x="148" y="165"/>
                      </a:cubicBezTo>
                      <a:cubicBezTo>
                        <a:pt x="145" y="165"/>
                        <a:pt x="142" y="165"/>
                        <a:pt x="138" y="165"/>
                      </a:cubicBezTo>
                      <a:cubicBezTo>
                        <a:pt x="130" y="165"/>
                        <a:pt x="122" y="164"/>
                        <a:pt x="117" y="158"/>
                      </a:cubicBezTo>
                      <a:cubicBezTo>
                        <a:pt x="113" y="155"/>
                        <a:pt x="110" y="149"/>
                        <a:pt x="112" y="144"/>
                      </a:cubicBezTo>
                      <a:cubicBezTo>
                        <a:pt x="119" y="144"/>
                        <a:pt x="126" y="147"/>
                        <a:pt x="133" y="148"/>
                      </a:cubicBezTo>
                      <a:cubicBezTo>
                        <a:pt x="135" y="148"/>
                        <a:pt x="138" y="149"/>
                        <a:pt x="140" y="149"/>
                      </a:cubicBezTo>
                      <a:moveTo>
                        <a:pt x="234" y="116"/>
                      </a:moveTo>
                      <a:cubicBezTo>
                        <a:pt x="229" y="116"/>
                        <a:pt x="224" y="115"/>
                        <a:pt x="221" y="111"/>
                      </a:cubicBezTo>
                      <a:cubicBezTo>
                        <a:pt x="226" y="105"/>
                        <a:pt x="232" y="102"/>
                        <a:pt x="238" y="97"/>
                      </a:cubicBezTo>
                      <a:cubicBezTo>
                        <a:pt x="247" y="88"/>
                        <a:pt x="250" y="76"/>
                        <a:pt x="251" y="64"/>
                      </a:cubicBezTo>
                      <a:cubicBezTo>
                        <a:pt x="251" y="60"/>
                        <a:pt x="248" y="54"/>
                        <a:pt x="252" y="51"/>
                      </a:cubicBezTo>
                      <a:cubicBezTo>
                        <a:pt x="253" y="50"/>
                        <a:pt x="254" y="50"/>
                        <a:pt x="255" y="50"/>
                      </a:cubicBezTo>
                      <a:cubicBezTo>
                        <a:pt x="255" y="50"/>
                        <a:pt x="255" y="50"/>
                        <a:pt x="255" y="50"/>
                      </a:cubicBezTo>
                      <a:cubicBezTo>
                        <a:pt x="259" y="50"/>
                        <a:pt x="262" y="54"/>
                        <a:pt x="264" y="57"/>
                      </a:cubicBezTo>
                      <a:cubicBezTo>
                        <a:pt x="271" y="68"/>
                        <a:pt x="266" y="84"/>
                        <a:pt x="260" y="95"/>
                      </a:cubicBezTo>
                      <a:cubicBezTo>
                        <a:pt x="255" y="103"/>
                        <a:pt x="247" y="115"/>
                        <a:pt x="236" y="116"/>
                      </a:cubicBezTo>
                      <a:cubicBezTo>
                        <a:pt x="235" y="116"/>
                        <a:pt x="234" y="116"/>
                        <a:pt x="234" y="116"/>
                      </a:cubicBezTo>
                      <a:moveTo>
                        <a:pt x="257" y="0"/>
                      </a:moveTo>
                      <a:cubicBezTo>
                        <a:pt x="204" y="74"/>
                        <a:pt x="132" y="110"/>
                        <a:pt x="34" y="141"/>
                      </a:cubicBezTo>
                      <a:cubicBezTo>
                        <a:pt x="35" y="141"/>
                        <a:pt x="36" y="141"/>
                        <a:pt x="38" y="141"/>
                      </a:cubicBezTo>
                      <a:cubicBezTo>
                        <a:pt x="39" y="141"/>
                        <a:pt x="40" y="141"/>
                        <a:pt x="41" y="141"/>
                      </a:cubicBezTo>
                      <a:cubicBezTo>
                        <a:pt x="43" y="141"/>
                        <a:pt x="47" y="140"/>
                        <a:pt x="50" y="140"/>
                      </a:cubicBezTo>
                      <a:cubicBezTo>
                        <a:pt x="51" y="140"/>
                        <a:pt x="53" y="140"/>
                        <a:pt x="54" y="141"/>
                      </a:cubicBezTo>
                      <a:cubicBezTo>
                        <a:pt x="55" y="142"/>
                        <a:pt x="56" y="143"/>
                        <a:pt x="56" y="145"/>
                      </a:cubicBezTo>
                      <a:cubicBezTo>
                        <a:pt x="55" y="148"/>
                        <a:pt x="52" y="152"/>
                        <a:pt x="49" y="154"/>
                      </a:cubicBezTo>
                      <a:cubicBezTo>
                        <a:pt x="45" y="157"/>
                        <a:pt x="40" y="158"/>
                        <a:pt x="34" y="158"/>
                      </a:cubicBezTo>
                      <a:cubicBezTo>
                        <a:pt x="26" y="158"/>
                        <a:pt x="18" y="155"/>
                        <a:pt x="11" y="152"/>
                      </a:cubicBezTo>
                      <a:cubicBezTo>
                        <a:pt x="9" y="151"/>
                        <a:pt x="8" y="150"/>
                        <a:pt x="6" y="149"/>
                      </a:cubicBezTo>
                      <a:cubicBezTo>
                        <a:pt x="4" y="149"/>
                        <a:pt x="2" y="150"/>
                        <a:pt x="0" y="150"/>
                      </a:cubicBezTo>
                      <a:cubicBezTo>
                        <a:pt x="3" y="152"/>
                        <a:pt x="6" y="155"/>
                        <a:pt x="10" y="157"/>
                      </a:cubicBezTo>
                      <a:cubicBezTo>
                        <a:pt x="14" y="159"/>
                        <a:pt x="18" y="161"/>
                        <a:pt x="22" y="163"/>
                      </a:cubicBezTo>
                      <a:cubicBezTo>
                        <a:pt x="24" y="163"/>
                        <a:pt x="26" y="163"/>
                        <a:pt x="28" y="163"/>
                      </a:cubicBezTo>
                      <a:cubicBezTo>
                        <a:pt x="45" y="163"/>
                        <a:pt x="60" y="158"/>
                        <a:pt x="72" y="152"/>
                      </a:cubicBezTo>
                      <a:cubicBezTo>
                        <a:pt x="76" y="149"/>
                        <a:pt x="80" y="145"/>
                        <a:pt x="84" y="140"/>
                      </a:cubicBezTo>
                      <a:cubicBezTo>
                        <a:pt x="86" y="137"/>
                        <a:pt x="88" y="133"/>
                        <a:pt x="91" y="132"/>
                      </a:cubicBezTo>
                      <a:cubicBezTo>
                        <a:pt x="92" y="132"/>
                        <a:pt x="93" y="132"/>
                        <a:pt x="93" y="132"/>
                      </a:cubicBezTo>
                      <a:cubicBezTo>
                        <a:pt x="94" y="132"/>
                        <a:pt x="94" y="132"/>
                        <a:pt x="95" y="133"/>
                      </a:cubicBezTo>
                      <a:cubicBezTo>
                        <a:pt x="95" y="134"/>
                        <a:pt x="96" y="136"/>
                        <a:pt x="96" y="137"/>
                      </a:cubicBezTo>
                      <a:cubicBezTo>
                        <a:pt x="99" y="135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2" y="135"/>
                        <a:pt x="103" y="168"/>
                        <a:pt x="135" y="174"/>
                      </a:cubicBezTo>
                      <a:cubicBezTo>
                        <a:pt x="136" y="174"/>
                        <a:pt x="137" y="174"/>
                        <a:pt x="139" y="174"/>
                      </a:cubicBezTo>
                      <a:cubicBezTo>
                        <a:pt x="142" y="174"/>
                        <a:pt x="146" y="174"/>
                        <a:pt x="150" y="173"/>
                      </a:cubicBezTo>
                      <a:cubicBezTo>
                        <a:pt x="180" y="168"/>
                        <a:pt x="201" y="145"/>
                        <a:pt x="195" y="115"/>
                      </a:cubicBezTo>
                      <a:cubicBezTo>
                        <a:pt x="194" y="114"/>
                        <a:pt x="197" y="113"/>
                        <a:pt x="199" y="113"/>
                      </a:cubicBezTo>
                      <a:cubicBezTo>
                        <a:pt x="200" y="113"/>
                        <a:pt x="200" y="113"/>
                        <a:pt x="200" y="113"/>
                      </a:cubicBezTo>
                      <a:cubicBezTo>
                        <a:pt x="203" y="115"/>
                        <a:pt x="205" y="116"/>
                        <a:pt x="207" y="118"/>
                      </a:cubicBezTo>
                      <a:cubicBezTo>
                        <a:pt x="207" y="115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12" y="118"/>
                        <a:pt x="217" y="121"/>
                        <a:pt x="222" y="123"/>
                      </a:cubicBezTo>
                      <a:cubicBezTo>
                        <a:pt x="225" y="124"/>
                        <a:pt x="229" y="124"/>
                        <a:pt x="232" y="124"/>
                      </a:cubicBezTo>
                      <a:cubicBezTo>
                        <a:pt x="245" y="124"/>
                        <a:pt x="258" y="118"/>
                        <a:pt x="265" y="103"/>
                      </a:cubicBezTo>
                      <a:cubicBezTo>
                        <a:pt x="270" y="90"/>
                        <a:pt x="276" y="73"/>
                        <a:pt x="270" y="60"/>
                      </a:cubicBezTo>
                      <a:cubicBezTo>
                        <a:pt x="264" y="46"/>
                        <a:pt x="250" y="37"/>
                        <a:pt x="235" y="33"/>
                      </a:cubicBezTo>
                      <a:cubicBezTo>
                        <a:pt x="235" y="33"/>
                        <a:pt x="234" y="32"/>
                        <a:pt x="235" y="32"/>
                      </a:cubicBezTo>
                      <a:cubicBezTo>
                        <a:pt x="245" y="23"/>
                        <a:pt x="254" y="12"/>
                        <a:pt x="25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8" name="Freeform 24">
                  <a:extLst>
                    <a:ext uri="{FF2B5EF4-FFF2-40B4-BE49-F238E27FC236}">
                      <a16:creationId xmlns:a16="http://schemas.microsoft.com/office/drawing/2014/main" id="{EEEF3D6F-8A6A-457E-A9B2-8CE92C1D65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2339" y="1839913"/>
                  <a:ext cx="33338" cy="0"/>
                </a:xfrm>
                <a:custGeom>
                  <a:avLst/>
                  <a:gdLst>
                    <a:gd name="T0" fmla="*/ 8 w 8"/>
                    <a:gd name="T1" fmla="*/ 0 w 8"/>
                    <a:gd name="T2" fmla="*/ 0 w 8"/>
                    <a:gd name="T3" fmla="*/ 8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8">
                      <a:moveTo>
                        <a:pt x="8" y="0"/>
                      </a:move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5" y="0"/>
                        <a:pt x="8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9" name="Freeform 25">
                  <a:extLst>
                    <a:ext uri="{FF2B5EF4-FFF2-40B4-BE49-F238E27FC236}">
                      <a16:creationId xmlns:a16="http://schemas.microsoft.com/office/drawing/2014/main" id="{658E1184-F4ED-4B00-86B9-94FC695969E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78176" y="1601788"/>
                  <a:ext cx="525463" cy="238125"/>
                </a:xfrm>
                <a:custGeom>
                  <a:avLst/>
                  <a:gdLst>
                    <a:gd name="T0" fmla="*/ 6 w 124"/>
                    <a:gd name="T1" fmla="*/ 20 h 56"/>
                    <a:gd name="T2" fmla="*/ 0 w 124"/>
                    <a:gd name="T3" fmla="*/ 26 h 56"/>
                    <a:gd name="T4" fmla="*/ 6 w 124"/>
                    <a:gd name="T5" fmla="*/ 22 h 56"/>
                    <a:gd name="T6" fmla="*/ 6 w 124"/>
                    <a:gd name="T7" fmla="*/ 20 h 56"/>
                    <a:gd name="T8" fmla="*/ 117 w 124"/>
                    <a:gd name="T9" fmla="*/ 0 h 56"/>
                    <a:gd name="T10" fmla="*/ 117 w 124"/>
                    <a:gd name="T11" fmla="*/ 6 h 56"/>
                    <a:gd name="T12" fmla="*/ 77 w 124"/>
                    <a:gd name="T13" fmla="*/ 55 h 56"/>
                    <a:gd name="T14" fmla="*/ 67 w 124"/>
                    <a:gd name="T15" fmla="*/ 56 h 56"/>
                    <a:gd name="T16" fmla="*/ 75 w 124"/>
                    <a:gd name="T17" fmla="*/ 56 h 56"/>
                    <a:gd name="T18" fmla="*/ 75 w 124"/>
                    <a:gd name="T19" fmla="*/ 56 h 56"/>
                    <a:gd name="T20" fmla="*/ 124 w 124"/>
                    <a:gd name="T21" fmla="*/ 4 h 56"/>
                    <a:gd name="T22" fmla="*/ 124 w 124"/>
                    <a:gd name="T23" fmla="*/ 4 h 56"/>
                    <a:gd name="T24" fmla="*/ 117 w 124"/>
                    <a:gd name="T25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4" h="56">
                      <a:moveTo>
                        <a:pt x="6" y="20"/>
                      </a:moveTo>
                      <a:cubicBezTo>
                        <a:pt x="4" y="22"/>
                        <a:pt x="2" y="24"/>
                        <a:pt x="0" y="26"/>
                      </a:cubicBezTo>
                      <a:cubicBezTo>
                        <a:pt x="3" y="25"/>
                        <a:pt x="4" y="23"/>
                        <a:pt x="6" y="22"/>
                      </a:cubicBezTo>
                      <a:cubicBezTo>
                        <a:pt x="6" y="21"/>
                        <a:pt x="6" y="21"/>
                        <a:pt x="6" y="20"/>
                      </a:cubicBezTo>
                      <a:moveTo>
                        <a:pt x="117" y="0"/>
                      </a:moveTo>
                      <a:cubicBezTo>
                        <a:pt x="117" y="2"/>
                        <a:pt x="117" y="4"/>
                        <a:pt x="117" y="6"/>
                      </a:cubicBezTo>
                      <a:cubicBezTo>
                        <a:pt x="116" y="30"/>
                        <a:pt x="101" y="49"/>
                        <a:pt x="77" y="55"/>
                      </a:cubicBezTo>
                      <a:cubicBezTo>
                        <a:pt x="74" y="55"/>
                        <a:pt x="70" y="56"/>
                        <a:pt x="67" y="56"/>
                      </a:cubicBezTo>
                      <a:cubicBezTo>
                        <a:pt x="69" y="56"/>
                        <a:pt x="72" y="56"/>
                        <a:pt x="75" y="56"/>
                      </a:cubicBezTo>
                      <a:cubicBezTo>
                        <a:pt x="75" y="56"/>
                        <a:pt x="75" y="56"/>
                        <a:pt x="75" y="56"/>
                      </a:cubicBezTo>
                      <a:cubicBezTo>
                        <a:pt x="118" y="50"/>
                        <a:pt x="124" y="20"/>
                        <a:pt x="124" y="4"/>
                      </a:cubicBezTo>
                      <a:cubicBezTo>
                        <a:pt x="124" y="4"/>
                        <a:pt x="124" y="4"/>
                        <a:pt x="124" y="4"/>
                      </a:cubicBezTo>
                      <a:cubicBezTo>
                        <a:pt x="122" y="3"/>
                        <a:pt x="119" y="1"/>
                        <a:pt x="11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0" name="Freeform 26">
                  <a:extLst>
                    <a:ext uri="{FF2B5EF4-FFF2-40B4-BE49-F238E27FC236}">
                      <a16:creationId xmlns:a16="http://schemas.microsoft.com/office/drawing/2014/main" id="{B1290F17-7706-45F1-8162-DBAC76905D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189" y="1741488"/>
                  <a:ext cx="17463" cy="7938"/>
                </a:xfrm>
                <a:custGeom>
                  <a:avLst/>
                  <a:gdLst>
                    <a:gd name="T0" fmla="*/ 1 w 4"/>
                    <a:gd name="T1" fmla="*/ 0 h 2"/>
                    <a:gd name="T2" fmla="*/ 1 w 4"/>
                    <a:gd name="T3" fmla="*/ 0 h 2"/>
                    <a:gd name="T4" fmla="*/ 4 w 4"/>
                    <a:gd name="T5" fmla="*/ 2 h 2"/>
                    <a:gd name="T6" fmla="*/ 1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3" y="1"/>
                        <a:pt x="2" y="1"/>
                        <a:pt x="1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1" name="Freeform 27">
                  <a:extLst>
                    <a:ext uri="{FF2B5EF4-FFF2-40B4-BE49-F238E27FC236}">
                      <a16:creationId xmlns:a16="http://schemas.microsoft.com/office/drawing/2014/main" id="{5B889117-AF08-45ED-83B5-1D1A816BC4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3815" y="622299"/>
                  <a:ext cx="859385" cy="1233489"/>
                </a:xfrm>
                <a:custGeom>
                  <a:avLst/>
                  <a:gdLst>
                    <a:gd name="T0" fmla="*/ 126 w 361"/>
                    <a:gd name="T1" fmla="*/ 89 h 290"/>
                    <a:gd name="T2" fmla="*/ 137 w 361"/>
                    <a:gd name="T3" fmla="*/ 45 h 290"/>
                    <a:gd name="T4" fmla="*/ 217 w 361"/>
                    <a:gd name="T5" fmla="*/ 38 h 290"/>
                    <a:gd name="T6" fmla="*/ 237 w 361"/>
                    <a:gd name="T7" fmla="*/ 74 h 290"/>
                    <a:gd name="T8" fmla="*/ 243 w 361"/>
                    <a:gd name="T9" fmla="*/ 73 h 290"/>
                    <a:gd name="T10" fmla="*/ 261 w 361"/>
                    <a:gd name="T11" fmla="*/ 59 h 290"/>
                    <a:gd name="T12" fmla="*/ 332 w 361"/>
                    <a:gd name="T13" fmla="*/ 87 h 290"/>
                    <a:gd name="T14" fmla="*/ 315 w 361"/>
                    <a:gd name="T15" fmla="*/ 143 h 290"/>
                    <a:gd name="T16" fmla="*/ 315 w 361"/>
                    <a:gd name="T17" fmla="*/ 144 h 290"/>
                    <a:gd name="T18" fmla="*/ 350 w 361"/>
                    <a:gd name="T19" fmla="*/ 171 h 290"/>
                    <a:gd name="T20" fmla="*/ 345 w 361"/>
                    <a:gd name="T21" fmla="*/ 214 h 290"/>
                    <a:gd name="T22" fmla="*/ 280 w 361"/>
                    <a:gd name="T23" fmla="*/ 224 h 290"/>
                    <a:gd name="T24" fmla="*/ 275 w 361"/>
                    <a:gd name="T25" fmla="*/ 226 h 290"/>
                    <a:gd name="T26" fmla="*/ 230 w 361"/>
                    <a:gd name="T27" fmla="*/ 284 h 290"/>
                    <a:gd name="T28" fmla="*/ 175 w 361"/>
                    <a:gd name="T29" fmla="*/ 244 h 290"/>
                    <a:gd name="T30" fmla="*/ 171 w 361"/>
                    <a:gd name="T31" fmla="*/ 243 h 290"/>
                    <a:gd name="T32" fmla="*/ 164 w 361"/>
                    <a:gd name="T33" fmla="*/ 251 h 290"/>
                    <a:gd name="T34" fmla="*/ 104 w 361"/>
                    <a:gd name="T35" fmla="*/ 275 h 290"/>
                    <a:gd name="T36" fmla="*/ 58 w 361"/>
                    <a:gd name="T37" fmla="*/ 235 h 290"/>
                    <a:gd name="T38" fmla="*/ 71 w 361"/>
                    <a:gd name="T39" fmla="*/ 195 h 290"/>
                    <a:gd name="T40" fmla="*/ 73 w 361"/>
                    <a:gd name="T41" fmla="*/ 193 h 290"/>
                    <a:gd name="T42" fmla="*/ 33 w 361"/>
                    <a:gd name="T43" fmla="*/ 147 h 290"/>
                    <a:gd name="T44" fmla="*/ 121 w 361"/>
                    <a:gd name="T45" fmla="*/ 91 h 290"/>
                    <a:gd name="T46" fmla="*/ 126 w 361"/>
                    <a:gd name="T47" fmla="*/ 89 h 290"/>
                    <a:gd name="T48" fmla="*/ 36 w 361"/>
                    <a:gd name="T49" fmla="*/ 171 h 290"/>
                    <a:gd name="T50" fmla="*/ 62 w 361"/>
                    <a:gd name="T51" fmla="*/ 192 h 290"/>
                    <a:gd name="T52" fmla="*/ 68 w 361"/>
                    <a:gd name="T53" fmla="*/ 194 h 290"/>
                    <a:gd name="T54" fmla="*/ 65 w 361"/>
                    <a:gd name="T55" fmla="*/ 196 h 290"/>
                    <a:gd name="T56" fmla="*/ 73 w 361"/>
                    <a:gd name="T57" fmla="*/ 266 h 290"/>
                    <a:gd name="T58" fmla="*/ 151 w 361"/>
                    <a:gd name="T59" fmla="*/ 267 h 290"/>
                    <a:gd name="T60" fmla="*/ 172 w 361"/>
                    <a:gd name="T61" fmla="*/ 246 h 290"/>
                    <a:gd name="T62" fmla="*/ 169 w 361"/>
                    <a:gd name="T63" fmla="*/ 248 h 290"/>
                    <a:gd name="T64" fmla="*/ 173 w 361"/>
                    <a:gd name="T65" fmla="*/ 262 h 290"/>
                    <a:gd name="T66" fmla="*/ 241 w 361"/>
                    <a:gd name="T67" fmla="*/ 285 h 290"/>
                    <a:gd name="T68" fmla="*/ 281 w 361"/>
                    <a:gd name="T69" fmla="*/ 236 h 290"/>
                    <a:gd name="T70" fmla="*/ 281 w 361"/>
                    <a:gd name="T71" fmla="*/ 224 h 290"/>
                    <a:gd name="T72" fmla="*/ 275 w 361"/>
                    <a:gd name="T73" fmla="*/ 226 h 290"/>
                    <a:gd name="T74" fmla="*/ 353 w 361"/>
                    <a:gd name="T75" fmla="*/ 208 h 290"/>
                    <a:gd name="T76" fmla="*/ 347 w 361"/>
                    <a:gd name="T77" fmla="*/ 157 h 290"/>
                    <a:gd name="T78" fmla="*/ 331 w 361"/>
                    <a:gd name="T79" fmla="*/ 145 h 290"/>
                    <a:gd name="T80" fmla="*/ 324 w 361"/>
                    <a:gd name="T81" fmla="*/ 140 h 290"/>
                    <a:gd name="T82" fmla="*/ 306 w 361"/>
                    <a:gd name="T83" fmla="*/ 54 h 290"/>
                    <a:gd name="T84" fmla="*/ 238 w 361"/>
                    <a:gd name="T85" fmla="*/ 73 h 290"/>
                    <a:gd name="T86" fmla="*/ 243 w 361"/>
                    <a:gd name="T87" fmla="*/ 72 h 290"/>
                    <a:gd name="T88" fmla="*/ 120 w 361"/>
                    <a:gd name="T89" fmla="*/ 91 h 290"/>
                    <a:gd name="T90" fmla="*/ 126 w 361"/>
                    <a:gd name="T91" fmla="*/ 89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61" h="290">
                      <a:moveTo>
                        <a:pt x="126" y="89"/>
                      </a:moveTo>
                      <a:cubicBezTo>
                        <a:pt x="123" y="74"/>
                        <a:pt x="126" y="57"/>
                        <a:pt x="137" y="45"/>
                      </a:cubicBezTo>
                      <a:cubicBezTo>
                        <a:pt x="155" y="24"/>
                        <a:pt x="195" y="25"/>
                        <a:pt x="217" y="38"/>
                      </a:cubicBezTo>
                      <a:cubicBezTo>
                        <a:pt x="230" y="46"/>
                        <a:pt x="236" y="60"/>
                        <a:pt x="237" y="74"/>
                      </a:cubicBezTo>
                      <a:cubicBezTo>
                        <a:pt x="238" y="75"/>
                        <a:pt x="242" y="73"/>
                        <a:pt x="243" y="73"/>
                      </a:cubicBezTo>
                      <a:cubicBezTo>
                        <a:pt x="248" y="67"/>
                        <a:pt x="255" y="63"/>
                        <a:pt x="261" y="59"/>
                      </a:cubicBezTo>
                      <a:cubicBezTo>
                        <a:pt x="290" y="42"/>
                        <a:pt x="317" y="63"/>
                        <a:pt x="332" y="87"/>
                      </a:cubicBezTo>
                      <a:cubicBezTo>
                        <a:pt x="345" y="109"/>
                        <a:pt x="331" y="128"/>
                        <a:pt x="315" y="143"/>
                      </a:cubicBezTo>
                      <a:cubicBezTo>
                        <a:pt x="314" y="143"/>
                        <a:pt x="315" y="144"/>
                        <a:pt x="315" y="144"/>
                      </a:cubicBezTo>
                      <a:cubicBezTo>
                        <a:pt x="330" y="148"/>
                        <a:pt x="344" y="157"/>
                        <a:pt x="350" y="171"/>
                      </a:cubicBezTo>
                      <a:cubicBezTo>
                        <a:pt x="356" y="184"/>
                        <a:pt x="350" y="201"/>
                        <a:pt x="345" y="214"/>
                      </a:cubicBezTo>
                      <a:cubicBezTo>
                        <a:pt x="332" y="242"/>
                        <a:pt x="302" y="240"/>
                        <a:pt x="280" y="224"/>
                      </a:cubicBezTo>
                      <a:cubicBezTo>
                        <a:pt x="279" y="223"/>
                        <a:pt x="274" y="224"/>
                        <a:pt x="275" y="226"/>
                      </a:cubicBezTo>
                      <a:cubicBezTo>
                        <a:pt x="281" y="256"/>
                        <a:pt x="260" y="279"/>
                        <a:pt x="230" y="284"/>
                      </a:cubicBezTo>
                      <a:cubicBezTo>
                        <a:pt x="196" y="290"/>
                        <a:pt x="183" y="271"/>
                        <a:pt x="175" y="244"/>
                      </a:cubicBezTo>
                      <a:cubicBezTo>
                        <a:pt x="174" y="243"/>
                        <a:pt x="172" y="243"/>
                        <a:pt x="171" y="243"/>
                      </a:cubicBezTo>
                      <a:cubicBezTo>
                        <a:pt x="168" y="244"/>
                        <a:pt x="166" y="248"/>
                        <a:pt x="164" y="251"/>
                      </a:cubicBezTo>
                      <a:cubicBezTo>
                        <a:pt x="149" y="269"/>
                        <a:pt x="128" y="280"/>
                        <a:pt x="104" y="275"/>
                      </a:cubicBezTo>
                      <a:cubicBezTo>
                        <a:pt x="83" y="271"/>
                        <a:pt x="62" y="256"/>
                        <a:pt x="58" y="235"/>
                      </a:cubicBezTo>
                      <a:cubicBezTo>
                        <a:pt x="56" y="226"/>
                        <a:pt x="60" y="198"/>
                        <a:pt x="71" y="195"/>
                      </a:cubicBezTo>
                      <a:cubicBezTo>
                        <a:pt x="72" y="195"/>
                        <a:pt x="75" y="194"/>
                        <a:pt x="73" y="193"/>
                      </a:cubicBezTo>
                      <a:cubicBezTo>
                        <a:pt x="53" y="185"/>
                        <a:pt x="37" y="168"/>
                        <a:pt x="33" y="147"/>
                      </a:cubicBezTo>
                      <a:cubicBezTo>
                        <a:pt x="24" y="101"/>
                        <a:pt x="83" y="60"/>
                        <a:pt x="121" y="91"/>
                      </a:cubicBezTo>
                      <a:cubicBezTo>
                        <a:pt x="122" y="92"/>
                        <a:pt x="127" y="90"/>
                        <a:pt x="126" y="89"/>
                      </a:cubicBezTo>
                      <a:cubicBezTo>
                        <a:pt x="77" y="48"/>
                        <a:pt x="0" y="116"/>
                        <a:pt x="36" y="171"/>
                      </a:cubicBezTo>
                      <a:cubicBezTo>
                        <a:pt x="42" y="180"/>
                        <a:pt x="52" y="187"/>
                        <a:pt x="62" y="192"/>
                      </a:cubicBezTo>
                      <a:cubicBezTo>
                        <a:pt x="65" y="194"/>
                        <a:pt x="67" y="194"/>
                        <a:pt x="68" y="194"/>
                      </a:cubicBezTo>
                      <a:cubicBezTo>
                        <a:pt x="69" y="194"/>
                        <a:pt x="68" y="193"/>
                        <a:pt x="65" y="196"/>
                      </a:cubicBezTo>
                      <a:cubicBezTo>
                        <a:pt x="43" y="217"/>
                        <a:pt x="50" y="249"/>
                        <a:pt x="73" y="266"/>
                      </a:cubicBezTo>
                      <a:cubicBezTo>
                        <a:pt x="97" y="283"/>
                        <a:pt x="127" y="283"/>
                        <a:pt x="151" y="267"/>
                      </a:cubicBezTo>
                      <a:cubicBezTo>
                        <a:pt x="160" y="262"/>
                        <a:pt x="166" y="254"/>
                        <a:pt x="172" y="246"/>
                      </a:cubicBezTo>
                      <a:cubicBezTo>
                        <a:pt x="175" y="243"/>
                        <a:pt x="169" y="244"/>
                        <a:pt x="169" y="248"/>
                      </a:cubicBezTo>
                      <a:cubicBezTo>
                        <a:pt x="170" y="253"/>
                        <a:pt x="172" y="258"/>
                        <a:pt x="173" y="262"/>
                      </a:cubicBezTo>
                      <a:cubicBezTo>
                        <a:pt x="184" y="290"/>
                        <a:pt x="216" y="290"/>
                        <a:pt x="241" y="285"/>
                      </a:cubicBezTo>
                      <a:cubicBezTo>
                        <a:pt x="265" y="279"/>
                        <a:pt x="280" y="260"/>
                        <a:pt x="281" y="236"/>
                      </a:cubicBezTo>
                      <a:cubicBezTo>
                        <a:pt x="281" y="232"/>
                        <a:pt x="281" y="228"/>
                        <a:pt x="281" y="224"/>
                      </a:cubicBezTo>
                      <a:cubicBezTo>
                        <a:pt x="279" y="225"/>
                        <a:pt x="277" y="226"/>
                        <a:pt x="275" y="226"/>
                      </a:cubicBezTo>
                      <a:cubicBezTo>
                        <a:pt x="304" y="247"/>
                        <a:pt x="337" y="242"/>
                        <a:pt x="353" y="208"/>
                      </a:cubicBezTo>
                      <a:cubicBezTo>
                        <a:pt x="361" y="191"/>
                        <a:pt x="361" y="171"/>
                        <a:pt x="347" y="157"/>
                      </a:cubicBezTo>
                      <a:cubicBezTo>
                        <a:pt x="343" y="152"/>
                        <a:pt x="337" y="148"/>
                        <a:pt x="331" y="145"/>
                      </a:cubicBezTo>
                      <a:cubicBezTo>
                        <a:pt x="325" y="143"/>
                        <a:pt x="318" y="144"/>
                        <a:pt x="324" y="140"/>
                      </a:cubicBezTo>
                      <a:cubicBezTo>
                        <a:pt x="356" y="112"/>
                        <a:pt x="341" y="73"/>
                        <a:pt x="306" y="54"/>
                      </a:cubicBezTo>
                      <a:cubicBezTo>
                        <a:pt x="283" y="42"/>
                        <a:pt x="254" y="56"/>
                        <a:pt x="238" y="73"/>
                      </a:cubicBezTo>
                      <a:cubicBezTo>
                        <a:pt x="239" y="73"/>
                        <a:pt x="241" y="72"/>
                        <a:pt x="243" y="72"/>
                      </a:cubicBezTo>
                      <a:cubicBezTo>
                        <a:pt x="235" y="0"/>
                        <a:pt x="104" y="17"/>
                        <a:pt x="120" y="91"/>
                      </a:cubicBezTo>
                      <a:cubicBezTo>
                        <a:pt x="121" y="92"/>
                        <a:pt x="127" y="91"/>
                        <a:pt x="126" y="89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2" name="Freeform 28">
                  <a:extLst>
                    <a:ext uri="{FF2B5EF4-FFF2-40B4-BE49-F238E27FC236}">
                      <a16:creationId xmlns:a16="http://schemas.microsoft.com/office/drawing/2014/main" id="{A0744315-010D-465C-BA11-64EBB5E2A1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004888"/>
                  <a:ext cx="1008063" cy="655638"/>
                </a:xfrm>
                <a:custGeom>
                  <a:avLst/>
                  <a:gdLst>
                    <a:gd name="T0" fmla="*/ 105 w 238"/>
                    <a:gd name="T1" fmla="*/ 3 h 154"/>
                    <a:gd name="T2" fmla="*/ 6 w 238"/>
                    <a:gd name="T3" fmla="*/ 74 h 154"/>
                    <a:gd name="T4" fmla="*/ 123 w 238"/>
                    <a:gd name="T5" fmla="*/ 149 h 154"/>
                    <a:gd name="T6" fmla="*/ 222 w 238"/>
                    <a:gd name="T7" fmla="*/ 100 h 154"/>
                    <a:gd name="T8" fmla="*/ 177 w 238"/>
                    <a:gd name="T9" fmla="*/ 9 h 154"/>
                    <a:gd name="T10" fmla="*/ 105 w 238"/>
                    <a:gd name="T11" fmla="*/ 3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8" h="154">
                      <a:moveTo>
                        <a:pt x="105" y="3"/>
                      </a:moveTo>
                      <a:cubicBezTo>
                        <a:pt x="68" y="7"/>
                        <a:pt x="11" y="26"/>
                        <a:pt x="6" y="74"/>
                      </a:cubicBezTo>
                      <a:cubicBezTo>
                        <a:pt x="0" y="139"/>
                        <a:pt x="79" y="154"/>
                        <a:pt x="123" y="149"/>
                      </a:cubicBezTo>
                      <a:cubicBezTo>
                        <a:pt x="159" y="144"/>
                        <a:pt x="206" y="141"/>
                        <a:pt x="222" y="100"/>
                      </a:cubicBezTo>
                      <a:cubicBezTo>
                        <a:pt x="238" y="61"/>
                        <a:pt x="211" y="20"/>
                        <a:pt x="177" y="9"/>
                      </a:cubicBezTo>
                      <a:cubicBezTo>
                        <a:pt x="155" y="1"/>
                        <a:pt x="128" y="0"/>
                        <a:pt x="105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3" name="Freeform 29">
                  <a:extLst>
                    <a:ext uri="{FF2B5EF4-FFF2-40B4-BE49-F238E27FC236}">
                      <a16:creationId xmlns:a16="http://schemas.microsoft.com/office/drawing/2014/main" id="{4E2AB258-7B49-4A80-91AD-BD486102E4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5114" y="958850"/>
                  <a:ext cx="1017588" cy="668338"/>
                </a:xfrm>
                <a:custGeom>
                  <a:avLst/>
                  <a:gdLst>
                    <a:gd name="T0" fmla="*/ 108 w 240"/>
                    <a:gd name="T1" fmla="*/ 4 h 157"/>
                    <a:gd name="T2" fmla="*/ 5 w 240"/>
                    <a:gd name="T3" fmla="*/ 82 h 157"/>
                    <a:gd name="T4" fmla="*/ 106 w 240"/>
                    <a:gd name="T5" fmla="*/ 156 h 157"/>
                    <a:gd name="T6" fmla="*/ 228 w 240"/>
                    <a:gd name="T7" fmla="*/ 102 h 157"/>
                    <a:gd name="T8" fmla="*/ 205 w 240"/>
                    <a:gd name="T9" fmla="*/ 23 h 157"/>
                    <a:gd name="T10" fmla="*/ 108 w 240"/>
                    <a:gd name="T11" fmla="*/ 4 h 157"/>
                    <a:gd name="T12" fmla="*/ 106 w 240"/>
                    <a:gd name="T13" fmla="*/ 6 h 157"/>
                    <a:gd name="T14" fmla="*/ 226 w 240"/>
                    <a:gd name="T15" fmla="*/ 81 h 157"/>
                    <a:gd name="T16" fmla="*/ 102 w 240"/>
                    <a:gd name="T17" fmla="*/ 153 h 157"/>
                    <a:gd name="T18" fmla="*/ 12 w 240"/>
                    <a:gd name="T19" fmla="*/ 94 h 157"/>
                    <a:gd name="T20" fmla="*/ 107 w 240"/>
                    <a:gd name="T21" fmla="*/ 6 h 157"/>
                    <a:gd name="T22" fmla="*/ 108 w 240"/>
                    <a:gd name="T23" fmla="*/ 4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0" h="157">
                      <a:moveTo>
                        <a:pt x="108" y="4"/>
                      </a:moveTo>
                      <a:cubicBezTo>
                        <a:pt x="63" y="10"/>
                        <a:pt x="9" y="31"/>
                        <a:pt x="5" y="82"/>
                      </a:cubicBezTo>
                      <a:cubicBezTo>
                        <a:pt x="2" y="135"/>
                        <a:pt x="64" y="155"/>
                        <a:pt x="106" y="156"/>
                      </a:cubicBezTo>
                      <a:cubicBezTo>
                        <a:pt x="150" y="157"/>
                        <a:pt x="208" y="146"/>
                        <a:pt x="228" y="102"/>
                      </a:cubicBezTo>
                      <a:cubicBezTo>
                        <a:pt x="240" y="74"/>
                        <a:pt x="226" y="42"/>
                        <a:pt x="205" y="23"/>
                      </a:cubicBezTo>
                      <a:cubicBezTo>
                        <a:pt x="180" y="0"/>
                        <a:pt x="140" y="1"/>
                        <a:pt x="108" y="4"/>
                      </a:cubicBezTo>
                      <a:cubicBezTo>
                        <a:pt x="107" y="4"/>
                        <a:pt x="102" y="7"/>
                        <a:pt x="106" y="6"/>
                      </a:cubicBezTo>
                      <a:cubicBezTo>
                        <a:pt x="159" y="1"/>
                        <a:pt x="225" y="16"/>
                        <a:pt x="226" y="81"/>
                      </a:cubicBezTo>
                      <a:cubicBezTo>
                        <a:pt x="228" y="142"/>
                        <a:pt x="148" y="156"/>
                        <a:pt x="102" y="153"/>
                      </a:cubicBezTo>
                      <a:cubicBezTo>
                        <a:pt x="64" y="151"/>
                        <a:pt x="21" y="134"/>
                        <a:pt x="12" y="94"/>
                      </a:cubicBezTo>
                      <a:cubicBezTo>
                        <a:pt x="0" y="39"/>
                        <a:pt x="63" y="12"/>
                        <a:pt x="107" y="6"/>
                      </a:cubicBezTo>
                      <a:cubicBezTo>
                        <a:pt x="109" y="6"/>
                        <a:pt x="112" y="3"/>
                        <a:pt x="108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4" name="Freeform 30">
                  <a:extLst>
                    <a:ext uri="{FF2B5EF4-FFF2-40B4-BE49-F238E27FC236}">
                      <a16:creationId xmlns:a16="http://schemas.microsoft.com/office/drawing/2014/main" id="{7815687A-A1BE-491D-97F7-651BC09395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6714" y="1052513"/>
                  <a:ext cx="771525" cy="136525"/>
                </a:xfrm>
                <a:custGeom>
                  <a:avLst/>
                  <a:gdLst>
                    <a:gd name="T0" fmla="*/ 3 w 182"/>
                    <a:gd name="T1" fmla="*/ 17 h 32"/>
                    <a:gd name="T2" fmla="*/ 179 w 182"/>
                    <a:gd name="T3" fmla="*/ 2 h 32"/>
                    <a:gd name="T4" fmla="*/ 175 w 182"/>
                    <a:gd name="T5" fmla="*/ 1 h 32"/>
                    <a:gd name="T6" fmla="*/ 7 w 182"/>
                    <a:gd name="T7" fmla="*/ 14 h 32"/>
                    <a:gd name="T8" fmla="*/ 3 w 182"/>
                    <a:gd name="T9" fmla="*/ 1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32">
                      <a:moveTo>
                        <a:pt x="3" y="17"/>
                      </a:moveTo>
                      <a:cubicBezTo>
                        <a:pt x="60" y="32"/>
                        <a:pt x="126" y="28"/>
                        <a:pt x="179" y="2"/>
                      </a:cubicBezTo>
                      <a:cubicBezTo>
                        <a:pt x="182" y="1"/>
                        <a:pt x="177" y="0"/>
                        <a:pt x="175" y="1"/>
                      </a:cubicBezTo>
                      <a:cubicBezTo>
                        <a:pt x="125" y="26"/>
                        <a:pt x="61" y="28"/>
                        <a:pt x="7" y="14"/>
                      </a:cubicBezTo>
                      <a:cubicBezTo>
                        <a:pt x="5" y="13"/>
                        <a:pt x="0" y="16"/>
                        <a:pt x="3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5" name="Freeform 31">
                  <a:extLst>
                    <a:ext uri="{FF2B5EF4-FFF2-40B4-BE49-F238E27FC236}">
                      <a16:creationId xmlns:a16="http://schemas.microsoft.com/office/drawing/2014/main" id="{8C3E475F-77D3-41C2-8964-D532BA7772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8451" y="1163638"/>
                  <a:ext cx="928688" cy="215900"/>
                </a:xfrm>
                <a:custGeom>
                  <a:avLst/>
                  <a:gdLst>
                    <a:gd name="T0" fmla="*/ 0 w 219"/>
                    <a:gd name="T1" fmla="*/ 26 h 51"/>
                    <a:gd name="T2" fmla="*/ 216 w 219"/>
                    <a:gd name="T3" fmla="*/ 1 h 51"/>
                    <a:gd name="T4" fmla="*/ 212 w 219"/>
                    <a:gd name="T5" fmla="*/ 1 h 51"/>
                    <a:gd name="T6" fmla="*/ 6 w 219"/>
                    <a:gd name="T7" fmla="*/ 24 h 51"/>
                    <a:gd name="T8" fmla="*/ 0 w 219"/>
                    <a:gd name="T9" fmla="*/ 2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1">
                      <a:moveTo>
                        <a:pt x="0" y="26"/>
                      </a:moveTo>
                      <a:cubicBezTo>
                        <a:pt x="70" y="51"/>
                        <a:pt x="155" y="44"/>
                        <a:pt x="216" y="1"/>
                      </a:cubicBezTo>
                      <a:cubicBezTo>
                        <a:pt x="219" y="0"/>
                        <a:pt x="213" y="0"/>
                        <a:pt x="212" y="1"/>
                      </a:cubicBezTo>
                      <a:cubicBezTo>
                        <a:pt x="153" y="42"/>
                        <a:pt x="72" y="48"/>
                        <a:pt x="6" y="24"/>
                      </a:cubicBezTo>
                      <a:cubicBezTo>
                        <a:pt x="4" y="23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6" name="Freeform 32">
                  <a:extLst>
                    <a:ext uri="{FF2B5EF4-FFF2-40B4-BE49-F238E27FC236}">
                      <a16:creationId xmlns:a16="http://schemas.microsoft.com/office/drawing/2014/main" id="{742B8375-8E0C-427D-87E9-A0EC7E4DB5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1316038"/>
                  <a:ext cx="928688" cy="233363"/>
                </a:xfrm>
                <a:custGeom>
                  <a:avLst/>
                  <a:gdLst>
                    <a:gd name="T0" fmla="*/ 4 w 219"/>
                    <a:gd name="T1" fmla="*/ 34 h 55"/>
                    <a:gd name="T2" fmla="*/ 216 w 219"/>
                    <a:gd name="T3" fmla="*/ 5 h 55"/>
                    <a:gd name="T4" fmla="*/ 212 w 219"/>
                    <a:gd name="T5" fmla="*/ 2 h 55"/>
                    <a:gd name="T6" fmla="*/ 7 w 219"/>
                    <a:gd name="T7" fmla="*/ 30 h 55"/>
                    <a:gd name="T8" fmla="*/ 4 w 219"/>
                    <a:gd name="T9" fmla="*/ 3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5">
                      <a:moveTo>
                        <a:pt x="4" y="34"/>
                      </a:moveTo>
                      <a:cubicBezTo>
                        <a:pt x="74" y="55"/>
                        <a:pt x="156" y="45"/>
                        <a:pt x="216" y="5"/>
                      </a:cubicBezTo>
                      <a:cubicBezTo>
                        <a:pt x="219" y="2"/>
                        <a:pt x="215" y="0"/>
                        <a:pt x="212" y="2"/>
                      </a:cubicBezTo>
                      <a:cubicBezTo>
                        <a:pt x="154" y="41"/>
                        <a:pt x="74" y="50"/>
                        <a:pt x="7" y="30"/>
                      </a:cubicBezTo>
                      <a:cubicBezTo>
                        <a:pt x="5" y="29"/>
                        <a:pt x="0" y="33"/>
                        <a:pt x="4" y="3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7" name="Freeform 33">
                  <a:extLst>
                    <a:ext uri="{FF2B5EF4-FFF2-40B4-BE49-F238E27FC236}">
                      <a16:creationId xmlns:a16="http://schemas.microsoft.com/office/drawing/2014/main" id="{8B231DDB-01F6-43D3-9D9B-31F173A2A8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7989" y="1019175"/>
                  <a:ext cx="230188" cy="595313"/>
                </a:xfrm>
                <a:custGeom>
                  <a:avLst/>
                  <a:gdLst>
                    <a:gd name="T0" fmla="*/ 27 w 54"/>
                    <a:gd name="T1" fmla="*/ 3 h 140"/>
                    <a:gd name="T2" fmla="*/ 47 w 54"/>
                    <a:gd name="T3" fmla="*/ 139 h 140"/>
                    <a:gd name="T4" fmla="*/ 51 w 54"/>
                    <a:gd name="T5" fmla="*/ 135 h 140"/>
                    <a:gd name="T6" fmla="*/ 32 w 54"/>
                    <a:gd name="T7" fmla="*/ 3 h 140"/>
                    <a:gd name="T8" fmla="*/ 27 w 54"/>
                    <a:gd name="T9" fmla="*/ 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40">
                      <a:moveTo>
                        <a:pt x="27" y="3"/>
                      </a:moveTo>
                      <a:cubicBezTo>
                        <a:pt x="0" y="48"/>
                        <a:pt x="2" y="106"/>
                        <a:pt x="47" y="139"/>
                      </a:cubicBezTo>
                      <a:cubicBezTo>
                        <a:pt x="49" y="140"/>
                        <a:pt x="54" y="137"/>
                        <a:pt x="51" y="135"/>
                      </a:cubicBezTo>
                      <a:cubicBezTo>
                        <a:pt x="8" y="103"/>
                        <a:pt x="6" y="47"/>
                        <a:pt x="32" y="3"/>
                      </a:cubicBezTo>
                      <a:cubicBezTo>
                        <a:pt x="34" y="0"/>
                        <a:pt x="28" y="1"/>
                        <a:pt x="27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8" name="Freeform 34">
                  <a:extLst>
                    <a:ext uri="{FF2B5EF4-FFF2-40B4-BE49-F238E27FC236}">
                      <a16:creationId xmlns:a16="http://schemas.microsoft.com/office/drawing/2014/main" id="{F6F7A12A-65DE-40BC-90B6-9D6001F648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1351" y="971550"/>
                  <a:ext cx="179388" cy="655638"/>
                </a:xfrm>
                <a:custGeom>
                  <a:avLst/>
                  <a:gdLst>
                    <a:gd name="T0" fmla="*/ 10 w 42"/>
                    <a:gd name="T1" fmla="*/ 4 h 154"/>
                    <a:gd name="T2" fmla="*/ 35 w 42"/>
                    <a:gd name="T3" fmla="*/ 152 h 154"/>
                    <a:gd name="T4" fmla="*/ 40 w 42"/>
                    <a:gd name="T5" fmla="*/ 149 h 154"/>
                    <a:gd name="T6" fmla="*/ 16 w 42"/>
                    <a:gd name="T7" fmla="*/ 3 h 154"/>
                    <a:gd name="T8" fmla="*/ 10 w 42"/>
                    <a:gd name="T9" fmla="*/ 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154">
                      <a:moveTo>
                        <a:pt x="10" y="4"/>
                      </a:moveTo>
                      <a:cubicBezTo>
                        <a:pt x="0" y="52"/>
                        <a:pt x="0" y="114"/>
                        <a:pt x="35" y="152"/>
                      </a:cubicBezTo>
                      <a:cubicBezTo>
                        <a:pt x="36" y="154"/>
                        <a:pt x="42" y="152"/>
                        <a:pt x="40" y="149"/>
                      </a:cubicBezTo>
                      <a:cubicBezTo>
                        <a:pt x="6" y="112"/>
                        <a:pt x="6" y="50"/>
                        <a:pt x="16" y="3"/>
                      </a:cubicBezTo>
                      <a:cubicBezTo>
                        <a:pt x="16" y="0"/>
                        <a:pt x="10" y="1"/>
                        <a:pt x="10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9" name="Freeform 35">
                  <a:extLst>
                    <a:ext uri="{FF2B5EF4-FFF2-40B4-BE49-F238E27FC236}">
                      <a16:creationId xmlns:a16="http://schemas.microsoft.com/office/drawing/2014/main" id="{3E4629D4-2C6B-498B-AE01-914C563E54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3439" y="971550"/>
                  <a:ext cx="142875" cy="620713"/>
                </a:xfrm>
                <a:custGeom>
                  <a:avLst/>
                  <a:gdLst>
                    <a:gd name="T0" fmla="*/ 9 w 34"/>
                    <a:gd name="T1" fmla="*/ 3 h 146"/>
                    <a:gd name="T2" fmla="*/ 28 w 34"/>
                    <a:gd name="T3" fmla="*/ 145 h 146"/>
                    <a:gd name="T4" fmla="*/ 34 w 34"/>
                    <a:gd name="T5" fmla="*/ 143 h 146"/>
                    <a:gd name="T6" fmla="*/ 14 w 34"/>
                    <a:gd name="T7" fmla="*/ 2 h 146"/>
                    <a:gd name="T8" fmla="*/ 9 w 34"/>
                    <a:gd name="T9" fmla="*/ 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46">
                      <a:moveTo>
                        <a:pt x="9" y="3"/>
                      </a:moveTo>
                      <a:cubicBezTo>
                        <a:pt x="0" y="50"/>
                        <a:pt x="7" y="102"/>
                        <a:pt x="28" y="145"/>
                      </a:cubicBezTo>
                      <a:cubicBezTo>
                        <a:pt x="29" y="146"/>
                        <a:pt x="34" y="145"/>
                        <a:pt x="34" y="143"/>
                      </a:cubicBezTo>
                      <a:cubicBezTo>
                        <a:pt x="13" y="101"/>
                        <a:pt x="6" y="49"/>
                        <a:pt x="14" y="2"/>
                      </a:cubicBezTo>
                      <a:cubicBezTo>
                        <a:pt x="15" y="0"/>
                        <a:pt x="9" y="1"/>
                        <a:pt x="9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0" name="Freeform 36">
                  <a:extLst>
                    <a:ext uri="{FF2B5EF4-FFF2-40B4-BE49-F238E27FC236}">
                      <a16:creationId xmlns:a16="http://schemas.microsoft.com/office/drawing/2014/main" id="{18E175B7-2802-4192-B8D0-5545C88D44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476" y="992188"/>
                  <a:ext cx="157163" cy="519113"/>
                </a:xfrm>
                <a:custGeom>
                  <a:avLst/>
                  <a:gdLst>
                    <a:gd name="T0" fmla="*/ 0 w 37"/>
                    <a:gd name="T1" fmla="*/ 3 h 122"/>
                    <a:gd name="T2" fmla="*/ 29 w 37"/>
                    <a:gd name="T3" fmla="*/ 120 h 122"/>
                    <a:gd name="T4" fmla="*/ 35 w 37"/>
                    <a:gd name="T5" fmla="*/ 117 h 122"/>
                    <a:gd name="T6" fmla="*/ 6 w 37"/>
                    <a:gd name="T7" fmla="*/ 3 h 122"/>
                    <a:gd name="T8" fmla="*/ 0 w 37"/>
                    <a:gd name="T9" fmla="*/ 3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22">
                      <a:moveTo>
                        <a:pt x="0" y="3"/>
                      </a:moveTo>
                      <a:cubicBezTo>
                        <a:pt x="1" y="40"/>
                        <a:pt x="3" y="92"/>
                        <a:pt x="29" y="120"/>
                      </a:cubicBezTo>
                      <a:cubicBezTo>
                        <a:pt x="31" y="122"/>
                        <a:pt x="37" y="119"/>
                        <a:pt x="35" y="117"/>
                      </a:cubicBezTo>
                      <a:cubicBezTo>
                        <a:pt x="9" y="90"/>
                        <a:pt x="7" y="38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1" name="Freeform 37">
                  <a:extLst>
                    <a:ext uri="{FF2B5EF4-FFF2-40B4-BE49-F238E27FC236}">
                      <a16:creationId xmlns:a16="http://schemas.microsoft.com/office/drawing/2014/main" id="{66301DC8-9905-450C-B4AB-8BB9FF9034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1314174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0A8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2" name="Freeform 38">
                  <a:extLst>
                    <a:ext uri="{FF2B5EF4-FFF2-40B4-BE49-F238E27FC236}">
                      <a16:creationId xmlns:a16="http://schemas.microsoft.com/office/drawing/2014/main" id="{A24E409C-38C0-4CFD-9B8A-DD5D14D57E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3" name="Freeform 39">
                  <a:extLst>
                    <a:ext uri="{FF2B5EF4-FFF2-40B4-BE49-F238E27FC236}">
                      <a16:creationId xmlns:a16="http://schemas.microsoft.com/office/drawing/2014/main" id="{0933AF9E-A21D-4A17-9A17-CB70C5F55E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814" y="2303463"/>
                  <a:ext cx="885825" cy="565150"/>
                </a:xfrm>
                <a:custGeom>
                  <a:avLst/>
                  <a:gdLst>
                    <a:gd name="T0" fmla="*/ 209 w 209"/>
                    <a:gd name="T1" fmla="*/ 0 h 133"/>
                    <a:gd name="T2" fmla="*/ 188 w 209"/>
                    <a:gd name="T3" fmla="*/ 1 h 133"/>
                    <a:gd name="T4" fmla="*/ 0 w 209"/>
                    <a:gd name="T5" fmla="*/ 114 h 133"/>
                    <a:gd name="T6" fmla="*/ 3 w 209"/>
                    <a:gd name="T7" fmla="*/ 133 h 133"/>
                    <a:gd name="T8" fmla="*/ 184 w 209"/>
                    <a:gd name="T9" fmla="*/ 133 h 133"/>
                    <a:gd name="T10" fmla="*/ 209 w 209"/>
                    <a:gd name="T11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9" h="133">
                      <a:moveTo>
                        <a:pt x="209" y="0"/>
                      </a:moveTo>
                      <a:cubicBezTo>
                        <a:pt x="188" y="1"/>
                        <a:pt x="188" y="1"/>
                        <a:pt x="188" y="1"/>
                      </a:cubicBezTo>
                      <a:cubicBezTo>
                        <a:pt x="132" y="47"/>
                        <a:pt x="68" y="93"/>
                        <a:pt x="0" y="114"/>
                      </a:cubicBezTo>
                      <a:cubicBezTo>
                        <a:pt x="3" y="133"/>
                        <a:pt x="3" y="133"/>
                        <a:pt x="3" y="133"/>
                      </a:cubicBezTo>
                      <a:cubicBezTo>
                        <a:pt x="184" y="133"/>
                        <a:pt x="184" y="133"/>
                        <a:pt x="184" y="133"/>
                      </a:cubicBezTo>
                      <a:cubicBezTo>
                        <a:pt x="209" y="0"/>
                        <a:pt x="209" y="0"/>
                        <a:pt x="209" y="0"/>
                      </a:cubicBezTo>
                    </a:path>
                  </a:pathLst>
                </a:custGeom>
                <a:solidFill>
                  <a:srgbClr val="D7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4" name="Freeform 40">
                  <a:extLst>
                    <a:ext uri="{FF2B5EF4-FFF2-40B4-BE49-F238E27FC236}">
                      <a16:creationId xmlns:a16="http://schemas.microsoft.com/office/drawing/2014/main" id="{953268CA-429F-4DBB-B307-88A2FE2EA7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5589" y="2268538"/>
                  <a:ext cx="996950" cy="582613"/>
                </a:xfrm>
                <a:custGeom>
                  <a:avLst/>
                  <a:gdLst>
                    <a:gd name="T0" fmla="*/ 0 w 235"/>
                    <a:gd name="T1" fmla="*/ 9 h 137"/>
                    <a:gd name="T2" fmla="*/ 23 w 235"/>
                    <a:gd name="T3" fmla="*/ 136 h 137"/>
                    <a:gd name="T4" fmla="*/ 25 w 235"/>
                    <a:gd name="T5" fmla="*/ 137 h 137"/>
                    <a:gd name="T6" fmla="*/ 206 w 235"/>
                    <a:gd name="T7" fmla="*/ 137 h 137"/>
                    <a:gd name="T8" fmla="*/ 210 w 235"/>
                    <a:gd name="T9" fmla="*/ 135 h 137"/>
                    <a:gd name="T10" fmla="*/ 235 w 235"/>
                    <a:gd name="T11" fmla="*/ 2 h 137"/>
                    <a:gd name="T12" fmla="*/ 229 w 235"/>
                    <a:gd name="T13" fmla="*/ 3 h 137"/>
                    <a:gd name="T14" fmla="*/ 207 w 235"/>
                    <a:gd name="T15" fmla="*/ 123 h 137"/>
                    <a:gd name="T16" fmla="*/ 205 w 235"/>
                    <a:gd name="T17" fmla="*/ 132 h 137"/>
                    <a:gd name="T18" fmla="*/ 208 w 235"/>
                    <a:gd name="T19" fmla="*/ 134 h 137"/>
                    <a:gd name="T20" fmla="*/ 193 w 235"/>
                    <a:gd name="T21" fmla="*/ 134 h 137"/>
                    <a:gd name="T22" fmla="*/ 122 w 235"/>
                    <a:gd name="T23" fmla="*/ 134 h 137"/>
                    <a:gd name="T24" fmla="*/ 50 w 235"/>
                    <a:gd name="T25" fmla="*/ 134 h 137"/>
                    <a:gd name="T26" fmla="*/ 30 w 235"/>
                    <a:gd name="T27" fmla="*/ 134 h 137"/>
                    <a:gd name="T28" fmla="*/ 29 w 235"/>
                    <a:gd name="T29" fmla="*/ 134 h 137"/>
                    <a:gd name="T30" fmla="*/ 27 w 235"/>
                    <a:gd name="T31" fmla="*/ 127 h 137"/>
                    <a:gd name="T32" fmla="*/ 6 w 235"/>
                    <a:gd name="T33" fmla="*/ 8 h 137"/>
                    <a:gd name="T34" fmla="*/ 0 w 235"/>
                    <a:gd name="T35" fmla="*/ 9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5" h="137">
                      <a:moveTo>
                        <a:pt x="0" y="9"/>
                      </a:moveTo>
                      <a:cubicBezTo>
                        <a:pt x="8" y="52"/>
                        <a:pt x="15" y="94"/>
                        <a:pt x="23" y="136"/>
                      </a:cubicBezTo>
                      <a:cubicBezTo>
                        <a:pt x="23" y="137"/>
                        <a:pt x="24" y="137"/>
                        <a:pt x="25" y="137"/>
                      </a:cubicBezTo>
                      <a:cubicBezTo>
                        <a:pt x="85" y="137"/>
                        <a:pt x="145" y="137"/>
                        <a:pt x="206" y="137"/>
                      </a:cubicBezTo>
                      <a:cubicBezTo>
                        <a:pt x="207" y="137"/>
                        <a:pt x="210" y="136"/>
                        <a:pt x="210" y="135"/>
                      </a:cubicBezTo>
                      <a:cubicBezTo>
                        <a:pt x="218" y="91"/>
                        <a:pt x="226" y="46"/>
                        <a:pt x="235" y="2"/>
                      </a:cubicBezTo>
                      <a:cubicBezTo>
                        <a:pt x="235" y="0"/>
                        <a:pt x="229" y="1"/>
                        <a:pt x="229" y="3"/>
                      </a:cubicBezTo>
                      <a:cubicBezTo>
                        <a:pt x="221" y="43"/>
                        <a:pt x="214" y="83"/>
                        <a:pt x="207" y="123"/>
                      </a:cubicBezTo>
                      <a:cubicBezTo>
                        <a:pt x="206" y="126"/>
                        <a:pt x="205" y="129"/>
                        <a:pt x="205" y="132"/>
                      </a:cubicBezTo>
                      <a:cubicBezTo>
                        <a:pt x="204" y="137"/>
                        <a:pt x="204" y="134"/>
                        <a:pt x="208" y="134"/>
                      </a:cubicBezTo>
                      <a:cubicBezTo>
                        <a:pt x="203" y="134"/>
                        <a:pt x="198" y="134"/>
                        <a:pt x="193" y="134"/>
                      </a:cubicBezTo>
                      <a:cubicBezTo>
                        <a:pt x="169" y="134"/>
                        <a:pt x="145" y="134"/>
                        <a:pt x="122" y="134"/>
                      </a:cubicBezTo>
                      <a:cubicBezTo>
                        <a:pt x="98" y="134"/>
                        <a:pt x="74" y="134"/>
                        <a:pt x="50" y="134"/>
                      </a:cubicBezTo>
                      <a:cubicBezTo>
                        <a:pt x="43" y="134"/>
                        <a:pt x="36" y="134"/>
                        <a:pt x="30" y="134"/>
                      </a:cubicBezTo>
                      <a:cubicBezTo>
                        <a:pt x="26" y="134"/>
                        <a:pt x="28" y="134"/>
                        <a:pt x="29" y="134"/>
                      </a:cubicBezTo>
                      <a:cubicBezTo>
                        <a:pt x="28" y="132"/>
                        <a:pt x="28" y="130"/>
                        <a:pt x="27" y="127"/>
                      </a:cubicBezTo>
                      <a:cubicBezTo>
                        <a:pt x="20" y="88"/>
                        <a:pt x="13" y="48"/>
                        <a:pt x="6" y="8"/>
                      </a:cubicBezTo>
                      <a:cubicBezTo>
                        <a:pt x="6" y="6"/>
                        <a:pt x="0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5" name="Freeform 41">
                  <a:extLst>
                    <a:ext uri="{FF2B5EF4-FFF2-40B4-BE49-F238E27FC236}">
                      <a16:creationId xmlns:a16="http://schemas.microsoft.com/office/drawing/2014/main" id="{58820F88-C480-41AA-98EF-A512214D0E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4789" y="2055813"/>
                  <a:ext cx="1195388" cy="344489"/>
                </a:xfrm>
                <a:custGeom>
                  <a:avLst/>
                  <a:gdLst>
                    <a:gd name="T0" fmla="*/ 0 w 282"/>
                    <a:gd name="T1" fmla="*/ 15 h 81"/>
                    <a:gd name="T2" fmla="*/ 282 w 282"/>
                    <a:gd name="T3" fmla="*/ 0 h 81"/>
                    <a:gd name="T4" fmla="*/ 278 w 282"/>
                    <a:gd name="T5" fmla="*/ 54 h 81"/>
                    <a:gd name="T6" fmla="*/ 6 w 282"/>
                    <a:gd name="T7" fmla="*/ 60 h 81"/>
                    <a:gd name="T8" fmla="*/ 0 w 282"/>
                    <a:gd name="T9" fmla="*/ 15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2" h="81">
                      <a:moveTo>
                        <a:pt x="0" y="15"/>
                      </a:moveTo>
                      <a:cubicBezTo>
                        <a:pt x="0" y="15"/>
                        <a:pt x="121" y="44"/>
                        <a:pt x="282" y="0"/>
                      </a:cubicBezTo>
                      <a:cubicBezTo>
                        <a:pt x="278" y="54"/>
                        <a:pt x="278" y="54"/>
                        <a:pt x="278" y="54"/>
                      </a:cubicBezTo>
                      <a:cubicBezTo>
                        <a:pt x="278" y="54"/>
                        <a:pt x="110" y="81"/>
                        <a:pt x="6" y="60"/>
                      </a:cubicBezTo>
                      <a:cubicBezTo>
                        <a:pt x="6" y="60"/>
                        <a:pt x="0" y="38"/>
                        <a:pt x="0" y="15"/>
                      </a:cubicBezTo>
                      <a:close/>
                    </a:path>
                  </a:pathLst>
                </a:custGeom>
                <a:solidFill>
                  <a:srgbClr val="B591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6" name="Freeform 42">
                  <a:extLst>
                    <a:ext uri="{FF2B5EF4-FFF2-40B4-BE49-F238E27FC236}">
                      <a16:creationId xmlns:a16="http://schemas.microsoft.com/office/drawing/2014/main" id="{AD048C81-8D88-4D99-B4FC-0C9A7029CF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0814" y="2030413"/>
                  <a:ext cx="1220788" cy="336550"/>
                </a:xfrm>
                <a:custGeom>
                  <a:avLst/>
                  <a:gdLst>
                    <a:gd name="T0" fmla="*/ 1 w 288"/>
                    <a:gd name="T1" fmla="*/ 17 h 79"/>
                    <a:gd name="T2" fmla="*/ 116 w 288"/>
                    <a:gd name="T3" fmla="*/ 27 h 79"/>
                    <a:gd name="T4" fmla="*/ 226 w 288"/>
                    <a:gd name="T5" fmla="*/ 16 h 79"/>
                    <a:gd name="T6" fmla="*/ 282 w 288"/>
                    <a:gd name="T7" fmla="*/ 3 h 79"/>
                    <a:gd name="T8" fmla="*/ 280 w 288"/>
                    <a:gd name="T9" fmla="*/ 35 h 79"/>
                    <a:gd name="T10" fmla="*/ 279 w 288"/>
                    <a:gd name="T11" fmla="*/ 48 h 79"/>
                    <a:gd name="T12" fmla="*/ 282 w 288"/>
                    <a:gd name="T13" fmla="*/ 55 h 79"/>
                    <a:gd name="T14" fmla="*/ 267 w 288"/>
                    <a:gd name="T15" fmla="*/ 57 h 79"/>
                    <a:gd name="T16" fmla="*/ 186 w 288"/>
                    <a:gd name="T17" fmla="*/ 65 h 79"/>
                    <a:gd name="T18" fmla="*/ 76 w 288"/>
                    <a:gd name="T19" fmla="*/ 67 h 79"/>
                    <a:gd name="T20" fmla="*/ 17 w 288"/>
                    <a:gd name="T21" fmla="*/ 61 h 79"/>
                    <a:gd name="T22" fmla="*/ 7 w 288"/>
                    <a:gd name="T23" fmla="*/ 15 h 79"/>
                    <a:gd name="T24" fmla="*/ 1 w 288"/>
                    <a:gd name="T25" fmla="*/ 17 h 79"/>
                    <a:gd name="T26" fmla="*/ 7 w 288"/>
                    <a:gd name="T27" fmla="*/ 62 h 79"/>
                    <a:gd name="T28" fmla="*/ 8 w 288"/>
                    <a:gd name="T29" fmla="*/ 63 h 79"/>
                    <a:gd name="T30" fmla="*/ 281 w 288"/>
                    <a:gd name="T31" fmla="*/ 56 h 79"/>
                    <a:gd name="T32" fmla="*/ 284 w 288"/>
                    <a:gd name="T33" fmla="*/ 55 h 79"/>
                    <a:gd name="T34" fmla="*/ 288 w 288"/>
                    <a:gd name="T35" fmla="*/ 0 h 79"/>
                    <a:gd name="T36" fmla="*/ 285 w 288"/>
                    <a:gd name="T37" fmla="*/ 0 h 79"/>
                    <a:gd name="T38" fmla="*/ 6 w 288"/>
                    <a:gd name="T39" fmla="*/ 15 h 79"/>
                    <a:gd name="T40" fmla="*/ 1 w 288"/>
                    <a:gd name="T41" fmla="*/ 17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8" h="79">
                      <a:moveTo>
                        <a:pt x="1" y="17"/>
                      </a:moveTo>
                      <a:cubicBezTo>
                        <a:pt x="38" y="26"/>
                        <a:pt x="78" y="27"/>
                        <a:pt x="116" y="27"/>
                      </a:cubicBezTo>
                      <a:cubicBezTo>
                        <a:pt x="153" y="26"/>
                        <a:pt x="190" y="22"/>
                        <a:pt x="226" y="16"/>
                      </a:cubicBezTo>
                      <a:cubicBezTo>
                        <a:pt x="232" y="15"/>
                        <a:pt x="282" y="5"/>
                        <a:pt x="282" y="3"/>
                      </a:cubicBezTo>
                      <a:cubicBezTo>
                        <a:pt x="282" y="14"/>
                        <a:pt x="281" y="24"/>
                        <a:pt x="280" y="35"/>
                      </a:cubicBezTo>
                      <a:cubicBezTo>
                        <a:pt x="280" y="39"/>
                        <a:pt x="280" y="44"/>
                        <a:pt x="279" y="48"/>
                      </a:cubicBezTo>
                      <a:cubicBezTo>
                        <a:pt x="279" y="54"/>
                        <a:pt x="277" y="55"/>
                        <a:pt x="282" y="55"/>
                      </a:cubicBezTo>
                      <a:cubicBezTo>
                        <a:pt x="277" y="55"/>
                        <a:pt x="272" y="56"/>
                        <a:pt x="267" y="57"/>
                      </a:cubicBezTo>
                      <a:cubicBezTo>
                        <a:pt x="240" y="60"/>
                        <a:pt x="213" y="63"/>
                        <a:pt x="186" y="65"/>
                      </a:cubicBezTo>
                      <a:cubicBezTo>
                        <a:pt x="149" y="68"/>
                        <a:pt x="112" y="69"/>
                        <a:pt x="76" y="67"/>
                      </a:cubicBezTo>
                      <a:cubicBezTo>
                        <a:pt x="56" y="67"/>
                        <a:pt x="37" y="65"/>
                        <a:pt x="17" y="61"/>
                      </a:cubicBezTo>
                      <a:cubicBezTo>
                        <a:pt x="6" y="59"/>
                        <a:pt x="7" y="24"/>
                        <a:pt x="7" y="15"/>
                      </a:cubicBezTo>
                      <a:cubicBezTo>
                        <a:pt x="7" y="14"/>
                        <a:pt x="1" y="15"/>
                        <a:pt x="1" y="17"/>
                      </a:cubicBezTo>
                      <a:cubicBezTo>
                        <a:pt x="1" y="32"/>
                        <a:pt x="3" y="47"/>
                        <a:pt x="7" y="62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96" y="79"/>
                        <a:pt x="192" y="70"/>
                        <a:pt x="281" y="56"/>
                      </a:cubicBezTo>
                      <a:cubicBezTo>
                        <a:pt x="282" y="56"/>
                        <a:pt x="284" y="56"/>
                        <a:pt x="284" y="55"/>
                      </a:cubicBezTo>
                      <a:cubicBezTo>
                        <a:pt x="286" y="37"/>
                        <a:pt x="287" y="18"/>
                        <a:pt x="288" y="0"/>
                      </a:cubicBezTo>
                      <a:cubicBezTo>
                        <a:pt x="288" y="0"/>
                        <a:pt x="285" y="0"/>
                        <a:pt x="285" y="0"/>
                      </a:cubicBezTo>
                      <a:cubicBezTo>
                        <a:pt x="198" y="24"/>
                        <a:pt x="96" y="37"/>
                        <a:pt x="6" y="15"/>
                      </a:cubicBezTo>
                      <a:cubicBezTo>
                        <a:pt x="5" y="15"/>
                        <a:pt x="0" y="17"/>
                        <a:pt x="1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7" name="Freeform 43">
                  <a:extLst>
                    <a:ext uri="{FF2B5EF4-FFF2-40B4-BE49-F238E27FC236}">
                      <a16:creationId xmlns:a16="http://schemas.microsoft.com/office/drawing/2014/main" id="{0997E45B-74A3-490D-B726-9E559F0C43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1314" y="1843088"/>
                  <a:ext cx="355600" cy="217488"/>
                </a:xfrm>
                <a:custGeom>
                  <a:avLst/>
                  <a:gdLst>
                    <a:gd name="T0" fmla="*/ 78 w 84"/>
                    <a:gd name="T1" fmla="*/ 28 h 51"/>
                    <a:gd name="T2" fmla="*/ 25 w 84"/>
                    <a:gd name="T3" fmla="*/ 2 h 51"/>
                    <a:gd name="T4" fmla="*/ 1 w 84"/>
                    <a:gd name="T5" fmla="*/ 15 h 51"/>
                    <a:gd name="T6" fmla="*/ 24 w 84"/>
                    <a:gd name="T7" fmla="*/ 43 h 51"/>
                    <a:gd name="T8" fmla="*/ 80 w 84"/>
                    <a:gd name="T9" fmla="*/ 40 h 51"/>
                    <a:gd name="T10" fmla="*/ 78 w 84"/>
                    <a:gd name="T11" fmla="*/ 38 h 51"/>
                    <a:gd name="T12" fmla="*/ 7 w 84"/>
                    <a:gd name="T13" fmla="*/ 19 h 51"/>
                    <a:gd name="T14" fmla="*/ 40 w 84"/>
                    <a:gd name="T15" fmla="*/ 10 h 51"/>
                    <a:gd name="T16" fmla="*/ 73 w 84"/>
                    <a:gd name="T17" fmla="*/ 30 h 51"/>
                    <a:gd name="T18" fmla="*/ 78 w 84"/>
                    <a:gd name="T19" fmla="*/ 2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" h="51">
                      <a:moveTo>
                        <a:pt x="78" y="28"/>
                      </a:moveTo>
                      <a:cubicBezTo>
                        <a:pt x="63" y="18"/>
                        <a:pt x="44" y="3"/>
                        <a:pt x="25" y="2"/>
                      </a:cubicBezTo>
                      <a:cubicBezTo>
                        <a:pt x="17" y="2"/>
                        <a:pt x="2" y="4"/>
                        <a:pt x="1" y="15"/>
                      </a:cubicBezTo>
                      <a:cubicBezTo>
                        <a:pt x="0" y="28"/>
                        <a:pt x="13" y="38"/>
                        <a:pt x="24" y="43"/>
                      </a:cubicBezTo>
                      <a:cubicBezTo>
                        <a:pt x="42" y="51"/>
                        <a:pt x="63" y="46"/>
                        <a:pt x="80" y="40"/>
                      </a:cubicBezTo>
                      <a:cubicBezTo>
                        <a:pt x="84" y="38"/>
                        <a:pt x="81" y="38"/>
                        <a:pt x="78" y="38"/>
                      </a:cubicBezTo>
                      <a:cubicBezTo>
                        <a:pt x="56" y="47"/>
                        <a:pt x="16" y="49"/>
                        <a:pt x="7" y="19"/>
                      </a:cubicBezTo>
                      <a:cubicBezTo>
                        <a:pt x="1" y="0"/>
                        <a:pt x="30" y="6"/>
                        <a:pt x="40" y="10"/>
                      </a:cubicBezTo>
                      <a:cubicBezTo>
                        <a:pt x="51" y="15"/>
                        <a:pt x="62" y="23"/>
                        <a:pt x="73" y="30"/>
                      </a:cubicBezTo>
                      <a:cubicBezTo>
                        <a:pt x="74" y="31"/>
                        <a:pt x="79" y="28"/>
                        <a:pt x="78" y="2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8" name="Freeform 44">
                  <a:extLst>
                    <a:ext uri="{FF2B5EF4-FFF2-40B4-BE49-F238E27FC236}">
                      <a16:creationId xmlns:a16="http://schemas.microsoft.com/office/drawing/2014/main" id="{C0D2719B-3B9F-42AD-B45D-F0206C4053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3251" y="2366963"/>
                  <a:ext cx="331788" cy="327025"/>
                </a:xfrm>
                <a:custGeom>
                  <a:avLst/>
                  <a:gdLst>
                    <a:gd name="T0" fmla="*/ 36 w 78"/>
                    <a:gd name="T1" fmla="*/ 30 h 77"/>
                    <a:gd name="T2" fmla="*/ 64 w 78"/>
                    <a:gd name="T3" fmla="*/ 16 h 77"/>
                    <a:gd name="T4" fmla="*/ 33 w 78"/>
                    <a:gd name="T5" fmla="*/ 77 h 77"/>
                    <a:gd name="T6" fmla="*/ 5 w 78"/>
                    <a:gd name="T7" fmla="*/ 23 h 77"/>
                    <a:gd name="T8" fmla="*/ 36 w 78"/>
                    <a:gd name="T9" fmla="*/ 3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7">
                      <a:moveTo>
                        <a:pt x="36" y="30"/>
                      </a:moveTo>
                      <a:cubicBezTo>
                        <a:pt x="36" y="30"/>
                        <a:pt x="49" y="0"/>
                        <a:pt x="64" y="16"/>
                      </a:cubicBezTo>
                      <a:cubicBezTo>
                        <a:pt x="78" y="31"/>
                        <a:pt x="47" y="50"/>
                        <a:pt x="33" y="77"/>
                      </a:cubicBezTo>
                      <a:cubicBezTo>
                        <a:pt x="33" y="77"/>
                        <a:pt x="0" y="39"/>
                        <a:pt x="5" y="23"/>
                      </a:cubicBezTo>
                      <a:cubicBezTo>
                        <a:pt x="11" y="6"/>
                        <a:pt x="29" y="7"/>
                        <a:pt x="36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9" name="Freeform 45">
                  <a:extLst>
                    <a:ext uri="{FF2B5EF4-FFF2-40B4-BE49-F238E27FC236}">
                      <a16:creationId xmlns:a16="http://schemas.microsoft.com/office/drawing/2014/main" id="{4321834E-943D-4CD3-81BE-2A3774792C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6" y="1903413"/>
                  <a:ext cx="238125" cy="204788"/>
                </a:xfrm>
                <a:custGeom>
                  <a:avLst/>
                  <a:gdLst>
                    <a:gd name="T0" fmla="*/ 32 w 56"/>
                    <a:gd name="T1" fmla="*/ 46 h 48"/>
                    <a:gd name="T2" fmla="*/ 16 w 56"/>
                    <a:gd name="T3" fmla="*/ 39 h 48"/>
                    <a:gd name="T4" fmla="*/ 18 w 56"/>
                    <a:gd name="T5" fmla="*/ 6 h 48"/>
                    <a:gd name="T6" fmla="*/ 38 w 56"/>
                    <a:gd name="T7" fmla="*/ 9 h 48"/>
                    <a:gd name="T8" fmla="*/ 41 w 56"/>
                    <a:gd name="T9" fmla="*/ 26 h 48"/>
                    <a:gd name="T10" fmla="*/ 30 w 56"/>
                    <a:gd name="T11" fmla="*/ 33 h 48"/>
                    <a:gd name="T12" fmla="*/ 24 w 56"/>
                    <a:gd name="T13" fmla="*/ 26 h 48"/>
                    <a:gd name="T14" fmla="*/ 24 w 56"/>
                    <a:gd name="T15" fmla="*/ 18 h 48"/>
                    <a:gd name="T16" fmla="*/ 31 w 56"/>
                    <a:gd name="T17" fmla="*/ 18 h 48"/>
                    <a:gd name="T18" fmla="*/ 33 w 56"/>
                    <a:gd name="T19" fmla="*/ 24 h 48"/>
                    <a:gd name="T20" fmla="*/ 29 w 56"/>
                    <a:gd name="T21" fmla="*/ 27 h 48"/>
                    <a:gd name="T22" fmla="*/ 32 w 56"/>
                    <a:gd name="T23" fmla="*/ 12 h 48"/>
                    <a:gd name="T24" fmla="*/ 18 w 56"/>
                    <a:gd name="T25" fmla="*/ 25 h 48"/>
                    <a:gd name="T26" fmla="*/ 46 w 56"/>
                    <a:gd name="T27" fmla="*/ 12 h 48"/>
                    <a:gd name="T28" fmla="*/ 25 w 56"/>
                    <a:gd name="T29" fmla="*/ 1 h 48"/>
                    <a:gd name="T30" fmla="*/ 4 w 56"/>
                    <a:gd name="T31" fmla="*/ 23 h 48"/>
                    <a:gd name="T32" fmla="*/ 27 w 56"/>
                    <a:gd name="T33" fmla="*/ 48 h 48"/>
                    <a:gd name="T34" fmla="*/ 32 w 56"/>
                    <a:gd name="T35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6" h="48">
                      <a:moveTo>
                        <a:pt x="32" y="46"/>
                      </a:moveTo>
                      <a:cubicBezTo>
                        <a:pt x="26" y="45"/>
                        <a:pt x="21" y="43"/>
                        <a:pt x="16" y="39"/>
                      </a:cubicBezTo>
                      <a:cubicBezTo>
                        <a:pt x="5" y="31"/>
                        <a:pt x="9" y="14"/>
                        <a:pt x="18" y="6"/>
                      </a:cubicBezTo>
                      <a:cubicBezTo>
                        <a:pt x="24" y="0"/>
                        <a:pt x="33" y="5"/>
                        <a:pt x="38" y="9"/>
                      </a:cubicBezTo>
                      <a:cubicBezTo>
                        <a:pt x="42" y="14"/>
                        <a:pt x="44" y="20"/>
                        <a:pt x="41" y="26"/>
                      </a:cubicBezTo>
                      <a:cubicBezTo>
                        <a:pt x="39" y="31"/>
                        <a:pt x="35" y="35"/>
                        <a:pt x="30" y="33"/>
                      </a:cubicBezTo>
                      <a:cubicBezTo>
                        <a:pt x="28" y="31"/>
                        <a:pt x="26" y="29"/>
                        <a:pt x="24" y="26"/>
                      </a:cubicBezTo>
                      <a:cubicBezTo>
                        <a:pt x="23" y="23"/>
                        <a:pt x="23" y="21"/>
                        <a:pt x="24" y="18"/>
                      </a:cubicBezTo>
                      <a:cubicBezTo>
                        <a:pt x="26" y="14"/>
                        <a:pt x="29" y="15"/>
                        <a:pt x="31" y="18"/>
                      </a:cubicBezTo>
                      <a:cubicBezTo>
                        <a:pt x="33" y="20"/>
                        <a:pt x="29" y="24"/>
                        <a:pt x="33" y="24"/>
                      </a:cubicBezTo>
                      <a:cubicBezTo>
                        <a:pt x="32" y="24"/>
                        <a:pt x="26" y="26"/>
                        <a:pt x="29" y="27"/>
                      </a:cubicBezTo>
                      <a:cubicBezTo>
                        <a:pt x="38" y="27"/>
                        <a:pt x="41" y="15"/>
                        <a:pt x="32" y="12"/>
                      </a:cubicBezTo>
                      <a:cubicBezTo>
                        <a:pt x="25" y="10"/>
                        <a:pt x="16" y="18"/>
                        <a:pt x="18" y="25"/>
                      </a:cubicBezTo>
                      <a:cubicBezTo>
                        <a:pt x="22" y="47"/>
                        <a:pt x="56" y="32"/>
                        <a:pt x="46" y="12"/>
                      </a:cubicBezTo>
                      <a:cubicBezTo>
                        <a:pt x="42" y="4"/>
                        <a:pt x="33" y="0"/>
                        <a:pt x="25" y="1"/>
                      </a:cubicBezTo>
                      <a:cubicBezTo>
                        <a:pt x="13" y="3"/>
                        <a:pt x="6" y="12"/>
                        <a:pt x="4" y="23"/>
                      </a:cubicBezTo>
                      <a:cubicBezTo>
                        <a:pt x="0" y="37"/>
                        <a:pt x="15" y="46"/>
                        <a:pt x="27" y="48"/>
                      </a:cubicBezTo>
                      <a:cubicBezTo>
                        <a:pt x="29" y="48"/>
                        <a:pt x="34" y="46"/>
                        <a:pt x="32" y="4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0" name="Freeform 46">
                  <a:extLst>
                    <a:ext uri="{FF2B5EF4-FFF2-40B4-BE49-F238E27FC236}">
                      <a16:creationId xmlns:a16="http://schemas.microsoft.com/office/drawing/2014/main" id="{35247AE4-B519-4819-A0C7-9498B0E60D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4276" y="1724025"/>
                  <a:ext cx="195263" cy="192088"/>
                </a:xfrm>
                <a:custGeom>
                  <a:avLst/>
                  <a:gdLst>
                    <a:gd name="T0" fmla="*/ 19 w 46"/>
                    <a:gd name="T1" fmla="*/ 4 h 45"/>
                    <a:gd name="T2" fmla="*/ 31 w 46"/>
                    <a:gd name="T3" fmla="*/ 14 h 45"/>
                    <a:gd name="T4" fmla="*/ 23 w 46"/>
                    <a:gd name="T5" fmla="*/ 40 h 45"/>
                    <a:gd name="T6" fmla="*/ 6 w 46"/>
                    <a:gd name="T7" fmla="*/ 25 h 45"/>
                    <a:gd name="T8" fmla="*/ 21 w 46"/>
                    <a:gd name="T9" fmla="*/ 21 h 45"/>
                    <a:gd name="T10" fmla="*/ 23 w 46"/>
                    <a:gd name="T11" fmla="*/ 28 h 45"/>
                    <a:gd name="T12" fmla="*/ 19 w 46"/>
                    <a:gd name="T13" fmla="*/ 30 h 45"/>
                    <a:gd name="T14" fmla="*/ 16 w 46"/>
                    <a:gd name="T15" fmla="*/ 26 h 45"/>
                    <a:gd name="T16" fmla="*/ 20 w 46"/>
                    <a:gd name="T17" fmla="*/ 22 h 45"/>
                    <a:gd name="T18" fmla="*/ 13 w 46"/>
                    <a:gd name="T19" fmla="*/ 33 h 45"/>
                    <a:gd name="T20" fmla="*/ 29 w 46"/>
                    <a:gd name="T21" fmla="*/ 27 h 45"/>
                    <a:gd name="T22" fmla="*/ 14 w 46"/>
                    <a:gd name="T23" fmla="*/ 14 h 45"/>
                    <a:gd name="T24" fmla="*/ 1 w 46"/>
                    <a:gd name="T25" fmla="*/ 29 h 45"/>
                    <a:gd name="T26" fmla="*/ 15 w 46"/>
                    <a:gd name="T27" fmla="*/ 43 h 45"/>
                    <a:gd name="T28" fmla="*/ 36 w 46"/>
                    <a:gd name="T29" fmla="*/ 35 h 45"/>
                    <a:gd name="T30" fmla="*/ 24 w 46"/>
                    <a:gd name="T31" fmla="*/ 1 h 45"/>
                    <a:gd name="T32" fmla="*/ 19 w 46"/>
                    <a:gd name="T33" fmla="*/ 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" h="45">
                      <a:moveTo>
                        <a:pt x="19" y="4"/>
                      </a:moveTo>
                      <a:cubicBezTo>
                        <a:pt x="24" y="7"/>
                        <a:pt x="28" y="10"/>
                        <a:pt x="31" y="14"/>
                      </a:cubicBezTo>
                      <a:cubicBezTo>
                        <a:pt x="37" y="23"/>
                        <a:pt x="35" y="38"/>
                        <a:pt x="23" y="40"/>
                      </a:cubicBezTo>
                      <a:cubicBezTo>
                        <a:pt x="15" y="42"/>
                        <a:pt x="6" y="33"/>
                        <a:pt x="6" y="25"/>
                      </a:cubicBezTo>
                      <a:cubicBezTo>
                        <a:pt x="7" y="17"/>
                        <a:pt x="16" y="16"/>
                        <a:pt x="21" y="21"/>
                      </a:cubicBezTo>
                      <a:cubicBezTo>
                        <a:pt x="23" y="23"/>
                        <a:pt x="24" y="25"/>
                        <a:pt x="23" y="28"/>
                      </a:cubicBezTo>
                      <a:cubicBezTo>
                        <a:pt x="23" y="30"/>
                        <a:pt x="21" y="31"/>
                        <a:pt x="19" y="30"/>
                      </a:cubicBezTo>
                      <a:cubicBezTo>
                        <a:pt x="16" y="29"/>
                        <a:pt x="19" y="26"/>
                        <a:pt x="16" y="26"/>
                      </a:cubicBezTo>
                      <a:cubicBezTo>
                        <a:pt x="18" y="26"/>
                        <a:pt x="23" y="23"/>
                        <a:pt x="20" y="22"/>
                      </a:cubicBezTo>
                      <a:cubicBezTo>
                        <a:pt x="14" y="21"/>
                        <a:pt x="8" y="29"/>
                        <a:pt x="13" y="33"/>
                      </a:cubicBezTo>
                      <a:cubicBezTo>
                        <a:pt x="19" y="37"/>
                        <a:pt x="27" y="33"/>
                        <a:pt x="29" y="27"/>
                      </a:cubicBezTo>
                      <a:cubicBezTo>
                        <a:pt x="32" y="19"/>
                        <a:pt x="20" y="13"/>
                        <a:pt x="14" y="14"/>
                      </a:cubicBezTo>
                      <a:cubicBezTo>
                        <a:pt x="6" y="14"/>
                        <a:pt x="0" y="22"/>
                        <a:pt x="1" y="29"/>
                      </a:cubicBezTo>
                      <a:cubicBezTo>
                        <a:pt x="2" y="36"/>
                        <a:pt x="9" y="41"/>
                        <a:pt x="15" y="43"/>
                      </a:cubicBezTo>
                      <a:cubicBezTo>
                        <a:pt x="23" y="45"/>
                        <a:pt x="31" y="42"/>
                        <a:pt x="36" y="35"/>
                      </a:cubicBezTo>
                      <a:cubicBezTo>
                        <a:pt x="46" y="22"/>
                        <a:pt x="37" y="8"/>
                        <a:pt x="24" y="1"/>
                      </a:cubicBezTo>
                      <a:cubicBezTo>
                        <a:pt x="22" y="0"/>
                        <a:pt x="17" y="3"/>
                        <a:pt x="19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1" name="Freeform 47">
                  <a:extLst>
                    <a:ext uri="{FF2B5EF4-FFF2-40B4-BE49-F238E27FC236}">
                      <a16:creationId xmlns:a16="http://schemas.microsoft.com/office/drawing/2014/main" id="{24F369A7-8E09-490B-9324-0BA2AF4634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469900"/>
                  <a:ext cx="446088" cy="425450"/>
                </a:xfrm>
                <a:custGeom>
                  <a:avLst/>
                  <a:gdLst>
                    <a:gd name="T0" fmla="*/ 60 w 105"/>
                    <a:gd name="T1" fmla="*/ 7 h 100"/>
                    <a:gd name="T2" fmla="*/ 85 w 105"/>
                    <a:gd name="T3" fmla="*/ 72 h 100"/>
                    <a:gd name="T4" fmla="*/ 6 w 105"/>
                    <a:gd name="T5" fmla="*/ 55 h 100"/>
                    <a:gd name="T6" fmla="*/ 60 w 105"/>
                    <a:gd name="T7" fmla="*/ 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5" h="100">
                      <a:moveTo>
                        <a:pt x="60" y="7"/>
                      </a:moveTo>
                      <a:cubicBezTo>
                        <a:pt x="85" y="14"/>
                        <a:pt x="105" y="45"/>
                        <a:pt x="85" y="72"/>
                      </a:cubicBezTo>
                      <a:cubicBezTo>
                        <a:pt x="65" y="100"/>
                        <a:pt x="11" y="93"/>
                        <a:pt x="6" y="55"/>
                      </a:cubicBezTo>
                      <a:cubicBezTo>
                        <a:pt x="0" y="17"/>
                        <a:pt x="34" y="0"/>
                        <a:pt x="60" y="7"/>
                      </a:cubicBezTo>
                      <a:close/>
                    </a:path>
                  </a:pathLst>
                </a:custGeom>
                <a:solidFill>
                  <a:srgbClr val="FFC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2" name="Freeform 48">
                  <a:extLst>
                    <a:ext uri="{FF2B5EF4-FFF2-40B4-BE49-F238E27FC236}">
                      <a16:creationId xmlns:a16="http://schemas.microsoft.com/office/drawing/2014/main" id="{5145984B-8581-4901-8F70-E683354AAC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426" y="439738"/>
                  <a:ext cx="484188" cy="400050"/>
                </a:xfrm>
                <a:custGeom>
                  <a:avLst/>
                  <a:gdLst>
                    <a:gd name="T0" fmla="*/ 64 w 114"/>
                    <a:gd name="T1" fmla="*/ 8 h 94"/>
                    <a:gd name="T2" fmla="*/ 95 w 114"/>
                    <a:gd name="T3" fmla="*/ 59 h 94"/>
                    <a:gd name="T4" fmla="*/ 40 w 114"/>
                    <a:gd name="T5" fmla="*/ 84 h 94"/>
                    <a:gd name="T6" fmla="*/ 15 w 114"/>
                    <a:gd name="T7" fmla="*/ 41 h 94"/>
                    <a:gd name="T8" fmla="*/ 65 w 114"/>
                    <a:gd name="T9" fmla="*/ 8 h 94"/>
                    <a:gd name="T10" fmla="*/ 69 w 114"/>
                    <a:gd name="T11" fmla="*/ 5 h 94"/>
                    <a:gd name="T12" fmla="*/ 15 w 114"/>
                    <a:gd name="T13" fmla="*/ 24 h 94"/>
                    <a:gd name="T14" fmla="*/ 36 w 114"/>
                    <a:gd name="T15" fmla="*/ 86 h 94"/>
                    <a:gd name="T16" fmla="*/ 90 w 114"/>
                    <a:gd name="T17" fmla="*/ 77 h 94"/>
                    <a:gd name="T18" fmla="*/ 69 w 114"/>
                    <a:gd name="T19" fmla="*/ 5 h 94"/>
                    <a:gd name="T20" fmla="*/ 64 w 114"/>
                    <a:gd name="T21" fmla="*/ 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4" h="94">
                      <a:moveTo>
                        <a:pt x="64" y="8"/>
                      </a:moveTo>
                      <a:cubicBezTo>
                        <a:pt x="87" y="15"/>
                        <a:pt x="101" y="36"/>
                        <a:pt x="95" y="59"/>
                      </a:cubicBezTo>
                      <a:cubicBezTo>
                        <a:pt x="90" y="84"/>
                        <a:pt x="62" y="91"/>
                        <a:pt x="40" y="84"/>
                      </a:cubicBezTo>
                      <a:cubicBezTo>
                        <a:pt x="22" y="77"/>
                        <a:pt x="14" y="59"/>
                        <a:pt x="15" y="41"/>
                      </a:cubicBezTo>
                      <a:cubicBezTo>
                        <a:pt x="16" y="16"/>
                        <a:pt x="42" y="3"/>
                        <a:pt x="65" y="8"/>
                      </a:cubicBezTo>
                      <a:cubicBezTo>
                        <a:pt x="67" y="8"/>
                        <a:pt x="72" y="6"/>
                        <a:pt x="69" y="5"/>
                      </a:cubicBezTo>
                      <a:cubicBezTo>
                        <a:pt x="49" y="0"/>
                        <a:pt x="27" y="7"/>
                        <a:pt x="15" y="24"/>
                      </a:cubicBezTo>
                      <a:cubicBezTo>
                        <a:pt x="0" y="47"/>
                        <a:pt x="13" y="76"/>
                        <a:pt x="36" y="86"/>
                      </a:cubicBezTo>
                      <a:cubicBezTo>
                        <a:pt x="52" y="94"/>
                        <a:pt x="77" y="90"/>
                        <a:pt x="90" y="77"/>
                      </a:cubicBezTo>
                      <a:cubicBezTo>
                        <a:pt x="114" y="51"/>
                        <a:pt x="100" y="15"/>
                        <a:pt x="69" y="5"/>
                      </a:cubicBezTo>
                      <a:cubicBezTo>
                        <a:pt x="68" y="5"/>
                        <a:pt x="62" y="7"/>
                        <a:pt x="64" y="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3" name="Freeform 49">
                  <a:extLst>
                    <a:ext uri="{FF2B5EF4-FFF2-40B4-BE49-F238E27FC236}">
                      <a16:creationId xmlns:a16="http://schemas.microsoft.com/office/drawing/2014/main" id="{95A8E162-A7AC-48DB-B2C6-9A3EC6C817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5851" y="627063"/>
                  <a:ext cx="66675" cy="33338"/>
                </a:xfrm>
                <a:custGeom>
                  <a:avLst/>
                  <a:gdLst>
                    <a:gd name="T0" fmla="*/ 0 w 16"/>
                    <a:gd name="T1" fmla="*/ 3 h 8"/>
                    <a:gd name="T2" fmla="*/ 7 w 16"/>
                    <a:gd name="T3" fmla="*/ 8 h 8"/>
                    <a:gd name="T4" fmla="*/ 15 w 16"/>
                    <a:gd name="T5" fmla="*/ 5 h 8"/>
                    <a:gd name="T6" fmla="*/ 8 w 16"/>
                    <a:gd name="T7" fmla="*/ 0 h 8"/>
                    <a:gd name="T8" fmla="*/ 0 w 16"/>
                    <a:gd name="T9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8">
                      <a:moveTo>
                        <a:pt x="0" y="3"/>
                      </a:moveTo>
                      <a:cubicBezTo>
                        <a:pt x="0" y="5"/>
                        <a:pt x="3" y="7"/>
                        <a:pt x="7" y="8"/>
                      </a:cubicBezTo>
                      <a:cubicBezTo>
                        <a:pt x="12" y="8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0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4" name="Freeform 50">
                  <a:extLst>
                    <a:ext uri="{FF2B5EF4-FFF2-40B4-BE49-F238E27FC236}">
                      <a16:creationId xmlns:a16="http://schemas.microsoft.com/office/drawing/2014/main" id="{31CCA9A1-EED9-4277-A727-CDC5048E97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657225"/>
                  <a:ext cx="68263" cy="38100"/>
                </a:xfrm>
                <a:custGeom>
                  <a:avLst/>
                  <a:gdLst>
                    <a:gd name="T0" fmla="*/ 0 w 16"/>
                    <a:gd name="T1" fmla="*/ 3 h 9"/>
                    <a:gd name="T2" fmla="*/ 7 w 16"/>
                    <a:gd name="T3" fmla="*/ 8 h 9"/>
                    <a:gd name="T4" fmla="*/ 15 w 16"/>
                    <a:gd name="T5" fmla="*/ 5 h 9"/>
                    <a:gd name="T6" fmla="*/ 8 w 16"/>
                    <a:gd name="T7" fmla="*/ 1 h 9"/>
                    <a:gd name="T8" fmla="*/ 0 w 16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0" y="3"/>
                      </a:moveTo>
                      <a:cubicBezTo>
                        <a:pt x="0" y="5"/>
                        <a:pt x="3" y="8"/>
                        <a:pt x="7" y="8"/>
                      </a:cubicBezTo>
                      <a:cubicBezTo>
                        <a:pt x="12" y="9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1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5" name="Freeform 51">
                  <a:extLst>
                    <a:ext uri="{FF2B5EF4-FFF2-40B4-BE49-F238E27FC236}">
                      <a16:creationId xmlns:a16="http://schemas.microsoft.com/office/drawing/2014/main" id="{3C233142-5A99-4DE3-A64D-9978BCB4E2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3789" y="635000"/>
                  <a:ext cx="258763" cy="161925"/>
                </a:xfrm>
                <a:custGeom>
                  <a:avLst/>
                  <a:gdLst>
                    <a:gd name="T0" fmla="*/ 54 w 61"/>
                    <a:gd name="T1" fmla="*/ 11 h 38"/>
                    <a:gd name="T2" fmla="*/ 9 w 61"/>
                    <a:gd name="T3" fmla="*/ 3 h 38"/>
                    <a:gd name="T4" fmla="*/ 3 w 61"/>
                    <a:gd name="T5" fmla="*/ 4 h 38"/>
                    <a:gd name="T6" fmla="*/ 60 w 61"/>
                    <a:gd name="T7" fmla="*/ 10 h 38"/>
                    <a:gd name="T8" fmla="*/ 54 w 61"/>
                    <a:gd name="T9" fmla="*/ 1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8">
                      <a:moveTo>
                        <a:pt x="54" y="11"/>
                      </a:moveTo>
                      <a:cubicBezTo>
                        <a:pt x="52" y="34"/>
                        <a:pt x="7" y="26"/>
                        <a:pt x="9" y="3"/>
                      </a:cubicBezTo>
                      <a:cubicBezTo>
                        <a:pt x="9" y="0"/>
                        <a:pt x="3" y="1"/>
                        <a:pt x="3" y="4"/>
                      </a:cubicBezTo>
                      <a:cubicBezTo>
                        <a:pt x="0" y="33"/>
                        <a:pt x="57" y="38"/>
                        <a:pt x="60" y="10"/>
                      </a:cubicBezTo>
                      <a:cubicBezTo>
                        <a:pt x="61" y="7"/>
                        <a:pt x="55" y="8"/>
                        <a:pt x="54" y="1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6" name="Freeform 52">
                  <a:extLst>
                    <a:ext uri="{FF2B5EF4-FFF2-40B4-BE49-F238E27FC236}">
                      <a16:creationId xmlns:a16="http://schemas.microsoft.com/office/drawing/2014/main" id="{86EF95A8-295F-4F1C-AA46-601BFBA34A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4451" y="601663"/>
                  <a:ext cx="46038" cy="33338"/>
                </a:xfrm>
                <a:custGeom>
                  <a:avLst/>
                  <a:gdLst>
                    <a:gd name="T0" fmla="*/ 5 w 11"/>
                    <a:gd name="T1" fmla="*/ 1 h 8"/>
                    <a:gd name="T2" fmla="*/ 5 w 11"/>
                    <a:gd name="T3" fmla="*/ 8 h 8"/>
                    <a:gd name="T4" fmla="*/ 5 w 11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8">
                      <a:moveTo>
                        <a:pt x="5" y="1"/>
                      </a:moveTo>
                      <a:cubicBezTo>
                        <a:pt x="9" y="0"/>
                        <a:pt x="11" y="7"/>
                        <a:pt x="5" y="8"/>
                      </a:cubicBezTo>
                      <a:cubicBezTo>
                        <a:pt x="2" y="8"/>
                        <a:pt x="0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7" name="Freeform 53">
                  <a:extLst>
                    <a:ext uri="{FF2B5EF4-FFF2-40B4-BE49-F238E27FC236}">
                      <a16:creationId xmlns:a16="http://schemas.microsoft.com/office/drawing/2014/main" id="{FB65AD73-D34C-4B9E-A221-ADEEAE1979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3951" y="581025"/>
                  <a:ext cx="41275" cy="33338"/>
                </a:xfrm>
                <a:custGeom>
                  <a:avLst/>
                  <a:gdLst>
                    <a:gd name="T0" fmla="*/ 4 w 10"/>
                    <a:gd name="T1" fmla="*/ 1 h 8"/>
                    <a:gd name="T2" fmla="*/ 5 w 10"/>
                    <a:gd name="T3" fmla="*/ 7 h 8"/>
                    <a:gd name="T4" fmla="*/ 4 w 10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8">
                      <a:moveTo>
                        <a:pt x="4" y="1"/>
                      </a:moveTo>
                      <a:cubicBezTo>
                        <a:pt x="9" y="0"/>
                        <a:pt x="10" y="7"/>
                        <a:pt x="5" y="7"/>
                      </a:cubicBezTo>
                      <a:cubicBezTo>
                        <a:pt x="1" y="8"/>
                        <a:pt x="0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8" name="Freeform 54">
                  <a:extLst>
                    <a:ext uri="{FF2B5EF4-FFF2-40B4-BE49-F238E27FC236}">
                      <a16:creationId xmlns:a16="http://schemas.microsoft.com/office/drawing/2014/main" id="{582D1FC8-BA2F-47E1-89F6-66110D70F6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831850"/>
                  <a:ext cx="76200" cy="114300"/>
                </a:xfrm>
                <a:custGeom>
                  <a:avLst/>
                  <a:gdLst>
                    <a:gd name="T0" fmla="*/ 11 w 18"/>
                    <a:gd name="T1" fmla="*/ 2 h 27"/>
                    <a:gd name="T2" fmla="*/ 1 w 18"/>
                    <a:gd name="T3" fmla="*/ 24 h 27"/>
                    <a:gd name="T4" fmla="*/ 7 w 18"/>
                    <a:gd name="T5" fmla="*/ 25 h 27"/>
                    <a:gd name="T6" fmla="*/ 17 w 18"/>
                    <a:gd name="T7" fmla="*/ 3 h 27"/>
                    <a:gd name="T8" fmla="*/ 11 w 18"/>
                    <a:gd name="T9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7">
                      <a:moveTo>
                        <a:pt x="11" y="2"/>
                      </a:moveTo>
                      <a:cubicBezTo>
                        <a:pt x="8" y="10"/>
                        <a:pt x="5" y="17"/>
                        <a:pt x="1" y="24"/>
                      </a:cubicBezTo>
                      <a:cubicBezTo>
                        <a:pt x="0" y="27"/>
                        <a:pt x="6" y="26"/>
                        <a:pt x="7" y="25"/>
                      </a:cubicBezTo>
                      <a:cubicBezTo>
                        <a:pt x="10" y="17"/>
                        <a:pt x="13" y="10"/>
                        <a:pt x="17" y="3"/>
                      </a:cubicBezTo>
                      <a:cubicBezTo>
                        <a:pt x="18" y="0"/>
                        <a:pt x="12" y="1"/>
                        <a:pt x="1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9" name="Freeform 55">
                  <a:extLst>
                    <a:ext uri="{FF2B5EF4-FFF2-40B4-BE49-F238E27FC236}">
                      <a16:creationId xmlns:a16="http://schemas.microsoft.com/office/drawing/2014/main" id="{21DC7DC5-43E0-4068-BABB-70AB925297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1864" y="754063"/>
                  <a:ext cx="119063" cy="47625"/>
                </a:xfrm>
                <a:custGeom>
                  <a:avLst/>
                  <a:gdLst>
                    <a:gd name="T0" fmla="*/ 22 w 28"/>
                    <a:gd name="T1" fmla="*/ 1 h 11"/>
                    <a:gd name="T2" fmla="*/ 2 w 28"/>
                    <a:gd name="T3" fmla="*/ 9 h 11"/>
                    <a:gd name="T4" fmla="*/ 1 w 28"/>
                    <a:gd name="T5" fmla="*/ 11 h 11"/>
                    <a:gd name="T6" fmla="*/ 5 w 28"/>
                    <a:gd name="T7" fmla="*/ 10 h 11"/>
                    <a:gd name="T8" fmla="*/ 26 w 28"/>
                    <a:gd name="T9" fmla="*/ 1 h 11"/>
                    <a:gd name="T10" fmla="*/ 26 w 28"/>
                    <a:gd name="T11" fmla="*/ 0 h 11"/>
                    <a:gd name="T12" fmla="*/ 22 w 28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1">
                      <a:moveTo>
                        <a:pt x="22" y="1"/>
                      </a:moveTo>
                      <a:cubicBezTo>
                        <a:pt x="15" y="3"/>
                        <a:pt x="8" y="6"/>
                        <a:pt x="2" y="9"/>
                      </a:cubicBezTo>
                      <a:cubicBezTo>
                        <a:pt x="1" y="10"/>
                        <a:pt x="0" y="11"/>
                        <a:pt x="1" y="11"/>
                      </a:cubicBezTo>
                      <a:cubicBezTo>
                        <a:pt x="2" y="11"/>
                        <a:pt x="4" y="11"/>
                        <a:pt x="5" y="10"/>
                      </a:cubicBezTo>
                      <a:cubicBezTo>
                        <a:pt x="12" y="7"/>
                        <a:pt x="19" y="4"/>
                        <a:pt x="26" y="1"/>
                      </a:cubicBezTo>
                      <a:cubicBezTo>
                        <a:pt x="26" y="1"/>
                        <a:pt x="28" y="0"/>
                        <a:pt x="26" y="0"/>
                      </a:cubicBezTo>
                      <a:cubicBezTo>
                        <a:pt x="25" y="0"/>
                        <a:pt x="24" y="0"/>
                        <a:pt x="22" y="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0" name="Freeform 56">
                  <a:extLst>
                    <a:ext uri="{FF2B5EF4-FFF2-40B4-BE49-F238E27FC236}">
                      <a16:creationId xmlns:a16="http://schemas.microsoft.com/office/drawing/2014/main" id="{402D74B5-2D9E-428B-8E80-034B4F4258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3489" y="857250"/>
                  <a:ext cx="42863" cy="119063"/>
                </a:xfrm>
                <a:custGeom>
                  <a:avLst/>
                  <a:gdLst>
                    <a:gd name="T0" fmla="*/ 1 w 10"/>
                    <a:gd name="T1" fmla="*/ 4 h 28"/>
                    <a:gd name="T2" fmla="*/ 4 w 10"/>
                    <a:gd name="T3" fmla="*/ 25 h 28"/>
                    <a:gd name="T4" fmla="*/ 10 w 10"/>
                    <a:gd name="T5" fmla="*/ 24 h 28"/>
                    <a:gd name="T6" fmla="*/ 7 w 10"/>
                    <a:gd name="T7" fmla="*/ 3 h 28"/>
                    <a:gd name="T8" fmla="*/ 1 w 10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8">
                      <a:moveTo>
                        <a:pt x="1" y="4"/>
                      </a:moveTo>
                      <a:cubicBezTo>
                        <a:pt x="2" y="11"/>
                        <a:pt x="3" y="18"/>
                        <a:pt x="4" y="25"/>
                      </a:cubicBezTo>
                      <a:cubicBezTo>
                        <a:pt x="4" y="28"/>
                        <a:pt x="10" y="26"/>
                        <a:pt x="10" y="24"/>
                      </a:cubicBezTo>
                      <a:cubicBezTo>
                        <a:pt x="9" y="17"/>
                        <a:pt x="8" y="10"/>
                        <a:pt x="7" y="3"/>
                      </a:cubicBezTo>
                      <a:cubicBezTo>
                        <a:pt x="6" y="0"/>
                        <a:pt x="0" y="2"/>
                        <a:pt x="1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1" name="Freeform 57">
                  <a:extLst>
                    <a:ext uri="{FF2B5EF4-FFF2-40B4-BE49-F238E27FC236}">
                      <a16:creationId xmlns:a16="http://schemas.microsoft.com/office/drawing/2014/main" id="{A08F5857-7C75-430F-93DF-5A61A62CEA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5251" y="801688"/>
                  <a:ext cx="93663" cy="96838"/>
                </a:xfrm>
                <a:custGeom>
                  <a:avLst/>
                  <a:gdLst>
                    <a:gd name="T0" fmla="*/ 1 w 22"/>
                    <a:gd name="T1" fmla="*/ 3 h 23"/>
                    <a:gd name="T2" fmla="*/ 15 w 22"/>
                    <a:gd name="T3" fmla="*/ 22 h 23"/>
                    <a:gd name="T4" fmla="*/ 21 w 22"/>
                    <a:gd name="T5" fmla="*/ 19 h 23"/>
                    <a:gd name="T6" fmla="*/ 7 w 22"/>
                    <a:gd name="T7" fmla="*/ 1 h 23"/>
                    <a:gd name="T8" fmla="*/ 1 w 22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" y="3"/>
                      </a:moveTo>
                      <a:cubicBezTo>
                        <a:pt x="6" y="9"/>
                        <a:pt x="11" y="16"/>
                        <a:pt x="15" y="22"/>
                      </a:cubicBezTo>
                      <a:cubicBezTo>
                        <a:pt x="16" y="23"/>
                        <a:pt x="22" y="21"/>
                        <a:pt x="21" y="19"/>
                      </a:cubicBezTo>
                      <a:cubicBezTo>
                        <a:pt x="16" y="13"/>
                        <a:pt x="11" y="7"/>
                        <a:pt x="7" y="1"/>
                      </a:cubicBezTo>
                      <a:cubicBezTo>
                        <a:pt x="6" y="0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2" name="Freeform 58">
                  <a:extLst>
                    <a:ext uri="{FF2B5EF4-FFF2-40B4-BE49-F238E27FC236}">
                      <a16:creationId xmlns:a16="http://schemas.microsoft.com/office/drawing/2014/main" id="{C1B53640-9D01-49D7-9C10-6C3EBAD21E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5026" y="631825"/>
                  <a:ext cx="169863" cy="28575"/>
                </a:xfrm>
                <a:custGeom>
                  <a:avLst/>
                  <a:gdLst>
                    <a:gd name="T0" fmla="*/ 36 w 40"/>
                    <a:gd name="T1" fmla="*/ 0 h 7"/>
                    <a:gd name="T2" fmla="*/ 5 w 40"/>
                    <a:gd name="T3" fmla="*/ 3 h 7"/>
                    <a:gd name="T4" fmla="*/ 4 w 40"/>
                    <a:gd name="T5" fmla="*/ 7 h 7"/>
                    <a:gd name="T6" fmla="*/ 36 w 40"/>
                    <a:gd name="T7" fmla="*/ 4 h 7"/>
                    <a:gd name="T8" fmla="*/ 36 w 40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6" y="0"/>
                      </a:moveTo>
                      <a:cubicBezTo>
                        <a:pt x="26" y="1"/>
                        <a:pt x="15" y="2"/>
                        <a:pt x="5" y="3"/>
                      </a:cubicBezTo>
                      <a:cubicBezTo>
                        <a:pt x="2" y="3"/>
                        <a:pt x="0" y="7"/>
                        <a:pt x="4" y="7"/>
                      </a:cubicBezTo>
                      <a:cubicBezTo>
                        <a:pt x="15" y="6"/>
                        <a:pt x="25" y="5"/>
                        <a:pt x="36" y="4"/>
                      </a:cubicBezTo>
                      <a:cubicBezTo>
                        <a:pt x="39" y="4"/>
                        <a:pt x="40" y="0"/>
                        <a:pt x="36" y="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3" name="Freeform 59">
                  <a:extLst>
                    <a:ext uri="{FF2B5EF4-FFF2-40B4-BE49-F238E27FC236}">
                      <a16:creationId xmlns:a16="http://schemas.microsoft.com/office/drawing/2014/main" id="{7AC59204-D0B1-4647-A5CF-1AC70BD4B7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6789" y="414338"/>
                  <a:ext cx="114300" cy="80963"/>
                </a:xfrm>
                <a:custGeom>
                  <a:avLst/>
                  <a:gdLst>
                    <a:gd name="T0" fmla="*/ 26 w 27"/>
                    <a:gd name="T1" fmla="*/ 15 h 19"/>
                    <a:gd name="T2" fmla="*/ 7 w 27"/>
                    <a:gd name="T3" fmla="*/ 1 h 19"/>
                    <a:gd name="T4" fmla="*/ 1 w 27"/>
                    <a:gd name="T5" fmla="*/ 4 h 19"/>
                    <a:gd name="T6" fmla="*/ 20 w 27"/>
                    <a:gd name="T7" fmla="*/ 17 h 19"/>
                    <a:gd name="T8" fmla="*/ 26 w 27"/>
                    <a:gd name="T9" fmla="*/ 1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9">
                      <a:moveTo>
                        <a:pt x="26" y="15"/>
                      </a:moveTo>
                      <a:cubicBezTo>
                        <a:pt x="19" y="11"/>
                        <a:pt x="13" y="6"/>
                        <a:pt x="7" y="1"/>
                      </a:cubicBezTo>
                      <a:cubicBezTo>
                        <a:pt x="5" y="0"/>
                        <a:pt x="0" y="3"/>
                        <a:pt x="1" y="4"/>
                      </a:cubicBezTo>
                      <a:cubicBezTo>
                        <a:pt x="8" y="8"/>
                        <a:pt x="14" y="13"/>
                        <a:pt x="20" y="17"/>
                      </a:cubicBezTo>
                      <a:cubicBezTo>
                        <a:pt x="22" y="19"/>
                        <a:pt x="27" y="16"/>
                        <a:pt x="26" y="1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4" name="Freeform 60">
                  <a:extLst>
                    <a:ext uri="{FF2B5EF4-FFF2-40B4-BE49-F238E27FC236}">
                      <a16:creationId xmlns:a16="http://schemas.microsoft.com/office/drawing/2014/main" id="{43351274-5119-4DA3-81C6-3FB8B654ED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4751" y="333375"/>
                  <a:ext cx="28575" cy="101600"/>
                </a:xfrm>
                <a:custGeom>
                  <a:avLst/>
                  <a:gdLst>
                    <a:gd name="T0" fmla="*/ 7 w 7"/>
                    <a:gd name="T1" fmla="*/ 20 h 24"/>
                    <a:gd name="T2" fmla="*/ 6 w 7"/>
                    <a:gd name="T3" fmla="*/ 3 h 24"/>
                    <a:gd name="T4" fmla="*/ 0 w 7"/>
                    <a:gd name="T5" fmla="*/ 3 h 24"/>
                    <a:gd name="T6" fmla="*/ 1 w 7"/>
                    <a:gd name="T7" fmla="*/ 21 h 24"/>
                    <a:gd name="T8" fmla="*/ 7 w 7"/>
                    <a:gd name="T9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4">
                      <a:moveTo>
                        <a:pt x="7" y="20"/>
                      </a:moveTo>
                      <a:cubicBezTo>
                        <a:pt x="6" y="15"/>
                        <a:pt x="6" y="9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ubicBezTo>
                        <a:pt x="0" y="9"/>
                        <a:pt x="1" y="15"/>
                        <a:pt x="1" y="21"/>
                      </a:cubicBezTo>
                      <a:cubicBezTo>
                        <a:pt x="1" y="24"/>
                        <a:pt x="7" y="23"/>
                        <a:pt x="7" y="2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5" name="Freeform 61">
                  <a:extLst>
                    <a:ext uri="{FF2B5EF4-FFF2-40B4-BE49-F238E27FC236}">
                      <a16:creationId xmlns:a16="http://schemas.microsoft.com/office/drawing/2014/main" id="{E853A607-4F9D-44F6-916A-A500BD60C8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338138"/>
                  <a:ext cx="85725" cy="119063"/>
                </a:xfrm>
                <a:custGeom>
                  <a:avLst/>
                  <a:gdLst>
                    <a:gd name="T0" fmla="*/ 6 w 20"/>
                    <a:gd name="T1" fmla="*/ 25 h 28"/>
                    <a:gd name="T2" fmla="*/ 19 w 20"/>
                    <a:gd name="T3" fmla="*/ 1 h 28"/>
                    <a:gd name="T4" fmla="*/ 14 w 20"/>
                    <a:gd name="T5" fmla="*/ 2 h 28"/>
                    <a:gd name="T6" fmla="*/ 0 w 20"/>
                    <a:gd name="T7" fmla="*/ 26 h 28"/>
                    <a:gd name="T8" fmla="*/ 6 w 20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8">
                      <a:moveTo>
                        <a:pt x="6" y="25"/>
                      </a:moveTo>
                      <a:cubicBezTo>
                        <a:pt x="10" y="17"/>
                        <a:pt x="15" y="9"/>
                        <a:pt x="19" y="1"/>
                      </a:cubicBezTo>
                      <a:cubicBezTo>
                        <a:pt x="20" y="0"/>
                        <a:pt x="14" y="0"/>
                        <a:pt x="14" y="2"/>
                      </a:cubicBezTo>
                      <a:cubicBezTo>
                        <a:pt x="9" y="10"/>
                        <a:pt x="5" y="18"/>
                        <a:pt x="0" y="26"/>
                      </a:cubicBezTo>
                      <a:cubicBezTo>
                        <a:pt x="0" y="28"/>
                        <a:pt x="5" y="27"/>
                        <a:pt x="6" y="2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6" name="Freeform 62">
                  <a:extLst>
                    <a:ext uri="{FF2B5EF4-FFF2-40B4-BE49-F238E27FC236}">
                      <a16:creationId xmlns:a16="http://schemas.microsoft.com/office/drawing/2014/main" id="{7C11E08C-59AE-45BD-A6B6-CAD16B9004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351" y="465138"/>
                  <a:ext cx="144463" cy="76200"/>
                </a:xfrm>
                <a:custGeom>
                  <a:avLst/>
                  <a:gdLst>
                    <a:gd name="T0" fmla="*/ 7 w 34"/>
                    <a:gd name="T1" fmla="*/ 17 h 18"/>
                    <a:gd name="T2" fmla="*/ 31 w 34"/>
                    <a:gd name="T3" fmla="*/ 3 h 18"/>
                    <a:gd name="T4" fmla="*/ 27 w 34"/>
                    <a:gd name="T5" fmla="*/ 1 h 18"/>
                    <a:gd name="T6" fmla="*/ 3 w 34"/>
                    <a:gd name="T7" fmla="*/ 14 h 18"/>
                    <a:gd name="T8" fmla="*/ 7 w 34"/>
                    <a:gd name="T9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7" y="17"/>
                      </a:moveTo>
                      <a:cubicBezTo>
                        <a:pt x="15" y="12"/>
                        <a:pt x="23" y="8"/>
                        <a:pt x="31" y="3"/>
                      </a:cubicBezTo>
                      <a:cubicBezTo>
                        <a:pt x="34" y="1"/>
                        <a:pt x="29" y="0"/>
                        <a:pt x="27" y="1"/>
                      </a:cubicBezTo>
                      <a:cubicBezTo>
                        <a:pt x="19" y="5"/>
                        <a:pt x="11" y="10"/>
                        <a:pt x="3" y="14"/>
                      </a:cubicBezTo>
                      <a:cubicBezTo>
                        <a:pt x="0" y="16"/>
                        <a:pt x="5" y="18"/>
                        <a:pt x="7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7" name="Freeform 63">
                  <a:extLst>
                    <a:ext uri="{FF2B5EF4-FFF2-40B4-BE49-F238E27FC236}">
                      <a16:creationId xmlns:a16="http://schemas.microsoft.com/office/drawing/2014/main" id="{29306C7B-DBAD-453A-B910-EFF781FA48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6214" y="690563"/>
                  <a:ext cx="122238" cy="47625"/>
                </a:xfrm>
                <a:custGeom>
                  <a:avLst/>
                  <a:gdLst>
                    <a:gd name="T0" fmla="*/ 1 w 29"/>
                    <a:gd name="T1" fmla="*/ 2 h 11"/>
                    <a:gd name="T2" fmla="*/ 22 w 29"/>
                    <a:gd name="T3" fmla="*/ 10 h 11"/>
                    <a:gd name="T4" fmla="*/ 26 w 29"/>
                    <a:gd name="T5" fmla="*/ 10 h 11"/>
                    <a:gd name="T6" fmla="*/ 28 w 29"/>
                    <a:gd name="T7" fmla="*/ 8 h 11"/>
                    <a:gd name="T8" fmla="*/ 6 w 29"/>
                    <a:gd name="T9" fmla="*/ 0 h 11"/>
                    <a:gd name="T10" fmla="*/ 2 w 29"/>
                    <a:gd name="T11" fmla="*/ 1 h 11"/>
                    <a:gd name="T12" fmla="*/ 1 w 29"/>
                    <a:gd name="T13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11">
                      <a:moveTo>
                        <a:pt x="1" y="2"/>
                      </a:moveTo>
                      <a:cubicBezTo>
                        <a:pt x="8" y="5"/>
                        <a:pt x="15" y="8"/>
                        <a:pt x="22" y="10"/>
                      </a:cubicBezTo>
                      <a:cubicBezTo>
                        <a:pt x="23" y="11"/>
                        <a:pt x="25" y="10"/>
                        <a:pt x="26" y="10"/>
                      </a:cubicBezTo>
                      <a:cubicBezTo>
                        <a:pt x="26" y="10"/>
                        <a:pt x="29" y="9"/>
                        <a:pt x="28" y="8"/>
                      </a:cubicBezTo>
                      <a:cubicBezTo>
                        <a:pt x="20" y="6"/>
                        <a:pt x="13" y="3"/>
                        <a:pt x="6" y="0"/>
                      </a:cubicBez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2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8" name="Freeform 64">
                  <a:extLst>
                    <a:ext uri="{FF2B5EF4-FFF2-40B4-BE49-F238E27FC236}">
                      <a16:creationId xmlns:a16="http://schemas.microsoft.com/office/drawing/2014/main" id="{59CAC46F-B088-4253-BFD9-8020952B73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5414" y="1019175"/>
                  <a:ext cx="198438" cy="284163"/>
                </a:xfrm>
                <a:custGeom>
                  <a:avLst/>
                  <a:gdLst>
                    <a:gd name="T0" fmla="*/ 36 w 47"/>
                    <a:gd name="T1" fmla="*/ 0 h 67"/>
                    <a:gd name="T2" fmla="*/ 32 w 47"/>
                    <a:gd name="T3" fmla="*/ 0 h 67"/>
                    <a:gd name="T4" fmla="*/ 9 w 47"/>
                    <a:gd name="T5" fmla="*/ 23 h 67"/>
                    <a:gd name="T6" fmla="*/ 7 w 47"/>
                    <a:gd name="T7" fmla="*/ 60 h 67"/>
                    <a:gd name="T8" fmla="*/ 16 w 47"/>
                    <a:gd name="T9" fmla="*/ 67 h 67"/>
                    <a:gd name="T10" fmla="*/ 16 w 47"/>
                    <a:gd name="T11" fmla="*/ 67 h 67"/>
                    <a:gd name="T12" fmla="*/ 19 w 47"/>
                    <a:gd name="T13" fmla="*/ 66 h 67"/>
                    <a:gd name="T14" fmla="*/ 20 w 47"/>
                    <a:gd name="T15" fmla="*/ 53 h 67"/>
                    <a:gd name="T16" fmla="*/ 32 w 47"/>
                    <a:gd name="T17" fmla="*/ 20 h 67"/>
                    <a:gd name="T18" fmla="*/ 47 w 47"/>
                    <a:gd name="T19" fmla="*/ 5 h 67"/>
                    <a:gd name="T20" fmla="*/ 36 w 47"/>
                    <a:gd name="T2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7" h="67">
                      <a:moveTo>
                        <a:pt x="36" y="0"/>
                      </a:moveTo>
                      <a:cubicBezTo>
                        <a:pt x="34" y="0"/>
                        <a:pt x="33" y="0"/>
                        <a:pt x="32" y="0"/>
                      </a:cubicBezTo>
                      <a:cubicBezTo>
                        <a:pt x="22" y="2"/>
                        <a:pt x="14" y="14"/>
                        <a:pt x="9" y="23"/>
                      </a:cubicBezTo>
                      <a:cubicBezTo>
                        <a:pt x="4" y="33"/>
                        <a:pt x="0" y="50"/>
                        <a:pt x="7" y="60"/>
                      </a:cubicBezTo>
                      <a:cubicBezTo>
                        <a:pt x="9" y="63"/>
                        <a:pt x="12" y="67"/>
                        <a:pt x="16" y="67"/>
                      </a:cubicBezTo>
                      <a:cubicBezTo>
                        <a:pt x="16" y="67"/>
                        <a:pt x="16" y="67"/>
                        <a:pt x="16" y="67"/>
                      </a:cubicBezTo>
                      <a:cubicBezTo>
                        <a:pt x="17" y="67"/>
                        <a:pt x="18" y="67"/>
                        <a:pt x="19" y="66"/>
                      </a:cubicBezTo>
                      <a:cubicBezTo>
                        <a:pt x="23" y="63"/>
                        <a:pt x="20" y="57"/>
                        <a:pt x="20" y="53"/>
                      </a:cubicBezTo>
                      <a:cubicBezTo>
                        <a:pt x="19" y="40"/>
                        <a:pt x="23" y="29"/>
                        <a:pt x="32" y="20"/>
                      </a:cubicBezTo>
                      <a:cubicBezTo>
                        <a:pt x="37" y="15"/>
                        <a:pt x="43" y="11"/>
                        <a:pt x="47" y="5"/>
                      </a:cubicBezTo>
                      <a:cubicBezTo>
                        <a:pt x="45" y="1"/>
                        <a:pt x="40" y="0"/>
                        <a:pt x="3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9" name="Freeform 65">
                  <a:extLst>
                    <a:ext uri="{FF2B5EF4-FFF2-40B4-BE49-F238E27FC236}">
                      <a16:creationId xmlns:a16="http://schemas.microsoft.com/office/drawing/2014/main" id="{1D540B57-E556-40FC-9FAE-2EA547DF52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7014" y="1579563"/>
                  <a:ext cx="198438" cy="149225"/>
                </a:xfrm>
                <a:custGeom>
                  <a:avLst/>
                  <a:gdLst>
                    <a:gd name="T0" fmla="*/ 5 w 47"/>
                    <a:gd name="T1" fmla="*/ 0 h 35"/>
                    <a:gd name="T2" fmla="*/ 1 w 47"/>
                    <a:gd name="T3" fmla="*/ 15 h 35"/>
                    <a:gd name="T4" fmla="*/ 19 w 47"/>
                    <a:gd name="T5" fmla="*/ 35 h 35"/>
                    <a:gd name="T6" fmla="*/ 22 w 47"/>
                    <a:gd name="T7" fmla="*/ 34 h 35"/>
                    <a:gd name="T8" fmla="*/ 47 w 47"/>
                    <a:gd name="T9" fmla="*/ 27 h 35"/>
                    <a:gd name="T10" fmla="*/ 21 w 47"/>
                    <a:gd name="T11" fmla="*/ 16 h 35"/>
                    <a:gd name="T12" fmla="*/ 5 w 47"/>
                    <a:gd name="T1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" h="35">
                      <a:moveTo>
                        <a:pt x="5" y="0"/>
                      </a:moveTo>
                      <a:cubicBezTo>
                        <a:pt x="1" y="4"/>
                        <a:pt x="0" y="10"/>
                        <a:pt x="1" y="15"/>
                      </a:cubicBezTo>
                      <a:cubicBezTo>
                        <a:pt x="3" y="24"/>
                        <a:pt x="11" y="30"/>
                        <a:pt x="19" y="35"/>
                      </a:cubicBezTo>
                      <a:cubicBezTo>
                        <a:pt x="21" y="35"/>
                        <a:pt x="22" y="34"/>
                        <a:pt x="22" y="34"/>
                      </a:cubicBezTo>
                      <a:cubicBezTo>
                        <a:pt x="31" y="32"/>
                        <a:pt x="39" y="29"/>
                        <a:pt x="47" y="27"/>
                      </a:cubicBezTo>
                      <a:cubicBezTo>
                        <a:pt x="37" y="26"/>
                        <a:pt x="28" y="23"/>
                        <a:pt x="21" y="16"/>
                      </a:cubicBezTo>
                      <a:cubicBezTo>
                        <a:pt x="15" y="11"/>
                        <a:pt x="11" y="4"/>
                        <a:pt x="5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60" name="Freeform 66">
                  <a:extLst>
                    <a:ext uri="{FF2B5EF4-FFF2-40B4-BE49-F238E27FC236}">
                      <a16:creationId xmlns:a16="http://schemas.microsoft.com/office/drawing/2014/main" id="{6C7ADA69-A150-4F59-8781-400DDB7439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6389" y="1690688"/>
                  <a:ext cx="212725" cy="76200"/>
                </a:xfrm>
                <a:custGeom>
                  <a:avLst/>
                  <a:gdLst>
                    <a:gd name="T0" fmla="*/ 44 w 50"/>
                    <a:gd name="T1" fmla="*/ 0 h 18"/>
                    <a:gd name="T2" fmla="*/ 35 w 50"/>
                    <a:gd name="T3" fmla="*/ 1 h 18"/>
                    <a:gd name="T4" fmla="*/ 32 w 50"/>
                    <a:gd name="T5" fmla="*/ 1 h 18"/>
                    <a:gd name="T6" fmla="*/ 28 w 50"/>
                    <a:gd name="T7" fmla="*/ 1 h 18"/>
                    <a:gd name="T8" fmla="*/ 3 w 50"/>
                    <a:gd name="T9" fmla="*/ 8 h 18"/>
                    <a:gd name="T10" fmla="*/ 0 w 50"/>
                    <a:gd name="T11" fmla="*/ 9 h 18"/>
                    <a:gd name="T12" fmla="*/ 5 w 50"/>
                    <a:gd name="T13" fmla="*/ 12 h 18"/>
                    <a:gd name="T14" fmla="*/ 28 w 50"/>
                    <a:gd name="T15" fmla="*/ 18 h 18"/>
                    <a:gd name="T16" fmla="*/ 43 w 50"/>
                    <a:gd name="T17" fmla="*/ 14 h 18"/>
                    <a:gd name="T18" fmla="*/ 50 w 50"/>
                    <a:gd name="T19" fmla="*/ 5 h 18"/>
                    <a:gd name="T20" fmla="*/ 48 w 50"/>
                    <a:gd name="T21" fmla="*/ 1 h 18"/>
                    <a:gd name="T22" fmla="*/ 44 w 50"/>
                    <a:gd name="T2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" h="18">
                      <a:moveTo>
                        <a:pt x="44" y="0"/>
                      </a:moveTo>
                      <a:cubicBezTo>
                        <a:pt x="41" y="0"/>
                        <a:pt x="37" y="1"/>
                        <a:pt x="35" y="1"/>
                      </a:cubicBezTo>
                      <a:cubicBezTo>
                        <a:pt x="34" y="1"/>
                        <a:pt x="33" y="1"/>
                        <a:pt x="32" y="1"/>
                      </a:cubicBezTo>
                      <a:cubicBezTo>
                        <a:pt x="30" y="1"/>
                        <a:pt x="29" y="1"/>
                        <a:pt x="28" y="1"/>
                      </a:cubicBezTo>
                      <a:cubicBezTo>
                        <a:pt x="20" y="3"/>
                        <a:pt x="12" y="6"/>
                        <a:pt x="3" y="8"/>
                      </a:cubicBezTo>
                      <a:cubicBezTo>
                        <a:pt x="3" y="8"/>
                        <a:pt x="2" y="9"/>
                        <a:pt x="0" y="9"/>
                      </a:cubicBezTo>
                      <a:cubicBezTo>
                        <a:pt x="2" y="10"/>
                        <a:pt x="3" y="11"/>
                        <a:pt x="5" y="12"/>
                      </a:cubicBezTo>
                      <a:cubicBezTo>
                        <a:pt x="12" y="15"/>
                        <a:pt x="20" y="18"/>
                        <a:pt x="28" y="18"/>
                      </a:cubicBezTo>
                      <a:cubicBezTo>
                        <a:pt x="34" y="18"/>
                        <a:pt x="39" y="17"/>
                        <a:pt x="43" y="14"/>
                      </a:cubicBezTo>
                      <a:cubicBezTo>
                        <a:pt x="46" y="12"/>
                        <a:pt x="49" y="8"/>
                        <a:pt x="50" y="5"/>
                      </a:cubicBezTo>
                      <a:cubicBezTo>
                        <a:pt x="50" y="3"/>
                        <a:pt x="49" y="2"/>
                        <a:pt x="48" y="1"/>
                      </a:cubicBezTo>
                      <a:cubicBezTo>
                        <a:pt x="47" y="0"/>
                        <a:pt x="45" y="0"/>
                        <a:pt x="4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61" name="Freeform 67">
                  <a:extLst>
                    <a:ext uri="{FF2B5EF4-FFF2-40B4-BE49-F238E27FC236}">
                      <a16:creationId xmlns:a16="http://schemas.microsoft.com/office/drawing/2014/main" id="{50E91A3D-04D1-43F4-8EF6-C634B8F4B8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7714" y="1655763"/>
                  <a:ext cx="309563" cy="141288"/>
                </a:xfrm>
                <a:custGeom>
                  <a:avLst/>
                  <a:gdLst>
                    <a:gd name="T0" fmla="*/ 67 w 73"/>
                    <a:gd name="T1" fmla="*/ 0 h 33"/>
                    <a:gd name="T2" fmla="*/ 57 w 73"/>
                    <a:gd name="T3" fmla="*/ 7 h 33"/>
                    <a:gd name="T4" fmla="*/ 30 w 73"/>
                    <a:gd name="T5" fmla="*/ 17 h 33"/>
                    <a:gd name="T6" fmla="*/ 23 w 73"/>
                    <a:gd name="T7" fmla="*/ 16 h 33"/>
                    <a:gd name="T8" fmla="*/ 2 w 73"/>
                    <a:gd name="T9" fmla="*/ 12 h 33"/>
                    <a:gd name="T10" fmla="*/ 7 w 73"/>
                    <a:gd name="T11" fmla="*/ 26 h 33"/>
                    <a:gd name="T12" fmla="*/ 28 w 73"/>
                    <a:gd name="T13" fmla="*/ 33 h 33"/>
                    <a:gd name="T14" fmla="*/ 38 w 73"/>
                    <a:gd name="T15" fmla="*/ 33 h 33"/>
                    <a:gd name="T16" fmla="*/ 71 w 73"/>
                    <a:gd name="T17" fmla="*/ 13 h 33"/>
                    <a:gd name="T18" fmla="*/ 71 w 73"/>
                    <a:gd name="T19" fmla="*/ 2 h 33"/>
                    <a:gd name="T20" fmla="*/ 68 w 73"/>
                    <a:gd name="T21" fmla="*/ 0 h 33"/>
                    <a:gd name="T22" fmla="*/ 67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67" y="0"/>
                      </a:moveTo>
                      <a:cubicBezTo>
                        <a:pt x="63" y="0"/>
                        <a:pt x="60" y="5"/>
                        <a:pt x="57" y="7"/>
                      </a:cubicBezTo>
                      <a:cubicBezTo>
                        <a:pt x="49" y="13"/>
                        <a:pt x="40" y="17"/>
                        <a:pt x="30" y="17"/>
                      </a:cubicBezTo>
                      <a:cubicBezTo>
                        <a:pt x="28" y="17"/>
                        <a:pt x="25" y="16"/>
                        <a:pt x="23" y="16"/>
                      </a:cubicBezTo>
                      <a:cubicBezTo>
                        <a:pt x="16" y="15"/>
                        <a:pt x="9" y="12"/>
                        <a:pt x="2" y="12"/>
                      </a:cubicBezTo>
                      <a:cubicBezTo>
                        <a:pt x="0" y="17"/>
                        <a:pt x="3" y="23"/>
                        <a:pt x="7" y="26"/>
                      </a:cubicBezTo>
                      <a:cubicBezTo>
                        <a:pt x="12" y="32"/>
                        <a:pt x="20" y="33"/>
                        <a:pt x="28" y="33"/>
                      </a:cubicBezTo>
                      <a:cubicBezTo>
                        <a:pt x="32" y="33"/>
                        <a:pt x="35" y="33"/>
                        <a:pt x="38" y="33"/>
                      </a:cubicBezTo>
                      <a:cubicBezTo>
                        <a:pt x="50" y="31"/>
                        <a:pt x="66" y="26"/>
                        <a:pt x="71" y="13"/>
                      </a:cubicBezTo>
                      <a:cubicBezTo>
                        <a:pt x="72" y="10"/>
                        <a:pt x="73" y="5"/>
                        <a:pt x="71" y="2"/>
                      </a:cubicBezTo>
                      <a:cubicBezTo>
                        <a:pt x="71" y="1"/>
                        <a:pt x="70" y="1"/>
                        <a:pt x="68" y="0"/>
                      </a:cubicBezTo>
                      <a:cubicBezTo>
                        <a:pt x="68" y="0"/>
                        <a:pt x="68" y="0"/>
                        <a:pt x="67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62" name="Freeform 69">
                  <a:extLst>
                    <a:ext uri="{FF2B5EF4-FFF2-40B4-BE49-F238E27FC236}">
                      <a16:creationId xmlns:a16="http://schemas.microsoft.com/office/drawing/2014/main" id="{51869C7D-A071-4C3B-AA4A-35AD720C2A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9276" y="784225"/>
                  <a:ext cx="309563" cy="141288"/>
                </a:xfrm>
                <a:custGeom>
                  <a:avLst/>
                  <a:gdLst>
                    <a:gd name="T0" fmla="*/ 44 w 73"/>
                    <a:gd name="T1" fmla="*/ 0 h 33"/>
                    <a:gd name="T2" fmla="*/ 36 w 73"/>
                    <a:gd name="T3" fmla="*/ 1 h 33"/>
                    <a:gd name="T4" fmla="*/ 3 w 73"/>
                    <a:gd name="T5" fmla="*/ 19 h 33"/>
                    <a:gd name="T6" fmla="*/ 2 w 73"/>
                    <a:gd name="T7" fmla="*/ 31 h 33"/>
                    <a:gd name="T8" fmla="*/ 5 w 73"/>
                    <a:gd name="T9" fmla="*/ 33 h 33"/>
                    <a:gd name="T10" fmla="*/ 6 w 73"/>
                    <a:gd name="T11" fmla="*/ 33 h 33"/>
                    <a:gd name="T12" fmla="*/ 16 w 73"/>
                    <a:gd name="T13" fmla="*/ 26 h 33"/>
                    <a:gd name="T14" fmla="*/ 43 w 73"/>
                    <a:gd name="T15" fmla="*/ 17 h 33"/>
                    <a:gd name="T16" fmla="*/ 50 w 73"/>
                    <a:gd name="T17" fmla="*/ 18 h 33"/>
                    <a:gd name="T18" fmla="*/ 72 w 73"/>
                    <a:gd name="T19" fmla="*/ 22 h 33"/>
                    <a:gd name="T20" fmla="*/ 67 w 73"/>
                    <a:gd name="T21" fmla="*/ 7 h 33"/>
                    <a:gd name="T22" fmla="*/ 44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44" y="0"/>
                      </a:moveTo>
                      <a:cubicBezTo>
                        <a:pt x="41" y="0"/>
                        <a:pt x="38" y="0"/>
                        <a:pt x="36" y="1"/>
                      </a:cubicBezTo>
                      <a:cubicBezTo>
                        <a:pt x="24" y="2"/>
                        <a:pt x="8" y="7"/>
                        <a:pt x="3" y="19"/>
                      </a:cubicBezTo>
                      <a:cubicBezTo>
                        <a:pt x="1" y="22"/>
                        <a:pt x="0" y="28"/>
                        <a:pt x="2" y="31"/>
                      </a:cubicBezTo>
                      <a:cubicBezTo>
                        <a:pt x="3" y="32"/>
                        <a:pt x="3" y="32"/>
                        <a:pt x="5" y="33"/>
                      </a:cubicBezTo>
                      <a:cubicBezTo>
                        <a:pt x="5" y="33"/>
                        <a:pt x="6" y="33"/>
                        <a:pt x="6" y="33"/>
                      </a:cubicBezTo>
                      <a:cubicBezTo>
                        <a:pt x="10" y="33"/>
                        <a:pt x="14" y="28"/>
                        <a:pt x="16" y="26"/>
                      </a:cubicBezTo>
                      <a:cubicBezTo>
                        <a:pt x="24" y="20"/>
                        <a:pt x="33" y="17"/>
                        <a:pt x="43" y="17"/>
                      </a:cubicBezTo>
                      <a:cubicBezTo>
                        <a:pt x="45" y="17"/>
                        <a:pt x="48" y="17"/>
                        <a:pt x="50" y="18"/>
                      </a:cubicBezTo>
                      <a:cubicBezTo>
                        <a:pt x="57" y="19"/>
                        <a:pt x="64" y="22"/>
                        <a:pt x="72" y="22"/>
                      </a:cubicBezTo>
                      <a:cubicBezTo>
                        <a:pt x="73" y="17"/>
                        <a:pt x="70" y="11"/>
                        <a:pt x="67" y="7"/>
                      </a:cubicBezTo>
                      <a:cubicBezTo>
                        <a:pt x="61" y="2"/>
                        <a:pt x="53" y="0"/>
                        <a:pt x="44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63" name="Freeform 70">
                  <a:extLst>
                    <a:ext uri="{FF2B5EF4-FFF2-40B4-BE49-F238E27FC236}">
                      <a16:creationId xmlns:a16="http://schemas.microsoft.com/office/drawing/2014/main" id="{A2B6B917-4AC1-452F-97E0-1859622EC0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0614" y="890588"/>
                  <a:ext cx="258763" cy="242888"/>
                </a:xfrm>
                <a:custGeom>
                  <a:avLst/>
                  <a:gdLst>
                    <a:gd name="T0" fmla="*/ 16 w 61"/>
                    <a:gd name="T1" fmla="*/ 0 h 57"/>
                    <a:gd name="T2" fmla="*/ 10 w 61"/>
                    <a:gd name="T3" fmla="*/ 1 h 57"/>
                    <a:gd name="T4" fmla="*/ 1 w 61"/>
                    <a:gd name="T5" fmla="*/ 7 h 57"/>
                    <a:gd name="T6" fmla="*/ 1 w 61"/>
                    <a:gd name="T7" fmla="*/ 11 h 57"/>
                    <a:gd name="T8" fmla="*/ 13 w 61"/>
                    <a:gd name="T9" fmla="*/ 16 h 57"/>
                    <a:gd name="T10" fmla="*/ 41 w 61"/>
                    <a:gd name="T11" fmla="*/ 37 h 57"/>
                    <a:gd name="T12" fmla="*/ 50 w 61"/>
                    <a:gd name="T13" fmla="*/ 57 h 57"/>
                    <a:gd name="T14" fmla="*/ 59 w 61"/>
                    <a:gd name="T15" fmla="*/ 44 h 57"/>
                    <a:gd name="T16" fmla="*/ 45 w 61"/>
                    <a:gd name="T17" fmla="*/ 15 h 57"/>
                    <a:gd name="T18" fmla="*/ 16 w 61"/>
                    <a:gd name="T1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57">
                      <a:moveTo>
                        <a:pt x="16" y="0"/>
                      </a:moveTo>
                      <a:cubicBezTo>
                        <a:pt x="14" y="0"/>
                        <a:pt x="12" y="0"/>
                        <a:pt x="10" y="1"/>
                      </a:cubicBezTo>
                      <a:cubicBezTo>
                        <a:pt x="7" y="2"/>
                        <a:pt x="2" y="4"/>
                        <a:pt x="1" y="7"/>
                      </a:cubicBezTo>
                      <a:cubicBezTo>
                        <a:pt x="0" y="8"/>
                        <a:pt x="0" y="9"/>
                        <a:pt x="1" y="11"/>
                      </a:cubicBezTo>
                      <a:cubicBezTo>
                        <a:pt x="2" y="15"/>
                        <a:pt x="9" y="15"/>
                        <a:pt x="13" y="16"/>
                      </a:cubicBezTo>
                      <a:cubicBezTo>
                        <a:pt x="25" y="19"/>
                        <a:pt x="35" y="26"/>
                        <a:pt x="41" y="37"/>
                      </a:cubicBezTo>
                      <a:cubicBezTo>
                        <a:pt x="44" y="44"/>
                        <a:pt x="46" y="51"/>
                        <a:pt x="50" y="57"/>
                      </a:cubicBezTo>
                      <a:cubicBezTo>
                        <a:pt x="55" y="55"/>
                        <a:pt x="58" y="49"/>
                        <a:pt x="59" y="44"/>
                      </a:cubicBezTo>
                      <a:cubicBezTo>
                        <a:pt x="61" y="33"/>
                        <a:pt x="52" y="23"/>
                        <a:pt x="45" y="15"/>
                      </a:cubicBezTo>
                      <a:cubicBezTo>
                        <a:pt x="38" y="8"/>
                        <a:pt x="27" y="0"/>
                        <a:pt x="1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5" name="文本框 557">
              <a:extLst>
                <a:ext uri="{FF2B5EF4-FFF2-40B4-BE49-F238E27FC236}">
                  <a16:creationId xmlns:a16="http://schemas.microsoft.com/office/drawing/2014/main" id="{D4F000C9-7CFF-4273-849C-35053A73FADF}"/>
                </a:ext>
              </a:extLst>
            </p:cNvPr>
            <p:cNvSpPr txBox="1"/>
            <p:nvPr/>
          </p:nvSpPr>
          <p:spPr>
            <a:xfrm>
              <a:off x="2374326" y="2393691"/>
              <a:ext cx="2584283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itchFamily="18" charset="0"/>
                </a:rPr>
                <a:t>Nêu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itchFamily="18" charset="0"/>
                </a:rPr>
                <a:t>được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itchFamily="18" charset="0"/>
                </a:rPr>
                <a:t>một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itchFamily="18" charset="0"/>
                </a:rPr>
                <a:t>số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itchFamily="18" charset="0"/>
                </a:rPr>
                <a:t>biểu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itchFamily="18" charset="0"/>
                </a:rPr>
                <a:t>hiện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itchFamily="18" charset="0"/>
                </a:rPr>
                <a:t>của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itchFamily="18" charset="0"/>
                </a:rPr>
                <a:t>việc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itchFamily="18" charset="0"/>
                </a:rPr>
                <a:t>quý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itchFamily="18" charset="0"/>
                </a:rPr>
                <a:t>trọng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itchFamily="18" charset="0"/>
                </a:rPr>
                <a:t>thời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itchFamily="18" charset="0"/>
                </a:rPr>
                <a:t>gian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itchFamily="18" charset="0"/>
                </a:rPr>
                <a:t>.</a:t>
              </a:r>
              <a:endParaRPr kumimoji="0" lang="zh-CN" altLang="en-US" sz="3200" b="0" i="0" u="none" strike="noStrike" kern="1200" cap="none" spc="0" normalizeH="0" baseline="0" noProof="0" dirty="0">
                <a:ln w="63500">
                  <a:solidFill>
                    <a:srgbClr val="FFFFFF"/>
                  </a:solidFill>
                </a:ln>
                <a:solidFill>
                  <a:srgbClr val="7030A0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uLnTx/>
                <a:uFillTx/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64" name="组合 567">
            <a:extLst>
              <a:ext uri="{FF2B5EF4-FFF2-40B4-BE49-F238E27FC236}">
                <a16:creationId xmlns:a16="http://schemas.microsoft.com/office/drawing/2014/main" id="{6D952B29-222B-4096-BDBC-92ABFEF531FA}"/>
              </a:ext>
            </a:extLst>
          </p:cNvPr>
          <p:cNvGrpSpPr/>
          <p:nvPr/>
        </p:nvGrpSpPr>
        <p:grpSpPr>
          <a:xfrm>
            <a:off x="1039721" y="2590883"/>
            <a:ext cx="9824483" cy="1910443"/>
            <a:chOff x="1330899" y="1678703"/>
            <a:chExt cx="4506713" cy="1910443"/>
          </a:xfrm>
        </p:grpSpPr>
        <p:grpSp>
          <p:nvGrpSpPr>
            <p:cNvPr id="65" name="组合 376">
              <a:extLst>
                <a:ext uri="{FF2B5EF4-FFF2-40B4-BE49-F238E27FC236}">
                  <a16:creationId xmlns:a16="http://schemas.microsoft.com/office/drawing/2014/main" id="{3771AA23-F988-46C8-890A-D5DE5A31941E}"/>
                </a:ext>
              </a:extLst>
            </p:cNvPr>
            <p:cNvGrpSpPr/>
            <p:nvPr/>
          </p:nvGrpSpPr>
          <p:grpSpPr>
            <a:xfrm>
              <a:off x="1330899" y="1678703"/>
              <a:ext cx="4506713" cy="1820299"/>
              <a:chOff x="2972472" y="1362075"/>
              <a:chExt cx="5830217" cy="2354874"/>
            </a:xfrm>
          </p:grpSpPr>
          <p:sp>
            <p:nvSpPr>
              <p:cNvPr id="67" name="Freeform 5">
                <a:extLst>
                  <a:ext uri="{FF2B5EF4-FFF2-40B4-BE49-F238E27FC236}">
                    <a16:creationId xmlns:a16="http://schemas.microsoft.com/office/drawing/2014/main" id="{CB7F37B2-8C66-4BD6-8A7B-09ABF6CA0C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214" y="1920874"/>
                <a:ext cx="5197475" cy="1705514"/>
              </a:xfrm>
              <a:custGeom>
                <a:avLst/>
                <a:gdLst>
                  <a:gd name="T0" fmla="*/ 4 w 1226"/>
                  <a:gd name="T1" fmla="*/ 50 h 234"/>
                  <a:gd name="T2" fmla="*/ 61 w 1226"/>
                  <a:gd name="T3" fmla="*/ 44 h 234"/>
                  <a:gd name="T4" fmla="*/ 73 w 1226"/>
                  <a:gd name="T5" fmla="*/ 44 h 234"/>
                  <a:gd name="T6" fmla="*/ 427 w 1226"/>
                  <a:gd name="T7" fmla="*/ 55 h 234"/>
                  <a:gd name="T8" fmla="*/ 530 w 1226"/>
                  <a:gd name="T9" fmla="*/ 58 h 234"/>
                  <a:gd name="T10" fmla="*/ 1036 w 1226"/>
                  <a:gd name="T11" fmla="*/ 18 h 234"/>
                  <a:gd name="T12" fmla="*/ 1161 w 1226"/>
                  <a:gd name="T13" fmla="*/ 22 h 234"/>
                  <a:gd name="T14" fmla="*/ 1135 w 1226"/>
                  <a:gd name="T15" fmla="*/ 177 h 234"/>
                  <a:gd name="T16" fmla="*/ 1021 w 1226"/>
                  <a:gd name="T17" fmla="*/ 209 h 234"/>
                  <a:gd name="T18" fmla="*/ 868 w 1226"/>
                  <a:gd name="T19" fmla="*/ 217 h 234"/>
                  <a:gd name="T20" fmla="*/ 691 w 1226"/>
                  <a:gd name="T21" fmla="*/ 231 h 234"/>
                  <a:gd name="T22" fmla="*/ 554 w 1226"/>
                  <a:gd name="T23" fmla="*/ 233 h 234"/>
                  <a:gd name="T24" fmla="*/ 613 w 1226"/>
                  <a:gd name="T25" fmla="*/ 234 h 234"/>
                  <a:gd name="T26" fmla="*/ 459 w 1226"/>
                  <a:gd name="T27" fmla="*/ 233 h 234"/>
                  <a:gd name="T28" fmla="*/ 314 w 1226"/>
                  <a:gd name="T29" fmla="*/ 233 h 234"/>
                  <a:gd name="T30" fmla="*/ 148 w 1226"/>
                  <a:gd name="T31" fmla="*/ 226 h 234"/>
                  <a:gd name="T32" fmla="*/ 68 w 1226"/>
                  <a:gd name="T33" fmla="*/ 219 h 234"/>
                  <a:gd name="T34" fmla="*/ 10 w 1226"/>
                  <a:gd name="T35" fmla="*/ 203 h 234"/>
                  <a:gd name="T36" fmla="*/ 7 w 1226"/>
                  <a:gd name="T37" fmla="*/ 166 h 234"/>
                  <a:gd name="T38" fmla="*/ 4 w 1226"/>
                  <a:gd name="T39" fmla="*/ 5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26" h="234">
                    <a:moveTo>
                      <a:pt x="4" y="50"/>
                    </a:moveTo>
                    <a:cubicBezTo>
                      <a:pt x="9" y="42"/>
                      <a:pt x="42" y="43"/>
                      <a:pt x="61" y="44"/>
                    </a:cubicBezTo>
                    <a:cubicBezTo>
                      <a:pt x="66" y="44"/>
                      <a:pt x="71" y="44"/>
                      <a:pt x="73" y="44"/>
                    </a:cubicBezTo>
                    <a:cubicBezTo>
                      <a:pt x="191" y="44"/>
                      <a:pt x="309" y="52"/>
                      <a:pt x="427" y="55"/>
                    </a:cubicBezTo>
                    <a:cubicBezTo>
                      <a:pt x="461" y="56"/>
                      <a:pt x="496" y="57"/>
                      <a:pt x="530" y="58"/>
                    </a:cubicBezTo>
                    <a:cubicBezTo>
                      <a:pt x="643" y="63"/>
                      <a:pt x="979" y="30"/>
                      <a:pt x="1036" y="18"/>
                    </a:cubicBezTo>
                    <a:cubicBezTo>
                      <a:pt x="1075" y="10"/>
                      <a:pt x="1125" y="0"/>
                      <a:pt x="1161" y="22"/>
                    </a:cubicBezTo>
                    <a:cubicBezTo>
                      <a:pt x="1226" y="61"/>
                      <a:pt x="1184" y="144"/>
                      <a:pt x="1135" y="177"/>
                    </a:cubicBezTo>
                    <a:cubicBezTo>
                      <a:pt x="1101" y="199"/>
                      <a:pt x="1060" y="205"/>
                      <a:pt x="1021" y="209"/>
                    </a:cubicBezTo>
                    <a:cubicBezTo>
                      <a:pt x="970" y="213"/>
                      <a:pt x="919" y="214"/>
                      <a:pt x="868" y="217"/>
                    </a:cubicBezTo>
                    <a:cubicBezTo>
                      <a:pt x="809" y="220"/>
                      <a:pt x="750" y="228"/>
                      <a:pt x="691" y="231"/>
                    </a:cubicBezTo>
                    <a:cubicBezTo>
                      <a:pt x="645" y="233"/>
                      <a:pt x="600" y="233"/>
                      <a:pt x="554" y="233"/>
                    </a:cubicBezTo>
                    <a:cubicBezTo>
                      <a:pt x="574" y="233"/>
                      <a:pt x="593" y="233"/>
                      <a:pt x="613" y="234"/>
                    </a:cubicBezTo>
                    <a:cubicBezTo>
                      <a:pt x="562" y="233"/>
                      <a:pt x="510" y="233"/>
                      <a:pt x="459" y="233"/>
                    </a:cubicBezTo>
                    <a:cubicBezTo>
                      <a:pt x="411" y="233"/>
                      <a:pt x="362" y="234"/>
                      <a:pt x="314" y="233"/>
                    </a:cubicBezTo>
                    <a:cubicBezTo>
                      <a:pt x="259" y="232"/>
                      <a:pt x="203" y="230"/>
                      <a:pt x="148" y="226"/>
                    </a:cubicBezTo>
                    <a:cubicBezTo>
                      <a:pt x="121" y="223"/>
                      <a:pt x="95" y="221"/>
                      <a:pt x="68" y="219"/>
                    </a:cubicBezTo>
                    <a:cubicBezTo>
                      <a:pt x="49" y="217"/>
                      <a:pt x="23" y="220"/>
                      <a:pt x="10" y="203"/>
                    </a:cubicBezTo>
                    <a:cubicBezTo>
                      <a:pt x="4" y="196"/>
                      <a:pt x="9" y="186"/>
                      <a:pt x="7" y="166"/>
                    </a:cubicBezTo>
                    <a:cubicBezTo>
                      <a:pt x="7" y="152"/>
                      <a:pt x="0" y="51"/>
                      <a:pt x="4" y="5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68" name="Freeform 6">
                <a:extLst>
                  <a:ext uri="{FF2B5EF4-FFF2-40B4-BE49-F238E27FC236}">
                    <a16:creationId xmlns:a16="http://schemas.microsoft.com/office/drawing/2014/main" id="{B37F5BB8-945F-4AE9-9BDF-8A37A2820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339" y="1946275"/>
                <a:ext cx="5124450" cy="1770674"/>
              </a:xfrm>
              <a:custGeom>
                <a:avLst/>
                <a:gdLst>
                  <a:gd name="T0" fmla="*/ 11 w 1209"/>
                  <a:gd name="T1" fmla="*/ 45 h 231"/>
                  <a:gd name="T2" fmla="*/ 66 w 1209"/>
                  <a:gd name="T3" fmla="*/ 40 h 231"/>
                  <a:gd name="T4" fmla="*/ 146 w 1209"/>
                  <a:gd name="T5" fmla="*/ 41 h 231"/>
                  <a:gd name="T6" fmla="*/ 343 w 1209"/>
                  <a:gd name="T7" fmla="*/ 48 h 231"/>
                  <a:gd name="T8" fmla="*/ 623 w 1209"/>
                  <a:gd name="T9" fmla="*/ 53 h 231"/>
                  <a:gd name="T10" fmla="*/ 864 w 1209"/>
                  <a:gd name="T11" fmla="*/ 35 h 231"/>
                  <a:gd name="T12" fmla="*/ 1036 w 1209"/>
                  <a:gd name="T13" fmla="*/ 15 h 231"/>
                  <a:gd name="T14" fmla="*/ 1135 w 1209"/>
                  <a:gd name="T15" fmla="*/ 7 h 231"/>
                  <a:gd name="T16" fmla="*/ 1196 w 1209"/>
                  <a:gd name="T17" fmla="*/ 74 h 231"/>
                  <a:gd name="T18" fmla="*/ 1161 w 1209"/>
                  <a:gd name="T19" fmla="*/ 149 h 231"/>
                  <a:gd name="T20" fmla="*/ 1058 w 1209"/>
                  <a:gd name="T21" fmla="*/ 197 h 231"/>
                  <a:gd name="T22" fmla="*/ 818 w 1209"/>
                  <a:gd name="T23" fmla="*/ 213 h 231"/>
                  <a:gd name="T24" fmla="*/ 559 w 1209"/>
                  <a:gd name="T25" fmla="*/ 225 h 231"/>
                  <a:gd name="T26" fmla="*/ 557 w 1209"/>
                  <a:gd name="T27" fmla="*/ 228 h 231"/>
                  <a:gd name="T28" fmla="*/ 586 w 1209"/>
                  <a:gd name="T29" fmla="*/ 229 h 231"/>
                  <a:gd name="T30" fmla="*/ 601 w 1209"/>
                  <a:gd name="T31" fmla="*/ 229 h 231"/>
                  <a:gd name="T32" fmla="*/ 610 w 1209"/>
                  <a:gd name="T33" fmla="*/ 226 h 231"/>
                  <a:gd name="T34" fmla="*/ 547 w 1209"/>
                  <a:gd name="T35" fmla="*/ 225 h 231"/>
                  <a:gd name="T36" fmla="*/ 422 w 1209"/>
                  <a:gd name="T37" fmla="*/ 226 h 231"/>
                  <a:gd name="T38" fmla="*/ 168 w 1209"/>
                  <a:gd name="T39" fmla="*/ 219 h 231"/>
                  <a:gd name="T40" fmla="*/ 53 w 1209"/>
                  <a:gd name="T41" fmla="*/ 210 h 231"/>
                  <a:gd name="T42" fmla="*/ 14 w 1209"/>
                  <a:gd name="T43" fmla="*/ 178 h 231"/>
                  <a:gd name="T44" fmla="*/ 14 w 1209"/>
                  <a:gd name="T45" fmla="*/ 152 h 231"/>
                  <a:gd name="T46" fmla="*/ 11 w 1209"/>
                  <a:gd name="T47" fmla="*/ 94 h 231"/>
                  <a:gd name="T48" fmla="*/ 10 w 1209"/>
                  <a:gd name="T49" fmla="*/ 61 h 231"/>
                  <a:gd name="T50" fmla="*/ 10 w 1209"/>
                  <a:gd name="T51" fmla="*/ 45 h 231"/>
                  <a:gd name="T52" fmla="*/ 7 w 1209"/>
                  <a:gd name="T53" fmla="*/ 43 h 231"/>
                  <a:gd name="T54" fmla="*/ 4 w 1209"/>
                  <a:gd name="T55" fmla="*/ 75 h 231"/>
                  <a:gd name="T56" fmla="*/ 7 w 1209"/>
                  <a:gd name="T57" fmla="*/ 139 h 231"/>
                  <a:gd name="T58" fmla="*/ 8 w 1209"/>
                  <a:gd name="T59" fmla="*/ 160 h 231"/>
                  <a:gd name="T60" fmla="*/ 10 w 1209"/>
                  <a:gd name="T61" fmla="*/ 195 h 231"/>
                  <a:gd name="T62" fmla="*/ 79 w 1209"/>
                  <a:gd name="T63" fmla="*/ 215 h 231"/>
                  <a:gd name="T64" fmla="*/ 349 w 1209"/>
                  <a:gd name="T65" fmla="*/ 229 h 231"/>
                  <a:gd name="T66" fmla="*/ 465 w 1209"/>
                  <a:gd name="T67" fmla="*/ 229 h 231"/>
                  <a:gd name="T68" fmla="*/ 616 w 1209"/>
                  <a:gd name="T69" fmla="*/ 229 h 231"/>
                  <a:gd name="T70" fmla="*/ 618 w 1209"/>
                  <a:gd name="T71" fmla="*/ 226 h 231"/>
                  <a:gd name="T72" fmla="*/ 574 w 1209"/>
                  <a:gd name="T73" fmla="*/ 225 h 231"/>
                  <a:gd name="T74" fmla="*/ 572 w 1209"/>
                  <a:gd name="T75" fmla="*/ 229 h 231"/>
                  <a:gd name="T76" fmla="*/ 595 w 1209"/>
                  <a:gd name="T77" fmla="*/ 229 h 231"/>
                  <a:gd name="T78" fmla="*/ 687 w 1209"/>
                  <a:gd name="T79" fmla="*/ 227 h 231"/>
                  <a:gd name="T80" fmla="*/ 879 w 1209"/>
                  <a:gd name="T81" fmla="*/ 212 h 231"/>
                  <a:gd name="T82" fmla="*/ 1064 w 1209"/>
                  <a:gd name="T83" fmla="*/ 200 h 231"/>
                  <a:gd name="T84" fmla="*/ 1172 w 1209"/>
                  <a:gd name="T85" fmla="*/ 143 h 231"/>
                  <a:gd name="T86" fmla="*/ 1197 w 1209"/>
                  <a:gd name="T87" fmla="*/ 47 h 231"/>
                  <a:gd name="T88" fmla="*/ 1101 w 1209"/>
                  <a:gd name="T89" fmla="*/ 1 h 231"/>
                  <a:gd name="T90" fmla="*/ 1010 w 1209"/>
                  <a:gd name="T91" fmla="*/ 15 h 231"/>
                  <a:gd name="T92" fmla="*/ 920 w 1209"/>
                  <a:gd name="T93" fmla="*/ 26 h 231"/>
                  <a:gd name="T94" fmla="*/ 538 w 1209"/>
                  <a:gd name="T95" fmla="*/ 51 h 231"/>
                  <a:gd name="T96" fmla="*/ 212 w 1209"/>
                  <a:gd name="T97" fmla="*/ 39 h 231"/>
                  <a:gd name="T98" fmla="*/ 69 w 1209"/>
                  <a:gd name="T99" fmla="*/ 36 h 231"/>
                  <a:gd name="T100" fmla="*/ 6 w 1209"/>
                  <a:gd name="T101" fmla="*/ 43 h 231"/>
                  <a:gd name="T102" fmla="*/ 11 w 1209"/>
                  <a:gd name="T103" fmla="*/ 4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09" h="231">
                    <a:moveTo>
                      <a:pt x="11" y="45"/>
                    </a:moveTo>
                    <a:cubicBezTo>
                      <a:pt x="20" y="33"/>
                      <a:pt x="54" y="39"/>
                      <a:pt x="66" y="40"/>
                    </a:cubicBezTo>
                    <a:cubicBezTo>
                      <a:pt x="93" y="41"/>
                      <a:pt x="120" y="40"/>
                      <a:pt x="146" y="41"/>
                    </a:cubicBezTo>
                    <a:cubicBezTo>
                      <a:pt x="212" y="42"/>
                      <a:pt x="278" y="45"/>
                      <a:pt x="343" y="48"/>
                    </a:cubicBezTo>
                    <a:cubicBezTo>
                      <a:pt x="436" y="52"/>
                      <a:pt x="530" y="57"/>
                      <a:pt x="623" y="53"/>
                    </a:cubicBezTo>
                    <a:cubicBezTo>
                      <a:pt x="703" y="49"/>
                      <a:pt x="784" y="43"/>
                      <a:pt x="864" y="35"/>
                    </a:cubicBezTo>
                    <a:cubicBezTo>
                      <a:pt x="921" y="30"/>
                      <a:pt x="980" y="25"/>
                      <a:pt x="1036" y="15"/>
                    </a:cubicBezTo>
                    <a:cubicBezTo>
                      <a:pt x="1069" y="8"/>
                      <a:pt x="1102" y="1"/>
                      <a:pt x="1135" y="7"/>
                    </a:cubicBezTo>
                    <a:cubicBezTo>
                      <a:pt x="1169" y="13"/>
                      <a:pt x="1195" y="39"/>
                      <a:pt x="1196" y="74"/>
                    </a:cubicBezTo>
                    <a:cubicBezTo>
                      <a:pt x="1196" y="102"/>
                      <a:pt x="1179" y="129"/>
                      <a:pt x="1161" y="149"/>
                    </a:cubicBezTo>
                    <a:cubicBezTo>
                      <a:pt x="1135" y="179"/>
                      <a:pt x="1096" y="191"/>
                      <a:pt x="1058" y="197"/>
                    </a:cubicBezTo>
                    <a:cubicBezTo>
                      <a:pt x="979" y="210"/>
                      <a:pt x="898" y="206"/>
                      <a:pt x="818" y="213"/>
                    </a:cubicBezTo>
                    <a:cubicBezTo>
                      <a:pt x="732" y="220"/>
                      <a:pt x="646" y="226"/>
                      <a:pt x="559" y="225"/>
                    </a:cubicBezTo>
                    <a:cubicBezTo>
                      <a:pt x="556" y="225"/>
                      <a:pt x="553" y="228"/>
                      <a:pt x="557" y="228"/>
                    </a:cubicBezTo>
                    <a:cubicBezTo>
                      <a:pt x="567" y="229"/>
                      <a:pt x="576" y="229"/>
                      <a:pt x="586" y="229"/>
                    </a:cubicBezTo>
                    <a:cubicBezTo>
                      <a:pt x="591" y="229"/>
                      <a:pt x="596" y="229"/>
                      <a:pt x="601" y="229"/>
                    </a:cubicBezTo>
                    <a:cubicBezTo>
                      <a:pt x="606" y="231"/>
                      <a:pt x="610" y="230"/>
                      <a:pt x="610" y="226"/>
                    </a:cubicBezTo>
                    <a:cubicBezTo>
                      <a:pt x="589" y="225"/>
                      <a:pt x="568" y="225"/>
                      <a:pt x="547" y="225"/>
                    </a:cubicBezTo>
                    <a:cubicBezTo>
                      <a:pt x="505" y="225"/>
                      <a:pt x="464" y="225"/>
                      <a:pt x="422" y="226"/>
                    </a:cubicBezTo>
                    <a:cubicBezTo>
                      <a:pt x="337" y="226"/>
                      <a:pt x="253" y="225"/>
                      <a:pt x="168" y="219"/>
                    </a:cubicBezTo>
                    <a:cubicBezTo>
                      <a:pt x="130" y="216"/>
                      <a:pt x="91" y="212"/>
                      <a:pt x="53" y="210"/>
                    </a:cubicBezTo>
                    <a:cubicBezTo>
                      <a:pt x="32" y="209"/>
                      <a:pt x="13" y="202"/>
                      <a:pt x="14" y="178"/>
                    </a:cubicBezTo>
                    <a:cubicBezTo>
                      <a:pt x="15" y="170"/>
                      <a:pt x="14" y="161"/>
                      <a:pt x="14" y="152"/>
                    </a:cubicBezTo>
                    <a:cubicBezTo>
                      <a:pt x="13" y="133"/>
                      <a:pt x="12" y="114"/>
                      <a:pt x="11" y="94"/>
                    </a:cubicBezTo>
                    <a:cubicBezTo>
                      <a:pt x="10" y="83"/>
                      <a:pt x="10" y="72"/>
                      <a:pt x="10" y="61"/>
                    </a:cubicBezTo>
                    <a:cubicBezTo>
                      <a:pt x="10" y="59"/>
                      <a:pt x="9" y="46"/>
                      <a:pt x="10" y="45"/>
                    </a:cubicBezTo>
                    <a:cubicBezTo>
                      <a:pt x="13" y="43"/>
                      <a:pt x="9" y="42"/>
                      <a:pt x="7" y="43"/>
                    </a:cubicBezTo>
                    <a:cubicBezTo>
                      <a:pt x="0" y="48"/>
                      <a:pt x="4" y="69"/>
                      <a:pt x="4" y="75"/>
                    </a:cubicBezTo>
                    <a:cubicBezTo>
                      <a:pt x="5" y="97"/>
                      <a:pt x="6" y="118"/>
                      <a:pt x="7" y="139"/>
                    </a:cubicBezTo>
                    <a:cubicBezTo>
                      <a:pt x="8" y="146"/>
                      <a:pt x="8" y="153"/>
                      <a:pt x="8" y="160"/>
                    </a:cubicBezTo>
                    <a:cubicBezTo>
                      <a:pt x="9" y="168"/>
                      <a:pt x="5" y="187"/>
                      <a:pt x="10" y="195"/>
                    </a:cubicBezTo>
                    <a:cubicBezTo>
                      <a:pt x="23" y="218"/>
                      <a:pt x="57" y="214"/>
                      <a:pt x="79" y="215"/>
                    </a:cubicBezTo>
                    <a:cubicBezTo>
                      <a:pt x="169" y="222"/>
                      <a:pt x="258" y="228"/>
                      <a:pt x="349" y="229"/>
                    </a:cubicBezTo>
                    <a:cubicBezTo>
                      <a:pt x="387" y="229"/>
                      <a:pt x="426" y="229"/>
                      <a:pt x="465" y="229"/>
                    </a:cubicBezTo>
                    <a:cubicBezTo>
                      <a:pt x="516" y="229"/>
                      <a:pt x="566" y="229"/>
                      <a:pt x="616" y="229"/>
                    </a:cubicBezTo>
                    <a:cubicBezTo>
                      <a:pt x="619" y="229"/>
                      <a:pt x="622" y="226"/>
                      <a:pt x="618" y="226"/>
                    </a:cubicBezTo>
                    <a:cubicBezTo>
                      <a:pt x="603" y="225"/>
                      <a:pt x="589" y="225"/>
                      <a:pt x="574" y="225"/>
                    </a:cubicBezTo>
                    <a:cubicBezTo>
                      <a:pt x="567" y="225"/>
                      <a:pt x="557" y="228"/>
                      <a:pt x="572" y="229"/>
                    </a:cubicBezTo>
                    <a:cubicBezTo>
                      <a:pt x="580" y="229"/>
                      <a:pt x="587" y="229"/>
                      <a:pt x="595" y="229"/>
                    </a:cubicBezTo>
                    <a:cubicBezTo>
                      <a:pt x="626" y="229"/>
                      <a:pt x="656" y="228"/>
                      <a:pt x="687" y="227"/>
                    </a:cubicBezTo>
                    <a:cubicBezTo>
                      <a:pt x="751" y="224"/>
                      <a:pt x="815" y="216"/>
                      <a:pt x="879" y="212"/>
                    </a:cubicBezTo>
                    <a:cubicBezTo>
                      <a:pt x="941" y="209"/>
                      <a:pt x="1003" y="209"/>
                      <a:pt x="1064" y="200"/>
                    </a:cubicBezTo>
                    <a:cubicBezTo>
                      <a:pt x="1106" y="193"/>
                      <a:pt x="1145" y="176"/>
                      <a:pt x="1172" y="143"/>
                    </a:cubicBezTo>
                    <a:cubicBezTo>
                      <a:pt x="1194" y="117"/>
                      <a:pt x="1209" y="80"/>
                      <a:pt x="1197" y="47"/>
                    </a:cubicBezTo>
                    <a:cubicBezTo>
                      <a:pt x="1183" y="9"/>
                      <a:pt x="1136" y="0"/>
                      <a:pt x="1101" y="1"/>
                    </a:cubicBezTo>
                    <a:cubicBezTo>
                      <a:pt x="1070" y="2"/>
                      <a:pt x="1040" y="11"/>
                      <a:pt x="1010" y="15"/>
                    </a:cubicBezTo>
                    <a:cubicBezTo>
                      <a:pt x="980" y="19"/>
                      <a:pt x="950" y="23"/>
                      <a:pt x="920" y="26"/>
                    </a:cubicBezTo>
                    <a:cubicBezTo>
                      <a:pt x="794" y="39"/>
                      <a:pt x="665" y="54"/>
                      <a:pt x="538" y="51"/>
                    </a:cubicBezTo>
                    <a:cubicBezTo>
                      <a:pt x="429" y="47"/>
                      <a:pt x="320" y="43"/>
                      <a:pt x="212" y="39"/>
                    </a:cubicBezTo>
                    <a:cubicBezTo>
                      <a:pt x="164" y="37"/>
                      <a:pt x="116" y="38"/>
                      <a:pt x="69" y="36"/>
                    </a:cubicBezTo>
                    <a:cubicBezTo>
                      <a:pt x="53" y="35"/>
                      <a:pt x="18" y="29"/>
                      <a:pt x="6" y="43"/>
                    </a:cubicBezTo>
                    <a:cubicBezTo>
                      <a:pt x="4" y="46"/>
                      <a:pt x="9" y="46"/>
                      <a:pt x="11" y="45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grpSp>
            <p:nvGrpSpPr>
              <p:cNvPr id="69" name="组合 375">
                <a:extLst>
                  <a:ext uri="{FF2B5EF4-FFF2-40B4-BE49-F238E27FC236}">
                    <a16:creationId xmlns:a16="http://schemas.microsoft.com/office/drawing/2014/main" id="{231933A7-15FC-4453-B555-511C4F2A73CB}"/>
                  </a:ext>
                </a:extLst>
              </p:cNvPr>
              <p:cNvGrpSpPr/>
              <p:nvPr/>
            </p:nvGrpSpPr>
            <p:grpSpPr>
              <a:xfrm>
                <a:off x="2972472" y="1362075"/>
                <a:ext cx="1164099" cy="1951636"/>
                <a:chOff x="2105026" y="333375"/>
                <a:chExt cx="1958975" cy="3284262"/>
              </a:xfrm>
            </p:grpSpPr>
            <p:sp>
              <p:nvSpPr>
                <p:cNvPr id="70" name="Freeform 15">
                  <a:extLst>
                    <a:ext uri="{FF2B5EF4-FFF2-40B4-BE49-F238E27FC236}">
                      <a16:creationId xmlns:a16="http://schemas.microsoft.com/office/drawing/2014/main" id="{CD79179B-EFF1-4CB7-A596-80201DEDD9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827213"/>
                  <a:ext cx="350838" cy="296863"/>
                </a:xfrm>
                <a:custGeom>
                  <a:avLst/>
                  <a:gdLst>
                    <a:gd name="T0" fmla="*/ 83 w 83"/>
                    <a:gd name="T1" fmla="*/ 41 h 70"/>
                    <a:gd name="T2" fmla="*/ 9 w 83"/>
                    <a:gd name="T3" fmla="*/ 20 h 70"/>
                    <a:gd name="T4" fmla="*/ 83 w 83"/>
                    <a:gd name="T5" fmla="*/ 48 h 70"/>
                    <a:gd name="T6" fmla="*/ 83 w 83"/>
                    <a:gd name="T7" fmla="*/ 41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70">
                      <a:moveTo>
                        <a:pt x="83" y="41"/>
                      </a:moveTo>
                      <a:cubicBezTo>
                        <a:pt x="64" y="28"/>
                        <a:pt x="23" y="0"/>
                        <a:pt x="9" y="20"/>
                      </a:cubicBezTo>
                      <a:cubicBezTo>
                        <a:pt x="0" y="31"/>
                        <a:pt x="26" y="70"/>
                        <a:pt x="83" y="48"/>
                      </a:cubicBezTo>
                      <a:lnTo>
                        <a:pt x="83" y="41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71" name="Freeform 16">
                  <a:extLst>
                    <a:ext uri="{FF2B5EF4-FFF2-40B4-BE49-F238E27FC236}">
                      <a16:creationId xmlns:a16="http://schemas.microsoft.com/office/drawing/2014/main" id="{C45CB98B-039E-460E-8FF4-A093AAC916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8976" y="1830388"/>
                  <a:ext cx="376238" cy="315913"/>
                </a:xfrm>
                <a:custGeom>
                  <a:avLst/>
                  <a:gdLst>
                    <a:gd name="T0" fmla="*/ 0 w 89"/>
                    <a:gd name="T1" fmla="*/ 50 h 74"/>
                    <a:gd name="T2" fmla="*/ 84 w 89"/>
                    <a:gd name="T3" fmla="*/ 28 h 74"/>
                    <a:gd name="T4" fmla="*/ 1 w 89"/>
                    <a:gd name="T5" fmla="*/ 60 h 74"/>
                    <a:gd name="T6" fmla="*/ 0 w 89"/>
                    <a:gd name="T7" fmla="*/ 5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9" h="74">
                      <a:moveTo>
                        <a:pt x="0" y="50"/>
                      </a:moveTo>
                      <a:cubicBezTo>
                        <a:pt x="16" y="34"/>
                        <a:pt x="70" y="0"/>
                        <a:pt x="84" y="28"/>
                      </a:cubicBezTo>
                      <a:cubicBezTo>
                        <a:pt x="89" y="40"/>
                        <a:pt x="47" y="74"/>
                        <a:pt x="1" y="60"/>
                      </a:cubicBez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72" name="Freeform 17">
                  <a:extLst>
                    <a:ext uri="{FF2B5EF4-FFF2-40B4-BE49-F238E27FC236}">
                      <a16:creationId xmlns:a16="http://schemas.microsoft.com/office/drawing/2014/main" id="{9DD08FD9-A109-49A0-B716-DD453CF1F1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6751" y="1809750"/>
                  <a:ext cx="423863" cy="284163"/>
                </a:xfrm>
                <a:custGeom>
                  <a:avLst/>
                  <a:gdLst>
                    <a:gd name="T0" fmla="*/ 7 w 100"/>
                    <a:gd name="T1" fmla="*/ 50 h 67"/>
                    <a:gd name="T2" fmla="*/ 78 w 100"/>
                    <a:gd name="T3" fmla="*/ 20 h 67"/>
                    <a:gd name="T4" fmla="*/ 78 w 100"/>
                    <a:gd name="T5" fmla="*/ 45 h 67"/>
                    <a:gd name="T6" fmla="*/ 7 w 100"/>
                    <a:gd name="T7" fmla="*/ 59 h 67"/>
                    <a:gd name="T8" fmla="*/ 3 w 100"/>
                    <a:gd name="T9" fmla="*/ 61 h 67"/>
                    <a:gd name="T10" fmla="*/ 68 w 100"/>
                    <a:gd name="T11" fmla="*/ 55 h 67"/>
                    <a:gd name="T12" fmla="*/ 87 w 100"/>
                    <a:gd name="T13" fmla="*/ 21 h 67"/>
                    <a:gd name="T14" fmla="*/ 1 w 100"/>
                    <a:gd name="T15" fmla="*/ 50 h 67"/>
                    <a:gd name="T16" fmla="*/ 7 w 100"/>
                    <a:gd name="T17" fmla="*/ 5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0" h="67">
                      <a:moveTo>
                        <a:pt x="7" y="50"/>
                      </a:moveTo>
                      <a:cubicBezTo>
                        <a:pt x="21" y="35"/>
                        <a:pt x="57" y="10"/>
                        <a:pt x="78" y="20"/>
                      </a:cubicBezTo>
                      <a:cubicBezTo>
                        <a:pt x="89" y="25"/>
                        <a:pt x="84" y="38"/>
                        <a:pt x="78" y="45"/>
                      </a:cubicBezTo>
                      <a:cubicBezTo>
                        <a:pt x="62" y="64"/>
                        <a:pt x="30" y="65"/>
                        <a:pt x="7" y="59"/>
                      </a:cubicBezTo>
                      <a:cubicBezTo>
                        <a:pt x="6" y="59"/>
                        <a:pt x="1" y="61"/>
                        <a:pt x="3" y="61"/>
                      </a:cubicBezTo>
                      <a:cubicBezTo>
                        <a:pt x="25" y="67"/>
                        <a:pt x="47" y="66"/>
                        <a:pt x="68" y="55"/>
                      </a:cubicBezTo>
                      <a:cubicBezTo>
                        <a:pt x="79" y="50"/>
                        <a:pt x="100" y="34"/>
                        <a:pt x="87" y="21"/>
                      </a:cubicBezTo>
                      <a:cubicBezTo>
                        <a:pt x="66" y="0"/>
                        <a:pt x="16" y="35"/>
                        <a:pt x="1" y="50"/>
                      </a:cubicBezTo>
                      <a:cubicBezTo>
                        <a:pt x="0" y="51"/>
                        <a:pt x="6" y="51"/>
                        <a:pt x="7" y="5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73" name="Freeform 18">
                  <a:extLst>
                    <a:ext uri="{FF2B5EF4-FFF2-40B4-BE49-F238E27FC236}">
                      <a16:creationId xmlns:a16="http://schemas.microsoft.com/office/drawing/2014/main" id="{404BA130-98DA-481E-B138-5EFFA837BE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8651" y="1673225"/>
                  <a:ext cx="76200" cy="476250"/>
                </a:xfrm>
                <a:custGeom>
                  <a:avLst/>
                  <a:gdLst>
                    <a:gd name="T0" fmla="*/ 7 w 18"/>
                    <a:gd name="T1" fmla="*/ 4 h 112"/>
                    <a:gd name="T2" fmla="*/ 11 w 18"/>
                    <a:gd name="T3" fmla="*/ 109 h 112"/>
                    <a:gd name="T4" fmla="*/ 17 w 18"/>
                    <a:gd name="T5" fmla="*/ 107 h 112"/>
                    <a:gd name="T6" fmla="*/ 13 w 18"/>
                    <a:gd name="T7" fmla="*/ 3 h 112"/>
                    <a:gd name="T8" fmla="*/ 7 w 18"/>
                    <a:gd name="T9" fmla="*/ 4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12">
                      <a:moveTo>
                        <a:pt x="7" y="4"/>
                      </a:moveTo>
                      <a:cubicBezTo>
                        <a:pt x="0" y="38"/>
                        <a:pt x="6" y="75"/>
                        <a:pt x="11" y="109"/>
                      </a:cubicBezTo>
                      <a:cubicBezTo>
                        <a:pt x="12" y="112"/>
                        <a:pt x="18" y="110"/>
                        <a:pt x="17" y="107"/>
                      </a:cubicBezTo>
                      <a:cubicBezTo>
                        <a:pt x="11" y="74"/>
                        <a:pt x="6" y="37"/>
                        <a:pt x="13" y="3"/>
                      </a:cubicBezTo>
                      <a:cubicBezTo>
                        <a:pt x="13" y="0"/>
                        <a:pt x="7" y="1"/>
                        <a:pt x="7" y="4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74" name="Freeform 19">
                  <a:extLst>
                    <a:ext uri="{FF2B5EF4-FFF2-40B4-BE49-F238E27FC236}">
                      <a16:creationId xmlns:a16="http://schemas.microsoft.com/office/drawing/2014/main" id="{DD5D8636-495B-4FED-A872-076152B90D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7151" y="708025"/>
                  <a:ext cx="1466850" cy="1160463"/>
                </a:xfrm>
                <a:custGeom>
                  <a:avLst/>
                  <a:gdLst>
                    <a:gd name="T0" fmla="*/ 106 w 346"/>
                    <a:gd name="T1" fmla="*/ 70 h 273"/>
                    <a:gd name="T2" fmla="*/ 145 w 346"/>
                    <a:gd name="T3" fmla="*/ 10 h 273"/>
                    <a:gd name="T4" fmla="*/ 223 w 346"/>
                    <a:gd name="T5" fmla="*/ 53 h 273"/>
                    <a:gd name="T6" fmla="*/ 301 w 346"/>
                    <a:gd name="T7" fmla="*/ 46 h 273"/>
                    <a:gd name="T8" fmla="*/ 300 w 346"/>
                    <a:gd name="T9" fmla="*/ 123 h 273"/>
                    <a:gd name="T10" fmla="*/ 337 w 346"/>
                    <a:gd name="T11" fmla="*/ 167 h 273"/>
                    <a:gd name="T12" fmla="*/ 260 w 346"/>
                    <a:gd name="T13" fmla="*/ 205 h 273"/>
                    <a:gd name="T14" fmla="*/ 212 w 346"/>
                    <a:gd name="T15" fmla="*/ 266 h 273"/>
                    <a:gd name="T16" fmla="*/ 154 w 346"/>
                    <a:gd name="T17" fmla="*/ 224 h 273"/>
                    <a:gd name="T18" fmla="*/ 139 w 346"/>
                    <a:gd name="T19" fmla="*/ 241 h 273"/>
                    <a:gd name="T20" fmla="*/ 63 w 346"/>
                    <a:gd name="T21" fmla="*/ 248 h 273"/>
                    <a:gd name="T22" fmla="*/ 53 w 346"/>
                    <a:gd name="T23" fmla="*/ 174 h 273"/>
                    <a:gd name="T24" fmla="*/ 14 w 346"/>
                    <a:gd name="T25" fmla="*/ 103 h 273"/>
                    <a:gd name="T26" fmla="*/ 106 w 346"/>
                    <a:gd name="T27" fmla="*/ 7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6" h="273">
                      <a:moveTo>
                        <a:pt x="106" y="70"/>
                      </a:moveTo>
                      <a:cubicBezTo>
                        <a:pt x="106" y="70"/>
                        <a:pt x="94" y="21"/>
                        <a:pt x="145" y="10"/>
                      </a:cubicBezTo>
                      <a:cubicBezTo>
                        <a:pt x="195" y="0"/>
                        <a:pt x="220" y="24"/>
                        <a:pt x="223" y="53"/>
                      </a:cubicBezTo>
                      <a:cubicBezTo>
                        <a:pt x="223" y="53"/>
                        <a:pt x="262" y="9"/>
                        <a:pt x="301" y="46"/>
                      </a:cubicBezTo>
                      <a:cubicBezTo>
                        <a:pt x="346" y="89"/>
                        <a:pt x="307" y="116"/>
                        <a:pt x="300" y="123"/>
                      </a:cubicBezTo>
                      <a:cubicBezTo>
                        <a:pt x="300" y="123"/>
                        <a:pt x="342" y="133"/>
                        <a:pt x="337" y="167"/>
                      </a:cubicBezTo>
                      <a:cubicBezTo>
                        <a:pt x="332" y="210"/>
                        <a:pt x="299" y="236"/>
                        <a:pt x="260" y="205"/>
                      </a:cubicBezTo>
                      <a:cubicBezTo>
                        <a:pt x="260" y="205"/>
                        <a:pt x="271" y="257"/>
                        <a:pt x="212" y="266"/>
                      </a:cubicBezTo>
                      <a:cubicBezTo>
                        <a:pt x="156" y="273"/>
                        <a:pt x="155" y="226"/>
                        <a:pt x="154" y="224"/>
                      </a:cubicBezTo>
                      <a:cubicBezTo>
                        <a:pt x="154" y="224"/>
                        <a:pt x="148" y="233"/>
                        <a:pt x="139" y="241"/>
                      </a:cubicBezTo>
                      <a:cubicBezTo>
                        <a:pt x="124" y="255"/>
                        <a:pt x="98" y="268"/>
                        <a:pt x="63" y="248"/>
                      </a:cubicBezTo>
                      <a:cubicBezTo>
                        <a:pt x="14" y="220"/>
                        <a:pt x="44" y="172"/>
                        <a:pt x="53" y="174"/>
                      </a:cubicBezTo>
                      <a:cubicBezTo>
                        <a:pt x="53" y="174"/>
                        <a:pt x="0" y="155"/>
                        <a:pt x="14" y="103"/>
                      </a:cubicBezTo>
                      <a:cubicBezTo>
                        <a:pt x="26" y="58"/>
                        <a:pt x="84" y="50"/>
                        <a:pt x="106" y="70"/>
                      </a:cubicBezTo>
                    </a:path>
                  </a:pathLst>
                </a:custGeom>
                <a:solidFill>
                  <a:srgbClr val="FCC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75" name="Freeform 20">
                  <a:extLst>
                    <a:ext uri="{FF2B5EF4-FFF2-40B4-BE49-F238E27FC236}">
                      <a16:creationId xmlns:a16="http://schemas.microsoft.com/office/drawing/2014/main" id="{8E267FAB-CF71-49ED-A79B-71061F433BC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38576" y="1231900"/>
                  <a:ext cx="187325" cy="403225"/>
                </a:xfrm>
                <a:custGeom>
                  <a:avLst/>
                  <a:gdLst>
                    <a:gd name="T0" fmla="*/ 0 w 44"/>
                    <a:gd name="T1" fmla="*/ 95 h 95"/>
                    <a:gd name="T2" fmla="*/ 0 w 44"/>
                    <a:gd name="T3" fmla="*/ 95 h 95"/>
                    <a:gd name="T4" fmla="*/ 0 w 44"/>
                    <a:gd name="T5" fmla="*/ 95 h 95"/>
                    <a:gd name="T6" fmla="*/ 0 w 44"/>
                    <a:gd name="T7" fmla="*/ 95 h 95"/>
                    <a:gd name="T8" fmla="*/ 44 w 44"/>
                    <a:gd name="T9" fmla="*/ 46 h 95"/>
                    <a:gd name="T10" fmla="*/ 0 w 44"/>
                    <a:gd name="T11" fmla="*/ 95 h 95"/>
                    <a:gd name="T12" fmla="*/ 44 w 44"/>
                    <a:gd name="T13" fmla="*/ 46 h 95"/>
                    <a:gd name="T14" fmla="*/ 44 w 44"/>
                    <a:gd name="T15" fmla="*/ 45 h 95"/>
                    <a:gd name="T16" fmla="*/ 44 w 44"/>
                    <a:gd name="T17" fmla="*/ 45 h 95"/>
                    <a:gd name="T18" fmla="*/ 44 w 44"/>
                    <a:gd name="T19" fmla="*/ 45 h 95"/>
                    <a:gd name="T20" fmla="*/ 44 w 44"/>
                    <a:gd name="T21" fmla="*/ 45 h 95"/>
                    <a:gd name="T22" fmla="*/ 44 w 44"/>
                    <a:gd name="T23" fmla="*/ 45 h 95"/>
                    <a:gd name="T24" fmla="*/ 44 w 44"/>
                    <a:gd name="T25" fmla="*/ 45 h 95"/>
                    <a:gd name="T26" fmla="*/ 7 w 44"/>
                    <a:gd name="T27" fmla="*/ 0 h 95"/>
                    <a:gd name="T28" fmla="*/ 7 w 44"/>
                    <a:gd name="T29" fmla="*/ 0 h 95"/>
                    <a:gd name="T30" fmla="*/ 7 w 44"/>
                    <a:gd name="T3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95">
                      <a:moveTo>
                        <a:pt x="0" y="95"/>
                      </a:move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moveTo>
                        <a:pt x="44" y="46"/>
                      </a:moveTo>
                      <a:cubicBezTo>
                        <a:pt x="40" y="75"/>
                        <a:pt x="23" y="95"/>
                        <a:pt x="0" y="95"/>
                      </a:cubicBezTo>
                      <a:cubicBezTo>
                        <a:pt x="23" y="95"/>
                        <a:pt x="40" y="75"/>
                        <a:pt x="44" y="46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76" name="Freeform 21">
                  <a:extLst>
                    <a:ext uri="{FF2B5EF4-FFF2-40B4-BE49-F238E27FC236}">
                      <a16:creationId xmlns:a16="http://schemas.microsoft.com/office/drawing/2014/main" id="{383B2A9C-D107-4BFE-9EA1-431DC41D92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5876" y="1027113"/>
                  <a:ext cx="203200" cy="608013"/>
                </a:xfrm>
                <a:custGeom>
                  <a:avLst/>
                  <a:gdLst>
                    <a:gd name="T0" fmla="*/ 31 w 48"/>
                    <a:gd name="T1" fmla="*/ 0 h 143"/>
                    <a:gd name="T2" fmla="*/ 24 w 48"/>
                    <a:gd name="T3" fmla="*/ 9 h 143"/>
                    <a:gd name="T4" fmla="*/ 7 w 48"/>
                    <a:gd name="T5" fmla="*/ 45 h 143"/>
                    <a:gd name="T6" fmla="*/ 14 w 48"/>
                    <a:gd name="T7" fmla="*/ 50 h 143"/>
                    <a:gd name="T8" fmla="*/ 30 w 48"/>
                    <a:gd name="T9" fmla="*/ 62 h 143"/>
                    <a:gd name="T10" fmla="*/ 36 w 48"/>
                    <a:gd name="T11" fmla="*/ 113 h 143"/>
                    <a:gd name="T12" fmla="*/ 0 w 48"/>
                    <a:gd name="T13" fmla="*/ 143 h 143"/>
                    <a:gd name="T14" fmla="*/ 3 w 48"/>
                    <a:gd name="T15" fmla="*/ 143 h 143"/>
                    <a:gd name="T16" fmla="*/ 3 w 48"/>
                    <a:gd name="T17" fmla="*/ 143 h 143"/>
                    <a:gd name="T18" fmla="*/ 3 w 48"/>
                    <a:gd name="T19" fmla="*/ 143 h 143"/>
                    <a:gd name="T20" fmla="*/ 47 w 48"/>
                    <a:gd name="T21" fmla="*/ 94 h 143"/>
                    <a:gd name="T22" fmla="*/ 47 w 48"/>
                    <a:gd name="T23" fmla="*/ 93 h 143"/>
                    <a:gd name="T24" fmla="*/ 47 w 48"/>
                    <a:gd name="T25" fmla="*/ 93 h 143"/>
                    <a:gd name="T26" fmla="*/ 47 w 48"/>
                    <a:gd name="T27" fmla="*/ 93 h 143"/>
                    <a:gd name="T28" fmla="*/ 47 w 48"/>
                    <a:gd name="T29" fmla="*/ 93 h 143"/>
                    <a:gd name="T30" fmla="*/ 47 w 48"/>
                    <a:gd name="T31" fmla="*/ 92 h 143"/>
                    <a:gd name="T32" fmla="*/ 48 w 48"/>
                    <a:gd name="T33" fmla="*/ 87 h 143"/>
                    <a:gd name="T34" fmla="*/ 10 w 48"/>
                    <a:gd name="T35" fmla="*/ 48 h 143"/>
                    <a:gd name="T36" fmla="*/ 10 w 48"/>
                    <a:gd name="T37" fmla="*/ 48 h 143"/>
                    <a:gd name="T38" fmla="*/ 10 w 48"/>
                    <a:gd name="T39" fmla="*/ 48 h 143"/>
                    <a:gd name="T40" fmla="*/ 10 w 48"/>
                    <a:gd name="T41" fmla="*/ 48 h 143"/>
                    <a:gd name="T42" fmla="*/ 10 w 48"/>
                    <a:gd name="T43" fmla="*/ 48 h 143"/>
                    <a:gd name="T44" fmla="*/ 31 w 48"/>
                    <a:gd name="T45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143">
                      <a:moveTo>
                        <a:pt x="31" y="0"/>
                      </a:moveTo>
                      <a:cubicBezTo>
                        <a:pt x="29" y="3"/>
                        <a:pt x="27" y="6"/>
                        <a:pt x="24" y="9"/>
                      </a:cubicBezTo>
                      <a:cubicBezTo>
                        <a:pt x="25" y="22"/>
                        <a:pt x="19" y="34"/>
                        <a:pt x="7" y="45"/>
                      </a:cubicBezTo>
                      <a:cubicBezTo>
                        <a:pt x="1" y="49"/>
                        <a:pt x="8" y="48"/>
                        <a:pt x="14" y="50"/>
                      </a:cubicBezTo>
                      <a:cubicBezTo>
                        <a:pt x="20" y="53"/>
                        <a:pt x="26" y="57"/>
                        <a:pt x="30" y="62"/>
                      </a:cubicBezTo>
                      <a:cubicBezTo>
                        <a:pt x="44" y="76"/>
                        <a:pt x="44" y="96"/>
                        <a:pt x="36" y="113"/>
                      </a:cubicBezTo>
                      <a:cubicBezTo>
                        <a:pt x="27" y="131"/>
                        <a:pt x="14" y="141"/>
                        <a:pt x="0" y="143"/>
                      </a:cubicBezTo>
                      <a:cubicBezTo>
                        <a:pt x="1" y="143"/>
                        <a:pt x="2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26" y="143"/>
                        <a:pt x="43" y="123"/>
                        <a:pt x="47" y="94"/>
                      </a:cubicBezTo>
                      <a:cubicBezTo>
                        <a:pt x="47" y="94"/>
                        <a:pt x="47" y="94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2"/>
                        <a:pt x="47" y="92"/>
                      </a:cubicBezTo>
                      <a:cubicBezTo>
                        <a:pt x="48" y="91"/>
                        <a:pt x="48" y="89"/>
                        <a:pt x="48" y="87"/>
                      </a:cubicBezTo>
                      <a:cubicBezTo>
                        <a:pt x="48" y="57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5" y="43"/>
                        <a:pt x="39" y="26"/>
                        <a:pt x="31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77" name="Freeform 22">
                  <a:extLst>
                    <a:ext uri="{FF2B5EF4-FFF2-40B4-BE49-F238E27FC236}">
                      <a16:creationId xmlns:a16="http://schemas.microsoft.com/office/drawing/2014/main" id="{63CD9D28-7CA7-422D-9638-CE7436884C1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00351" y="1660525"/>
                  <a:ext cx="449263" cy="128588"/>
                </a:xfrm>
                <a:custGeom>
                  <a:avLst/>
                  <a:gdLst>
                    <a:gd name="T0" fmla="*/ 5 w 106"/>
                    <a:gd name="T1" fmla="*/ 17 h 30"/>
                    <a:gd name="T2" fmla="*/ 0 w 106"/>
                    <a:gd name="T3" fmla="*/ 18 h 30"/>
                    <a:gd name="T4" fmla="*/ 20 w 106"/>
                    <a:gd name="T5" fmla="*/ 29 h 30"/>
                    <a:gd name="T6" fmla="*/ 27 w 106"/>
                    <a:gd name="T7" fmla="*/ 30 h 30"/>
                    <a:gd name="T8" fmla="*/ 15 w 106"/>
                    <a:gd name="T9" fmla="*/ 24 h 30"/>
                    <a:gd name="T10" fmla="*/ 5 w 106"/>
                    <a:gd name="T11" fmla="*/ 17 h 30"/>
                    <a:gd name="T12" fmla="*/ 106 w 106"/>
                    <a:gd name="T13" fmla="*/ 0 h 30"/>
                    <a:gd name="T14" fmla="*/ 106 w 106"/>
                    <a:gd name="T15" fmla="*/ 0 h 30"/>
                    <a:gd name="T16" fmla="*/ 106 w 106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30">
                      <a:moveTo>
                        <a:pt x="5" y="17"/>
                      </a:moveTo>
                      <a:cubicBezTo>
                        <a:pt x="3" y="17"/>
                        <a:pt x="2" y="18"/>
                        <a:pt x="0" y="18"/>
                      </a:cubicBezTo>
                      <a:cubicBezTo>
                        <a:pt x="6" y="23"/>
                        <a:pt x="13" y="26"/>
                        <a:pt x="20" y="29"/>
                      </a:cubicBezTo>
                      <a:cubicBezTo>
                        <a:pt x="22" y="29"/>
                        <a:pt x="25" y="30"/>
                        <a:pt x="27" y="30"/>
                      </a:cubicBezTo>
                      <a:cubicBezTo>
                        <a:pt x="23" y="28"/>
                        <a:pt x="19" y="26"/>
                        <a:pt x="15" y="24"/>
                      </a:cubicBezTo>
                      <a:cubicBezTo>
                        <a:pt x="11" y="22"/>
                        <a:pt x="8" y="19"/>
                        <a:pt x="5" y="17"/>
                      </a:cubicBezTo>
                      <a:moveTo>
                        <a:pt x="106" y="0"/>
                      </a:move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106" y="0"/>
                        <a:pt x="106" y="0"/>
                        <a:pt x="10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78" name="Freeform 23">
                  <a:extLst>
                    <a:ext uri="{FF2B5EF4-FFF2-40B4-BE49-F238E27FC236}">
                      <a16:creationId xmlns:a16="http://schemas.microsoft.com/office/drawing/2014/main" id="{13EF29A4-582A-4EA5-AE86-2493A71AD6D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20989" y="1095375"/>
                  <a:ext cx="1169988" cy="739775"/>
                </a:xfrm>
                <a:custGeom>
                  <a:avLst/>
                  <a:gdLst>
                    <a:gd name="T0" fmla="*/ 167 w 276"/>
                    <a:gd name="T1" fmla="*/ 139 h 174"/>
                    <a:gd name="T2" fmla="*/ 178 w 276"/>
                    <a:gd name="T3" fmla="*/ 132 h 174"/>
                    <a:gd name="T4" fmla="*/ 181 w 276"/>
                    <a:gd name="T5" fmla="*/ 145 h 174"/>
                    <a:gd name="T6" fmla="*/ 138 w 276"/>
                    <a:gd name="T7" fmla="*/ 165 h 174"/>
                    <a:gd name="T8" fmla="*/ 112 w 276"/>
                    <a:gd name="T9" fmla="*/ 144 h 174"/>
                    <a:gd name="T10" fmla="*/ 140 w 276"/>
                    <a:gd name="T11" fmla="*/ 149 h 174"/>
                    <a:gd name="T12" fmla="*/ 221 w 276"/>
                    <a:gd name="T13" fmla="*/ 111 h 174"/>
                    <a:gd name="T14" fmla="*/ 251 w 276"/>
                    <a:gd name="T15" fmla="*/ 64 h 174"/>
                    <a:gd name="T16" fmla="*/ 255 w 276"/>
                    <a:gd name="T17" fmla="*/ 50 h 174"/>
                    <a:gd name="T18" fmla="*/ 264 w 276"/>
                    <a:gd name="T19" fmla="*/ 57 h 174"/>
                    <a:gd name="T20" fmla="*/ 236 w 276"/>
                    <a:gd name="T21" fmla="*/ 116 h 174"/>
                    <a:gd name="T22" fmla="*/ 257 w 276"/>
                    <a:gd name="T23" fmla="*/ 0 h 174"/>
                    <a:gd name="T24" fmla="*/ 38 w 276"/>
                    <a:gd name="T25" fmla="*/ 141 h 174"/>
                    <a:gd name="T26" fmla="*/ 50 w 276"/>
                    <a:gd name="T27" fmla="*/ 140 h 174"/>
                    <a:gd name="T28" fmla="*/ 56 w 276"/>
                    <a:gd name="T29" fmla="*/ 145 h 174"/>
                    <a:gd name="T30" fmla="*/ 34 w 276"/>
                    <a:gd name="T31" fmla="*/ 158 h 174"/>
                    <a:gd name="T32" fmla="*/ 6 w 276"/>
                    <a:gd name="T33" fmla="*/ 149 h 174"/>
                    <a:gd name="T34" fmla="*/ 10 w 276"/>
                    <a:gd name="T35" fmla="*/ 157 h 174"/>
                    <a:gd name="T36" fmla="*/ 28 w 276"/>
                    <a:gd name="T37" fmla="*/ 163 h 174"/>
                    <a:gd name="T38" fmla="*/ 84 w 276"/>
                    <a:gd name="T39" fmla="*/ 140 h 174"/>
                    <a:gd name="T40" fmla="*/ 93 w 276"/>
                    <a:gd name="T41" fmla="*/ 132 h 174"/>
                    <a:gd name="T42" fmla="*/ 96 w 276"/>
                    <a:gd name="T43" fmla="*/ 137 h 174"/>
                    <a:gd name="T44" fmla="*/ 101 w 276"/>
                    <a:gd name="T45" fmla="*/ 133 h 174"/>
                    <a:gd name="T46" fmla="*/ 101 w 276"/>
                    <a:gd name="T47" fmla="*/ 133 h 174"/>
                    <a:gd name="T48" fmla="*/ 139 w 276"/>
                    <a:gd name="T49" fmla="*/ 174 h 174"/>
                    <a:gd name="T50" fmla="*/ 195 w 276"/>
                    <a:gd name="T51" fmla="*/ 115 h 174"/>
                    <a:gd name="T52" fmla="*/ 200 w 276"/>
                    <a:gd name="T53" fmla="*/ 113 h 174"/>
                    <a:gd name="T54" fmla="*/ 207 w 276"/>
                    <a:gd name="T55" fmla="*/ 114 h 174"/>
                    <a:gd name="T56" fmla="*/ 207 w 276"/>
                    <a:gd name="T57" fmla="*/ 114 h 174"/>
                    <a:gd name="T58" fmla="*/ 232 w 276"/>
                    <a:gd name="T59" fmla="*/ 124 h 174"/>
                    <a:gd name="T60" fmla="*/ 270 w 276"/>
                    <a:gd name="T61" fmla="*/ 60 h 174"/>
                    <a:gd name="T62" fmla="*/ 235 w 276"/>
                    <a:gd name="T63" fmla="*/ 32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76" h="174">
                      <a:moveTo>
                        <a:pt x="140" y="149"/>
                      </a:moveTo>
                      <a:cubicBezTo>
                        <a:pt x="150" y="149"/>
                        <a:pt x="159" y="145"/>
                        <a:pt x="167" y="139"/>
                      </a:cubicBezTo>
                      <a:cubicBezTo>
                        <a:pt x="170" y="137"/>
                        <a:pt x="173" y="132"/>
                        <a:pt x="177" y="132"/>
                      </a:cubicBezTo>
                      <a:cubicBezTo>
                        <a:pt x="178" y="132"/>
                        <a:pt x="178" y="132"/>
                        <a:pt x="178" y="132"/>
                      </a:cubicBezTo>
                      <a:cubicBezTo>
                        <a:pt x="180" y="133"/>
                        <a:pt x="181" y="133"/>
                        <a:pt x="181" y="134"/>
                      </a:cubicBezTo>
                      <a:cubicBezTo>
                        <a:pt x="183" y="137"/>
                        <a:pt x="182" y="142"/>
                        <a:pt x="181" y="145"/>
                      </a:cubicBezTo>
                      <a:cubicBezTo>
                        <a:pt x="176" y="158"/>
                        <a:pt x="160" y="163"/>
                        <a:pt x="148" y="165"/>
                      </a:cubicBezTo>
                      <a:cubicBezTo>
                        <a:pt x="145" y="165"/>
                        <a:pt x="142" y="165"/>
                        <a:pt x="138" y="165"/>
                      </a:cubicBezTo>
                      <a:cubicBezTo>
                        <a:pt x="130" y="165"/>
                        <a:pt x="122" y="164"/>
                        <a:pt x="117" y="158"/>
                      </a:cubicBezTo>
                      <a:cubicBezTo>
                        <a:pt x="113" y="155"/>
                        <a:pt x="110" y="149"/>
                        <a:pt x="112" y="144"/>
                      </a:cubicBezTo>
                      <a:cubicBezTo>
                        <a:pt x="119" y="144"/>
                        <a:pt x="126" y="147"/>
                        <a:pt x="133" y="148"/>
                      </a:cubicBezTo>
                      <a:cubicBezTo>
                        <a:pt x="135" y="148"/>
                        <a:pt x="138" y="149"/>
                        <a:pt x="140" y="149"/>
                      </a:cubicBezTo>
                      <a:moveTo>
                        <a:pt x="234" y="116"/>
                      </a:moveTo>
                      <a:cubicBezTo>
                        <a:pt x="229" y="116"/>
                        <a:pt x="224" y="115"/>
                        <a:pt x="221" y="111"/>
                      </a:cubicBezTo>
                      <a:cubicBezTo>
                        <a:pt x="226" y="105"/>
                        <a:pt x="232" y="102"/>
                        <a:pt x="238" y="97"/>
                      </a:cubicBezTo>
                      <a:cubicBezTo>
                        <a:pt x="247" y="88"/>
                        <a:pt x="250" y="76"/>
                        <a:pt x="251" y="64"/>
                      </a:cubicBezTo>
                      <a:cubicBezTo>
                        <a:pt x="251" y="60"/>
                        <a:pt x="248" y="54"/>
                        <a:pt x="252" y="51"/>
                      </a:cubicBezTo>
                      <a:cubicBezTo>
                        <a:pt x="253" y="50"/>
                        <a:pt x="254" y="50"/>
                        <a:pt x="255" y="50"/>
                      </a:cubicBezTo>
                      <a:cubicBezTo>
                        <a:pt x="255" y="50"/>
                        <a:pt x="255" y="50"/>
                        <a:pt x="255" y="50"/>
                      </a:cubicBezTo>
                      <a:cubicBezTo>
                        <a:pt x="259" y="50"/>
                        <a:pt x="262" y="54"/>
                        <a:pt x="264" y="57"/>
                      </a:cubicBezTo>
                      <a:cubicBezTo>
                        <a:pt x="271" y="68"/>
                        <a:pt x="266" y="84"/>
                        <a:pt x="260" y="95"/>
                      </a:cubicBezTo>
                      <a:cubicBezTo>
                        <a:pt x="255" y="103"/>
                        <a:pt x="247" y="115"/>
                        <a:pt x="236" y="116"/>
                      </a:cubicBezTo>
                      <a:cubicBezTo>
                        <a:pt x="235" y="116"/>
                        <a:pt x="234" y="116"/>
                        <a:pt x="234" y="116"/>
                      </a:cubicBezTo>
                      <a:moveTo>
                        <a:pt x="257" y="0"/>
                      </a:moveTo>
                      <a:cubicBezTo>
                        <a:pt x="204" y="74"/>
                        <a:pt x="132" y="110"/>
                        <a:pt x="34" y="141"/>
                      </a:cubicBezTo>
                      <a:cubicBezTo>
                        <a:pt x="35" y="141"/>
                        <a:pt x="36" y="141"/>
                        <a:pt x="38" y="141"/>
                      </a:cubicBezTo>
                      <a:cubicBezTo>
                        <a:pt x="39" y="141"/>
                        <a:pt x="40" y="141"/>
                        <a:pt x="41" y="141"/>
                      </a:cubicBezTo>
                      <a:cubicBezTo>
                        <a:pt x="43" y="141"/>
                        <a:pt x="47" y="140"/>
                        <a:pt x="50" y="140"/>
                      </a:cubicBezTo>
                      <a:cubicBezTo>
                        <a:pt x="51" y="140"/>
                        <a:pt x="53" y="140"/>
                        <a:pt x="54" y="141"/>
                      </a:cubicBezTo>
                      <a:cubicBezTo>
                        <a:pt x="55" y="142"/>
                        <a:pt x="56" y="143"/>
                        <a:pt x="56" y="145"/>
                      </a:cubicBezTo>
                      <a:cubicBezTo>
                        <a:pt x="55" y="148"/>
                        <a:pt x="52" y="152"/>
                        <a:pt x="49" y="154"/>
                      </a:cubicBezTo>
                      <a:cubicBezTo>
                        <a:pt x="45" y="157"/>
                        <a:pt x="40" y="158"/>
                        <a:pt x="34" y="158"/>
                      </a:cubicBezTo>
                      <a:cubicBezTo>
                        <a:pt x="26" y="158"/>
                        <a:pt x="18" y="155"/>
                        <a:pt x="11" y="152"/>
                      </a:cubicBezTo>
                      <a:cubicBezTo>
                        <a:pt x="9" y="151"/>
                        <a:pt x="8" y="150"/>
                        <a:pt x="6" y="149"/>
                      </a:cubicBezTo>
                      <a:cubicBezTo>
                        <a:pt x="4" y="149"/>
                        <a:pt x="2" y="150"/>
                        <a:pt x="0" y="150"/>
                      </a:cubicBezTo>
                      <a:cubicBezTo>
                        <a:pt x="3" y="152"/>
                        <a:pt x="6" y="155"/>
                        <a:pt x="10" y="157"/>
                      </a:cubicBezTo>
                      <a:cubicBezTo>
                        <a:pt x="14" y="159"/>
                        <a:pt x="18" y="161"/>
                        <a:pt x="22" y="163"/>
                      </a:cubicBezTo>
                      <a:cubicBezTo>
                        <a:pt x="24" y="163"/>
                        <a:pt x="26" y="163"/>
                        <a:pt x="28" y="163"/>
                      </a:cubicBezTo>
                      <a:cubicBezTo>
                        <a:pt x="45" y="163"/>
                        <a:pt x="60" y="158"/>
                        <a:pt x="72" y="152"/>
                      </a:cubicBezTo>
                      <a:cubicBezTo>
                        <a:pt x="76" y="149"/>
                        <a:pt x="80" y="145"/>
                        <a:pt x="84" y="140"/>
                      </a:cubicBezTo>
                      <a:cubicBezTo>
                        <a:pt x="86" y="137"/>
                        <a:pt x="88" y="133"/>
                        <a:pt x="91" y="132"/>
                      </a:cubicBezTo>
                      <a:cubicBezTo>
                        <a:pt x="92" y="132"/>
                        <a:pt x="93" y="132"/>
                        <a:pt x="93" y="132"/>
                      </a:cubicBezTo>
                      <a:cubicBezTo>
                        <a:pt x="94" y="132"/>
                        <a:pt x="94" y="132"/>
                        <a:pt x="95" y="133"/>
                      </a:cubicBezTo>
                      <a:cubicBezTo>
                        <a:pt x="95" y="134"/>
                        <a:pt x="96" y="136"/>
                        <a:pt x="96" y="137"/>
                      </a:cubicBezTo>
                      <a:cubicBezTo>
                        <a:pt x="99" y="135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2" y="135"/>
                        <a:pt x="103" y="168"/>
                        <a:pt x="135" y="174"/>
                      </a:cubicBezTo>
                      <a:cubicBezTo>
                        <a:pt x="136" y="174"/>
                        <a:pt x="137" y="174"/>
                        <a:pt x="139" y="174"/>
                      </a:cubicBezTo>
                      <a:cubicBezTo>
                        <a:pt x="142" y="174"/>
                        <a:pt x="146" y="174"/>
                        <a:pt x="150" y="173"/>
                      </a:cubicBezTo>
                      <a:cubicBezTo>
                        <a:pt x="180" y="168"/>
                        <a:pt x="201" y="145"/>
                        <a:pt x="195" y="115"/>
                      </a:cubicBezTo>
                      <a:cubicBezTo>
                        <a:pt x="194" y="114"/>
                        <a:pt x="197" y="113"/>
                        <a:pt x="199" y="113"/>
                      </a:cubicBezTo>
                      <a:cubicBezTo>
                        <a:pt x="200" y="113"/>
                        <a:pt x="200" y="113"/>
                        <a:pt x="200" y="113"/>
                      </a:cubicBezTo>
                      <a:cubicBezTo>
                        <a:pt x="203" y="115"/>
                        <a:pt x="205" y="116"/>
                        <a:pt x="207" y="118"/>
                      </a:cubicBezTo>
                      <a:cubicBezTo>
                        <a:pt x="207" y="115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12" y="118"/>
                        <a:pt x="217" y="121"/>
                        <a:pt x="222" y="123"/>
                      </a:cubicBezTo>
                      <a:cubicBezTo>
                        <a:pt x="225" y="124"/>
                        <a:pt x="229" y="124"/>
                        <a:pt x="232" y="124"/>
                      </a:cubicBezTo>
                      <a:cubicBezTo>
                        <a:pt x="245" y="124"/>
                        <a:pt x="258" y="118"/>
                        <a:pt x="265" y="103"/>
                      </a:cubicBezTo>
                      <a:cubicBezTo>
                        <a:pt x="270" y="90"/>
                        <a:pt x="276" y="73"/>
                        <a:pt x="270" y="60"/>
                      </a:cubicBezTo>
                      <a:cubicBezTo>
                        <a:pt x="264" y="46"/>
                        <a:pt x="250" y="37"/>
                        <a:pt x="235" y="33"/>
                      </a:cubicBezTo>
                      <a:cubicBezTo>
                        <a:pt x="235" y="33"/>
                        <a:pt x="234" y="32"/>
                        <a:pt x="235" y="32"/>
                      </a:cubicBezTo>
                      <a:cubicBezTo>
                        <a:pt x="245" y="23"/>
                        <a:pt x="254" y="12"/>
                        <a:pt x="25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79" name="Freeform 24">
                  <a:extLst>
                    <a:ext uri="{FF2B5EF4-FFF2-40B4-BE49-F238E27FC236}">
                      <a16:creationId xmlns:a16="http://schemas.microsoft.com/office/drawing/2014/main" id="{636E2638-F0A1-44A5-A354-C6C20ECC49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2339" y="1839913"/>
                  <a:ext cx="33338" cy="0"/>
                </a:xfrm>
                <a:custGeom>
                  <a:avLst/>
                  <a:gdLst>
                    <a:gd name="T0" fmla="*/ 8 w 8"/>
                    <a:gd name="T1" fmla="*/ 0 w 8"/>
                    <a:gd name="T2" fmla="*/ 0 w 8"/>
                    <a:gd name="T3" fmla="*/ 8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8">
                      <a:moveTo>
                        <a:pt x="8" y="0"/>
                      </a:move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5" y="0"/>
                        <a:pt x="8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80" name="Freeform 25">
                  <a:extLst>
                    <a:ext uri="{FF2B5EF4-FFF2-40B4-BE49-F238E27FC236}">
                      <a16:creationId xmlns:a16="http://schemas.microsoft.com/office/drawing/2014/main" id="{E3144304-2822-4222-8D20-F7DB79DB1E1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78176" y="1601788"/>
                  <a:ext cx="525463" cy="238125"/>
                </a:xfrm>
                <a:custGeom>
                  <a:avLst/>
                  <a:gdLst>
                    <a:gd name="T0" fmla="*/ 6 w 124"/>
                    <a:gd name="T1" fmla="*/ 20 h 56"/>
                    <a:gd name="T2" fmla="*/ 0 w 124"/>
                    <a:gd name="T3" fmla="*/ 26 h 56"/>
                    <a:gd name="T4" fmla="*/ 6 w 124"/>
                    <a:gd name="T5" fmla="*/ 22 h 56"/>
                    <a:gd name="T6" fmla="*/ 6 w 124"/>
                    <a:gd name="T7" fmla="*/ 20 h 56"/>
                    <a:gd name="T8" fmla="*/ 117 w 124"/>
                    <a:gd name="T9" fmla="*/ 0 h 56"/>
                    <a:gd name="T10" fmla="*/ 117 w 124"/>
                    <a:gd name="T11" fmla="*/ 6 h 56"/>
                    <a:gd name="T12" fmla="*/ 77 w 124"/>
                    <a:gd name="T13" fmla="*/ 55 h 56"/>
                    <a:gd name="T14" fmla="*/ 67 w 124"/>
                    <a:gd name="T15" fmla="*/ 56 h 56"/>
                    <a:gd name="T16" fmla="*/ 75 w 124"/>
                    <a:gd name="T17" fmla="*/ 56 h 56"/>
                    <a:gd name="T18" fmla="*/ 75 w 124"/>
                    <a:gd name="T19" fmla="*/ 56 h 56"/>
                    <a:gd name="T20" fmla="*/ 124 w 124"/>
                    <a:gd name="T21" fmla="*/ 4 h 56"/>
                    <a:gd name="T22" fmla="*/ 124 w 124"/>
                    <a:gd name="T23" fmla="*/ 4 h 56"/>
                    <a:gd name="T24" fmla="*/ 117 w 124"/>
                    <a:gd name="T25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4" h="56">
                      <a:moveTo>
                        <a:pt x="6" y="20"/>
                      </a:moveTo>
                      <a:cubicBezTo>
                        <a:pt x="4" y="22"/>
                        <a:pt x="2" y="24"/>
                        <a:pt x="0" y="26"/>
                      </a:cubicBezTo>
                      <a:cubicBezTo>
                        <a:pt x="3" y="25"/>
                        <a:pt x="4" y="23"/>
                        <a:pt x="6" y="22"/>
                      </a:cubicBezTo>
                      <a:cubicBezTo>
                        <a:pt x="6" y="21"/>
                        <a:pt x="6" y="21"/>
                        <a:pt x="6" y="20"/>
                      </a:cubicBezTo>
                      <a:moveTo>
                        <a:pt x="117" y="0"/>
                      </a:moveTo>
                      <a:cubicBezTo>
                        <a:pt x="117" y="2"/>
                        <a:pt x="117" y="4"/>
                        <a:pt x="117" y="6"/>
                      </a:cubicBezTo>
                      <a:cubicBezTo>
                        <a:pt x="116" y="30"/>
                        <a:pt x="101" y="49"/>
                        <a:pt x="77" y="55"/>
                      </a:cubicBezTo>
                      <a:cubicBezTo>
                        <a:pt x="74" y="55"/>
                        <a:pt x="70" y="56"/>
                        <a:pt x="67" y="56"/>
                      </a:cubicBezTo>
                      <a:cubicBezTo>
                        <a:pt x="69" y="56"/>
                        <a:pt x="72" y="56"/>
                        <a:pt x="75" y="56"/>
                      </a:cubicBezTo>
                      <a:cubicBezTo>
                        <a:pt x="75" y="56"/>
                        <a:pt x="75" y="56"/>
                        <a:pt x="75" y="56"/>
                      </a:cubicBezTo>
                      <a:cubicBezTo>
                        <a:pt x="118" y="50"/>
                        <a:pt x="124" y="20"/>
                        <a:pt x="124" y="4"/>
                      </a:cubicBezTo>
                      <a:cubicBezTo>
                        <a:pt x="124" y="4"/>
                        <a:pt x="124" y="4"/>
                        <a:pt x="124" y="4"/>
                      </a:cubicBezTo>
                      <a:cubicBezTo>
                        <a:pt x="122" y="3"/>
                        <a:pt x="119" y="1"/>
                        <a:pt x="11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81" name="Freeform 26">
                  <a:extLst>
                    <a:ext uri="{FF2B5EF4-FFF2-40B4-BE49-F238E27FC236}">
                      <a16:creationId xmlns:a16="http://schemas.microsoft.com/office/drawing/2014/main" id="{20727C9F-B18D-46CB-99A8-131EB15800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189" y="1741488"/>
                  <a:ext cx="17463" cy="7938"/>
                </a:xfrm>
                <a:custGeom>
                  <a:avLst/>
                  <a:gdLst>
                    <a:gd name="T0" fmla="*/ 1 w 4"/>
                    <a:gd name="T1" fmla="*/ 0 h 2"/>
                    <a:gd name="T2" fmla="*/ 1 w 4"/>
                    <a:gd name="T3" fmla="*/ 0 h 2"/>
                    <a:gd name="T4" fmla="*/ 4 w 4"/>
                    <a:gd name="T5" fmla="*/ 2 h 2"/>
                    <a:gd name="T6" fmla="*/ 1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3" y="1"/>
                        <a:pt x="2" y="1"/>
                        <a:pt x="1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82" name="Freeform 27">
                  <a:extLst>
                    <a:ext uri="{FF2B5EF4-FFF2-40B4-BE49-F238E27FC236}">
                      <a16:creationId xmlns:a16="http://schemas.microsoft.com/office/drawing/2014/main" id="{482EA5D9-F222-4FAA-A9FF-9923042AAB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3815" y="622299"/>
                  <a:ext cx="859385" cy="1233489"/>
                </a:xfrm>
                <a:custGeom>
                  <a:avLst/>
                  <a:gdLst>
                    <a:gd name="T0" fmla="*/ 126 w 361"/>
                    <a:gd name="T1" fmla="*/ 89 h 290"/>
                    <a:gd name="T2" fmla="*/ 137 w 361"/>
                    <a:gd name="T3" fmla="*/ 45 h 290"/>
                    <a:gd name="T4" fmla="*/ 217 w 361"/>
                    <a:gd name="T5" fmla="*/ 38 h 290"/>
                    <a:gd name="T6" fmla="*/ 237 w 361"/>
                    <a:gd name="T7" fmla="*/ 74 h 290"/>
                    <a:gd name="T8" fmla="*/ 243 w 361"/>
                    <a:gd name="T9" fmla="*/ 73 h 290"/>
                    <a:gd name="T10" fmla="*/ 261 w 361"/>
                    <a:gd name="T11" fmla="*/ 59 h 290"/>
                    <a:gd name="T12" fmla="*/ 332 w 361"/>
                    <a:gd name="T13" fmla="*/ 87 h 290"/>
                    <a:gd name="T14" fmla="*/ 315 w 361"/>
                    <a:gd name="T15" fmla="*/ 143 h 290"/>
                    <a:gd name="T16" fmla="*/ 315 w 361"/>
                    <a:gd name="T17" fmla="*/ 144 h 290"/>
                    <a:gd name="T18" fmla="*/ 350 w 361"/>
                    <a:gd name="T19" fmla="*/ 171 h 290"/>
                    <a:gd name="T20" fmla="*/ 345 w 361"/>
                    <a:gd name="T21" fmla="*/ 214 h 290"/>
                    <a:gd name="T22" fmla="*/ 280 w 361"/>
                    <a:gd name="T23" fmla="*/ 224 h 290"/>
                    <a:gd name="T24" fmla="*/ 275 w 361"/>
                    <a:gd name="T25" fmla="*/ 226 h 290"/>
                    <a:gd name="T26" fmla="*/ 230 w 361"/>
                    <a:gd name="T27" fmla="*/ 284 h 290"/>
                    <a:gd name="T28" fmla="*/ 175 w 361"/>
                    <a:gd name="T29" fmla="*/ 244 h 290"/>
                    <a:gd name="T30" fmla="*/ 171 w 361"/>
                    <a:gd name="T31" fmla="*/ 243 h 290"/>
                    <a:gd name="T32" fmla="*/ 164 w 361"/>
                    <a:gd name="T33" fmla="*/ 251 h 290"/>
                    <a:gd name="T34" fmla="*/ 104 w 361"/>
                    <a:gd name="T35" fmla="*/ 275 h 290"/>
                    <a:gd name="T36" fmla="*/ 58 w 361"/>
                    <a:gd name="T37" fmla="*/ 235 h 290"/>
                    <a:gd name="T38" fmla="*/ 71 w 361"/>
                    <a:gd name="T39" fmla="*/ 195 h 290"/>
                    <a:gd name="T40" fmla="*/ 73 w 361"/>
                    <a:gd name="T41" fmla="*/ 193 h 290"/>
                    <a:gd name="T42" fmla="*/ 33 w 361"/>
                    <a:gd name="T43" fmla="*/ 147 h 290"/>
                    <a:gd name="T44" fmla="*/ 121 w 361"/>
                    <a:gd name="T45" fmla="*/ 91 h 290"/>
                    <a:gd name="T46" fmla="*/ 126 w 361"/>
                    <a:gd name="T47" fmla="*/ 89 h 290"/>
                    <a:gd name="T48" fmla="*/ 36 w 361"/>
                    <a:gd name="T49" fmla="*/ 171 h 290"/>
                    <a:gd name="T50" fmla="*/ 62 w 361"/>
                    <a:gd name="T51" fmla="*/ 192 h 290"/>
                    <a:gd name="T52" fmla="*/ 68 w 361"/>
                    <a:gd name="T53" fmla="*/ 194 h 290"/>
                    <a:gd name="T54" fmla="*/ 65 w 361"/>
                    <a:gd name="T55" fmla="*/ 196 h 290"/>
                    <a:gd name="T56" fmla="*/ 73 w 361"/>
                    <a:gd name="T57" fmla="*/ 266 h 290"/>
                    <a:gd name="T58" fmla="*/ 151 w 361"/>
                    <a:gd name="T59" fmla="*/ 267 h 290"/>
                    <a:gd name="T60" fmla="*/ 172 w 361"/>
                    <a:gd name="T61" fmla="*/ 246 h 290"/>
                    <a:gd name="T62" fmla="*/ 169 w 361"/>
                    <a:gd name="T63" fmla="*/ 248 h 290"/>
                    <a:gd name="T64" fmla="*/ 173 w 361"/>
                    <a:gd name="T65" fmla="*/ 262 h 290"/>
                    <a:gd name="T66" fmla="*/ 241 w 361"/>
                    <a:gd name="T67" fmla="*/ 285 h 290"/>
                    <a:gd name="T68" fmla="*/ 281 w 361"/>
                    <a:gd name="T69" fmla="*/ 236 h 290"/>
                    <a:gd name="T70" fmla="*/ 281 w 361"/>
                    <a:gd name="T71" fmla="*/ 224 h 290"/>
                    <a:gd name="T72" fmla="*/ 275 w 361"/>
                    <a:gd name="T73" fmla="*/ 226 h 290"/>
                    <a:gd name="T74" fmla="*/ 353 w 361"/>
                    <a:gd name="T75" fmla="*/ 208 h 290"/>
                    <a:gd name="T76" fmla="*/ 347 w 361"/>
                    <a:gd name="T77" fmla="*/ 157 h 290"/>
                    <a:gd name="T78" fmla="*/ 331 w 361"/>
                    <a:gd name="T79" fmla="*/ 145 h 290"/>
                    <a:gd name="T80" fmla="*/ 324 w 361"/>
                    <a:gd name="T81" fmla="*/ 140 h 290"/>
                    <a:gd name="T82" fmla="*/ 306 w 361"/>
                    <a:gd name="T83" fmla="*/ 54 h 290"/>
                    <a:gd name="T84" fmla="*/ 238 w 361"/>
                    <a:gd name="T85" fmla="*/ 73 h 290"/>
                    <a:gd name="T86" fmla="*/ 243 w 361"/>
                    <a:gd name="T87" fmla="*/ 72 h 290"/>
                    <a:gd name="T88" fmla="*/ 120 w 361"/>
                    <a:gd name="T89" fmla="*/ 91 h 290"/>
                    <a:gd name="T90" fmla="*/ 126 w 361"/>
                    <a:gd name="T91" fmla="*/ 89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61" h="290">
                      <a:moveTo>
                        <a:pt x="126" y="89"/>
                      </a:moveTo>
                      <a:cubicBezTo>
                        <a:pt x="123" y="74"/>
                        <a:pt x="126" y="57"/>
                        <a:pt x="137" y="45"/>
                      </a:cubicBezTo>
                      <a:cubicBezTo>
                        <a:pt x="155" y="24"/>
                        <a:pt x="195" y="25"/>
                        <a:pt x="217" y="38"/>
                      </a:cubicBezTo>
                      <a:cubicBezTo>
                        <a:pt x="230" y="46"/>
                        <a:pt x="236" y="60"/>
                        <a:pt x="237" y="74"/>
                      </a:cubicBezTo>
                      <a:cubicBezTo>
                        <a:pt x="238" y="75"/>
                        <a:pt x="242" y="73"/>
                        <a:pt x="243" y="73"/>
                      </a:cubicBezTo>
                      <a:cubicBezTo>
                        <a:pt x="248" y="67"/>
                        <a:pt x="255" y="63"/>
                        <a:pt x="261" y="59"/>
                      </a:cubicBezTo>
                      <a:cubicBezTo>
                        <a:pt x="290" y="42"/>
                        <a:pt x="317" y="63"/>
                        <a:pt x="332" y="87"/>
                      </a:cubicBezTo>
                      <a:cubicBezTo>
                        <a:pt x="345" y="109"/>
                        <a:pt x="331" y="128"/>
                        <a:pt x="315" y="143"/>
                      </a:cubicBezTo>
                      <a:cubicBezTo>
                        <a:pt x="314" y="143"/>
                        <a:pt x="315" y="144"/>
                        <a:pt x="315" y="144"/>
                      </a:cubicBezTo>
                      <a:cubicBezTo>
                        <a:pt x="330" y="148"/>
                        <a:pt x="344" y="157"/>
                        <a:pt x="350" y="171"/>
                      </a:cubicBezTo>
                      <a:cubicBezTo>
                        <a:pt x="356" y="184"/>
                        <a:pt x="350" y="201"/>
                        <a:pt x="345" y="214"/>
                      </a:cubicBezTo>
                      <a:cubicBezTo>
                        <a:pt x="332" y="242"/>
                        <a:pt x="302" y="240"/>
                        <a:pt x="280" y="224"/>
                      </a:cubicBezTo>
                      <a:cubicBezTo>
                        <a:pt x="279" y="223"/>
                        <a:pt x="274" y="224"/>
                        <a:pt x="275" y="226"/>
                      </a:cubicBezTo>
                      <a:cubicBezTo>
                        <a:pt x="281" y="256"/>
                        <a:pt x="260" y="279"/>
                        <a:pt x="230" y="284"/>
                      </a:cubicBezTo>
                      <a:cubicBezTo>
                        <a:pt x="196" y="290"/>
                        <a:pt x="183" y="271"/>
                        <a:pt x="175" y="244"/>
                      </a:cubicBezTo>
                      <a:cubicBezTo>
                        <a:pt x="174" y="243"/>
                        <a:pt x="172" y="243"/>
                        <a:pt x="171" y="243"/>
                      </a:cubicBezTo>
                      <a:cubicBezTo>
                        <a:pt x="168" y="244"/>
                        <a:pt x="166" y="248"/>
                        <a:pt x="164" y="251"/>
                      </a:cubicBezTo>
                      <a:cubicBezTo>
                        <a:pt x="149" y="269"/>
                        <a:pt x="128" y="280"/>
                        <a:pt x="104" y="275"/>
                      </a:cubicBezTo>
                      <a:cubicBezTo>
                        <a:pt x="83" y="271"/>
                        <a:pt x="62" y="256"/>
                        <a:pt x="58" y="235"/>
                      </a:cubicBezTo>
                      <a:cubicBezTo>
                        <a:pt x="56" y="226"/>
                        <a:pt x="60" y="198"/>
                        <a:pt x="71" y="195"/>
                      </a:cubicBezTo>
                      <a:cubicBezTo>
                        <a:pt x="72" y="195"/>
                        <a:pt x="75" y="194"/>
                        <a:pt x="73" y="193"/>
                      </a:cubicBezTo>
                      <a:cubicBezTo>
                        <a:pt x="53" y="185"/>
                        <a:pt x="37" y="168"/>
                        <a:pt x="33" y="147"/>
                      </a:cubicBezTo>
                      <a:cubicBezTo>
                        <a:pt x="24" y="101"/>
                        <a:pt x="83" y="60"/>
                        <a:pt x="121" y="91"/>
                      </a:cubicBezTo>
                      <a:cubicBezTo>
                        <a:pt x="122" y="92"/>
                        <a:pt x="127" y="90"/>
                        <a:pt x="126" y="89"/>
                      </a:cubicBezTo>
                      <a:cubicBezTo>
                        <a:pt x="77" y="48"/>
                        <a:pt x="0" y="116"/>
                        <a:pt x="36" y="171"/>
                      </a:cubicBezTo>
                      <a:cubicBezTo>
                        <a:pt x="42" y="180"/>
                        <a:pt x="52" y="187"/>
                        <a:pt x="62" y="192"/>
                      </a:cubicBezTo>
                      <a:cubicBezTo>
                        <a:pt x="65" y="194"/>
                        <a:pt x="67" y="194"/>
                        <a:pt x="68" y="194"/>
                      </a:cubicBezTo>
                      <a:cubicBezTo>
                        <a:pt x="69" y="194"/>
                        <a:pt x="68" y="193"/>
                        <a:pt x="65" y="196"/>
                      </a:cubicBezTo>
                      <a:cubicBezTo>
                        <a:pt x="43" y="217"/>
                        <a:pt x="50" y="249"/>
                        <a:pt x="73" y="266"/>
                      </a:cubicBezTo>
                      <a:cubicBezTo>
                        <a:pt x="97" y="283"/>
                        <a:pt x="127" y="283"/>
                        <a:pt x="151" y="267"/>
                      </a:cubicBezTo>
                      <a:cubicBezTo>
                        <a:pt x="160" y="262"/>
                        <a:pt x="166" y="254"/>
                        <a:pt x="172" y="246"/>
                      </a:cubicBezTo>
                      <a:cubicBezTo>
                        <a:pt x="175" y="243"/>
                        <a:pt x="169" y="244"/>
                        <a:pt x="169" y="248"/>
                      </a:cubicBezTo>
                      <a:cubicBezTo>
                        <a:pt x="170" y="253"/>
                        <a:pt x="172" y="258"/>
                        <a:pt x="173" y="262"/>
                      </a:cubicBezTo>
                      <a:cubicBezTo>
                        <a:pt x="184" y="290"/>
                        <a:pt x="216" y="290"/>
                        <a:pt x="241" y="285"/>
                      </a:cubicBezTo>
                      <a:cubicBezTo>
                        <a:pt x="265" y="279"/>
                        <a:pt x="280" y="260"/>
                        <a:pt x="281" y="236"/>
                      </a:cubicBezTo>
                      <a:cubicBezTo>
                        <a:pt x="281" y="232"/>
                        <a:pt x="281" y="228"/>
                        <a:pt x="281" y="224"/>
                      </a:cubicBezTo>
                      <a:cubicBezTo>
                        <a:pt x="279" y="225"/>
                        <a:pt x="277" y="226"/>
                        <a:pt x="275" y="226"/>
                      </a:cubicBezTo>
                      <a:cubicBezTo>
                        <a:pt x="304" y="247"/>
                        <a:pt x="337" y="242"/>
                        <a:pt x="353" y="208"/>
                      </a:cubicBezTo>
                      <a:cubicBezTo>
                        <a:pt x="361" y="191"/>
                        <a:pt x="361" y="171"/>
                        <a:pt x="347" y="157"/>
                      </a:cubicBezTo>
                      <a:cubicBezTo>
                        <a:pt x="343" y="152"/>
                        <a:pt x="337" y="148"/>
                        <a:pt x="331" y="145"/>
                      </a:cubicBezTo>
                      <a:cubicBezTo>
                        <a:pt x="325" y="143"/>
                        <a:pt x="318" y="144"/>
                        <a:pt x="324" y="140"/>
                      </a:cubicBezTo>
                      <a:cubicBezTo>
                        <a:pt x="356" y="112"/>
                        <a:pt x="341" y="73"/>
                        <a:pt x="306" y="54"/>
                      </a:cubicBezTo>
                      <a:cubicBezTo>
                        <a:pt x="283" y="42"/>
                        <a:pt x="254" y="56"/>
                        <a:pt x="238" y="73"/>
                      </a:cubicBezTo>
                      <a:cubicBezTo>
                        <a:pt x="239" y="73"/>
                        <a:pt x="241" y="72"/>
                        <a:pt x="243" y="72"/>
                      </a:cubicBezTo>
                      <a:cubicBezTo>
                        <a:pt x="235" y="0"/>
                        <a:pt x="104" y="17"/>
                        <a:pt x="120" y="91"/>
                      </a:cubicBezTo>
                      <a:cubicBezTo>
                        <a:pt x="121" y="92"/>
                        <a:pt x="127" y="91"/>
                        <a:pt x="126" y="89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83" name="Freeform 28">
                  <a:extLst>
                    <a:ext uri="{FF2B5EF4-FFF2-40B4-BE49-F238E27FC236}">
                      <a16:creationId xmlns:a16="http://schemas.microsoft.com/office/drawing/2014/main" id="{923520AD-2837-49E0-8229-3EA051A06C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004888"/>
                  <a:ext cx="1008063" cy="655638"/>
                </a:xfrm>
                <a:custGeom>
                  <a:avLst/>
                  <a:gdLst>
                    <a:gd name="T0" fmla="*/ 105 w 238"/>
                    <a:gd name="T1" fmla="*/ 3 h 154"/>
                    <a:gd name="T2" fmla="*/ 6 w 238"/>
                    <a:gd name="T3" fmla="*/ 74 h 154"/>
                    <a:gd name="T4" fmla="*/ 123 w 238"/>
                    <a:gd name="T5" fmla="*/ 149 h 154"/>
                    <a:gd name="T6" fmla="*/ 222 w 238"/>
                    <a:gd name="T7" fmla="*/ 100 h 154"/>
                    <a:gd name="T8" fmla="*/ 177 w 238"/>
                    <a:gd name="T9" fmla="*/ 9 h 154"/>
                    <a:gd name="T10" fmla="*/ 105 w 238"/>
                    <a:gd name="T11" fmla="*/ 3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8" h="154">
                      <a:moveTo>
                        <a:pt x="105" y="3"/>
                      </a:moveTo>
                      <a:cubicBezTo>
                        <a:pt x="68" y="7"/>
                        <a:pt x="11" y="26"/>
                        <a:pt x="6" y="74"/>
                      </a:cubicBezTo>
                      <a:cubicBezTo>
                        <a:pt x="0" y="139"/>
                        <a:pt x="79" y="154"/>
                        <a:pt x="123" y="149"/>
                      </a:cubicBezTo>
                      <a:cubicBezTo>
                        <a:pt x="159" y="144"/>
                        <a:pt x="206" y="141"/>
                        <a:pt x="222" y="100"/>
                      </a:cubicBezTo>
                      <a:cubicBezTo>
                        <a:pt x="238" y="61"/>
                        <a:pt x="211" y="20"/>
                        <a:pt x="177" y="9"/>
                      </a:cubicBezTo>
                      <a:cubicBezTo>
                        <a:pt x="155" y="1"/>
                        <a:pt x="128" y="0"/>
                        <a:pt x="105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84" name="Freeform 29">
                  <a:extLst>
                    <a:ext uri="{FF2B5EF4-FFF2-40B4-BE49-F238E27FC236}">
                      <a16:creationId xmlns:a16="http://schemas.microsoft.com/office/drawing/2014/main" id="{53775C90-D891-48F8-88ED-2270CE065A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5114" y="958850"/>
                  <a:ext cx="1017588" cy="668338"/>
                </a:xfrm>
                <a:custGeom>
                  <a:avLst/>
                  <a:gdLst>
                    <a:gd name="T0" fmla="*/ 108 w 240"/>
                    <a:gd name="T1" fmla="*/ 4 h 157"/>
                    <a:gd name="T2" fmla="*/ 5 w 240"/>
                    <a:gd name="T3" fmla="*/ 82 h 157"/>
                    <a:gd name="T4" fmla="*/ 106 w 240"/>
                    <a:gd name="T5" fmla="*/ 156 h 157"/>
                    <a:gd name="T6" fmla="*/ 228 w 240"/>
                    <a:gd name="T7" fmla="*/ 102 h 157"/>
                    <a:gd name="T8" fmla="*/ 205 w 240"/>
                    <a:gd name="T9" fmla="*/ 23 h 157"/>
                    <a:gd name="T10" fmla="*/ 108 w 240"/>
                    <a:gd name="T11" fmla="*/ 4 h 157"/>
                    <a:gd name="T12" fmla="*/ 106 w 240"/>
                    <a:gd name="T13" fmla="*/ 6 h 157"/>
                    <a:gd name="T14" fmla="*/ 226 w 240"/>
                    <a:gd name="T15" fmla="*/ 81 h 157"/>
                    <a:gd name="T16" fmla="*/ 102 w 240"/>
                    <a:gd name="T17" fmla="*/ 153 h 157"/>
                    <a:gd name="T18" fmla="*/ 12 w 240"/>
                    <a:gd name="T19" fmla="*/ 94 h 157"/>
                    <a:gd name="T20" fmla="*/ 107 w 240"/>
                    <a:gd name="T21" fmla="*/ 6 h 157"/>
                    <a:gd name="T22" fmla="*/ 108 w 240"/>
                    <a:gd name="T23" fmla="*/ 4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0" h="157">
                      <a:moveTo>
                        <a:pt x="108" y="4"/>
                      </a:moveTo>
                      <a:cubicBezTo>
                        <a:pt x="63" y="10"/>
                        <a:pt x="9" y="31"/>
                        <a:pt x="5" y="82"/>
                      </a:cubicBezTo>
                      <a:cubicBezTo>
                        <a:pt x="2" y="135"/>
                        <a:pt x="64" y="155"/>
                        <a:pt x="106" y="156"/>
                      </a:cubicBezTo>
                      <a:cubicBezTo>
                        <a:pt x="150" y="157"/>
                        <a:pt x="208" y="146"/>
                        <a:pt x="228" y="102"/>
                      </a:cubicBezTo>
                      <a:cubicBezTo>
                        <a:pt x="240" y="74"/>
                        <a:pt x="226" y="42"/>
                        <a:pt x="205" y="23"/>
                      </a:cubicBezTo>
                      <a:cubicBezTo>
                        <a:pt x="180" y="0"/>
                        <a:pt x="140" y="1"/>
                        <a:pt x="108" y="4"/>
                      </a:cubicBezTo>
                      <a:cubicBezTo>
                        <a:pt x="107" y="4"/>
                        <a:pt x="102" y="7"/>
                        <a:pt x="106" y="6"/>
                      </a:cubicBezTo>
                      <a:cubicBezTo>
                        <a:pt x="159" y="1"/>
                        <a:pt x="225" y="16"/>
                        <a:pt x="226" y="81"/>
                      </a:cubicBezTo>
                      <a:cubicBezTo>
                        <a:pt x="228" y="142"/>
                        <a:pt x="148" y="156"/>
                        <a:pt x="102" y="153"/>
                      </a:cubicBezTo>
                      <a:cubicBezTo>
                        <a:pt x="64" y="151"/>
                        <a:pt x="21" y="134"/>
                        <a:pt x="12" y="94"/>
                      </a:cubicBezTo>
                      <a:cubicBezTo>
                        <a:pt x="0" y="39"/>
                        <a:pt x="63" y="12"/>
                        <a:pt x="107" y="6"/>
                      </a:cubicBezTo>
                      <a:cubicBezTo>
                        <a:pt x="109" y="6"/>
                        <a:pt x="112" y="3"/>
                        <a:pt x="108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85" name="Freeform 30">
                  <a:extLst>
                    <a:ext uri="{FF2B5EF4-FFF2-40B4-BE49-F238E27FC236}">
                      <a16:creationId xmlns:a16="http://schemas.microsoft.com/office/drawing/2014/main" id="{B01874F8-9FAC-4B6C-ACF0-C299EC7988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6714" y="1052513"/>
                  <a:ext cx="771525" cy="136525"/>
                </a:xfrm>
                <a:custGeom>
                  <a:avLst/>
                  <a:gdLst>
                    <a:gd name="T0" fmla="*/ 3 w 182"/>
                    <a:gd name="T1" fmla="*/ 17 h 32"/>
                    <a:gd name="T2" fmla="*/ 179 w 182"/>
                    <a:gd name="T3" fmla="*/ 2 h 32"/>
                    <a:gd name="T4" fmla="*/ 175 w 182"/>
                    <a:gd name="T5" fmla="*/ 1 h 32"/>
                    <a:gd name="T6" fmla="*/ 7 w 182"/>
                    <a:gd name="T7" fmla="*/ 14 h 32"/>
                    <a:gd name="T8" fmla="*/ 3 w 182"/>
                    <a:gd name="T9" fmla="*/ 1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32">
                      <a:moveTo>
                        <a:pt x="3" y="17"/>
                      </a:moveTo>
                      <a:cubicBezTo>
                        <a:pt x="60" y="32"/>
                        <a:pt x="126" y="28"/>
                        <a:pt x="179" y="2"/>
                      </a:cubicBezTo>
                      <a:cubicBezTo>
                        <a:pt x="182" y="1"/>
                        <a:pt x="177" y="0"/>
                        <a:pt x="175" y="1"/>
                      </a:cubicBezTo>
                      <a:cubicBezTo>
                        <a:pt x="125" y="26"/>
                        <a:pt x="61" y="28"/>
                        <a:pt x="7" y="14"/>
                      </a:cubicBezTo>
                      <a:cubicBezTo>
                        <a:pt x="5" y="13"/>
                        <a:pt x="0" y="16"/>
                        <a:pt x="3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86" name="Freeform 31">
                  <a:extLst>
                    <a:ext uri="{FF2B5EF4-FFF2-40B4-BE49-F238E27FC236}">
                      <a16:creationId xmlns:a16="http://schemas.microsoft.com/office/drawing/2014/main" id="{7166E8CC-802A-46A6-8410-783DA53E89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8451" y="1163638"/>
                  <a:ext cx="928688" cy="215900"/>
                </a:xfrm>
                <a:custGeom>
                  <a:avLst/>
                  <a:gdLst>
                    <a:gd name="T0" fmla="*/ 0 w 219"/>
                    <a:gd name="T1" fmla="*/ 26 h 51"/>
                    <a:gd name="T2" fmla="*/ 216 w 219"/>
                    <a:gd name="T3" fmla="*/ 1 h 51"/>
                    <a:gd name="T4" fmla="*/ 212 w 219"/>
                    <a:gd name="T5" fmla="*/ 1 h 51"/>
                    <a:gd name="T6" fmla="*/ 6 w 219"/>
                    <a:gd name="T7" fmla="*/ 24 h 51"/>
                    <a:gd name="T8" fmla="*/ 0 w 219"/>
                    <a:gd name="T9" fmla="*/ 2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1">
                      <a:moveTo>
                        <a:pt x="0" y="26"/>
                      </a:moveTo>
                      <a:cubicBezTo>
                        <a:pt x="70" y="51"/>
                        <a:pt x="155" y="44"/>
                        <a:pt x="216" y="1"/>
                      </a:cubicBezTo>
                      <a:cubicBezTo>
                        <a:pt x="219" y="0"/>
                        <a:pt x="213" y="0"/>
                        <a:pt x="212" y="1"/>
                      </a:cubicBezTo>
                      <a:cubicBezTo>
                        <a:pt x="153" y="42"/>
                        <a:pt x="72" y="48"/>
                        <a:pt x="6" y="24"/>
                      </a:cubicBezTo>
                      <a:cubicBezTo>
                        <a:pt x="4" y="23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87" name="Freeform 32">
                  <a:extLst>
                    <a:ext uri="{FF2B5EF4-FFF2-40B4-BE49-F238E27FC236}">
                      <a16:creationId xmlns:a16="http://schemas.microsoft.com/office/drawing/2014/main" id="{236D9958-6581-4C54-904D-EA3CF033C9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1316038"/>
                  <a:ext cx="928688" cy="233363"/>
                </a:xfrm>
                <a:custGeom>
                  <a:avLst/>
                  <a:gdLst>
                    <a:gd name="T0" fmla="*/ 4 w 219"/>
                    <a:gd name="T1" fmla="*/ 34 h 55"/>
                    <a:gd name="T2" fmla="*/ 216 w 219"/>
                    <a:gd name="T3" fmla="*/ 5 h 55"/>
                    <a:gd name="T4" fmla="*/ 212 w 219"/>
                    <a:gd name="T5" fmla="*/ 2 h 55"/>
                    <a:gd name="T6" fmla="*/ 7 w 219"/>
                    <a:gd name="T7" fmla="*/ 30 h 55"/>
                    <a:gd name="T8" fmla="*/ 4 w 219"/>
                    <a:gd name="T9" fmla="*/ 3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5">
                      <a:moveTo>
                        <a:pt x="4" y="34"/>
                      </a:moveTo>
                      <a:cubicBezTo>
                        <a:pt x="74" y="55"/>
                        <a:pt x="156" y="45"/>
                        <a:pt x="216" y="5"/>
                      </a:cubicBezTo>
                      <a:cubicBezTo>
                        <a:pt x="219" y="2"/>
                        <a:pt x="215" y="0"/>
                        <a:pt x="212" y="2"/>
                      </a:cubicBezTo>
                      <a:cubicBezTo>
                        <a:pt x="154" y="41"/>
                        <a:pt x="74" y="50"/>
                        <a:pt x="7" y="30"/>
                      </a:cubicBezTo>
                      <a:cubicBezTo>
                        <a:pt x="5" y="29"/>
                        <a:pt x="0" y="33"/>
                        <a:pt x="4" y="3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88" name="Freeform 33">
                  <a:extLst>
                    <a:ext uri="{FF2B5EF4-FFF2-40B4-BE49-F238E27FC236}">
                      <a16:creationId xmlns:a16="http://schemas.microsoft.com/office/drawing/2014/main" id="{EE4F21B9-AC99-4DA4-B7F9-218F1002A7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7989" y="1019175"/>
                  <a:ext cx="230188" cy="595313"/>
                </a:xfrm>
                <a:custGeom>
                  <a:avLst/>
                  <a:gdLst>
                    <a:gd name="T0" fmla="*/ 27 w 54"/>
                    <a:gd name="T1" fmla="*/ 3 h 140"/>
                    <a:gd name="T2" fmla="*/ 47 w 54"/>
                    <a:gd name="T3" fmla="*/ 139 h 140"/>
                    <a:gd name="T4" fmla="*/ 51 w 54"/>
                    <a:gd name="T5" fmla="*/ 135 h 140"/>
                    <a:gd name="T6" fmla="*/ 32 w 54"/>
                    <a:gd name="T7" fmla="*/ 3 h 140"/>
                    <a:gd name="T8" fmla="*/ 27 w 54"/>
                    <a:gd name="T9" fmla="*/ 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40">
                      <a:moveTo>
                        <a:pt x="27" y="3"/>
                      </a:moveTo>
                      <a:cubicBezTo>
                        <a:pt x="0" y="48"/>
                        <a:pt x="2" y="106"/>
                        <a:pt x="47" y="139"/>
                      </a:cubicBezTo>
                      <a:cubicBezTo>
                        <a:pt x="49" y="140"/>
                        <a:pt x="54" y="137"/>
                        <a:pt x="51" y="135"/>
                      </a:cubicBezTo>
                      <a:cubicBezTo>
                        <a:pt x="8" y="103"/>
                        <a:pt x="6" y="47"/>
                        <a:pt x="32" y="3"/>
                      </a:cubicBezTo>
                      <a:cubicBezTo>
                        <a:pt x="34" y="0"/>
                        <a:pt x="28" y="1"/>
                        <a:pt x="27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89" name="Freeform 34">
                  <a:extLst>
                    <a:ext uri="{FF2B5EF4-FFF2-40B4-BE49-F238E27FC236}">
                      <a16:creationId xmlns:a16="http://schemas.microsoft.com/office/drawing/2014/main" id="{981C8D36-14A0-446D-A739-34BD751D81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1351" y="971550"/>
                  <a:ext cx="179388" cy="655638"/>
                </a:xfrm>
                <a:custGeom>
                  <a:avLst/>
                  <a:gdLst>
                    <a:gd name="T0" fmla="*/ 10 w 42"/>
                    <a:gd name="T1" fmla="*/ 4 h 154"/>
                    <a:gd name="T2" fmla="*/ 35 w 42"/>
                    <a:gd name="T3" fmla="*/ 152 h 154"/>
                    <a:gd name="T4" fmla="*/ 40 w 42"/>
                    <a:gd name="T5" fmla="*/ 149 h 154"/>
                    <a:gd name="T6" fmla="*/ 16 w 42"/>
                    <a:gd name="T7" fmla="*/ 3 h 154"/>
                    <a:gd name="T8" fmla="*/ 10 w 42"/>
                    <a:gd name="T9" fmla="*/ 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154">
                      <a:moveTo>
                        <a:pt x="10" y="4"/>
                      </a:moveTo>
                      <a:cubicBezTo>
                        <a:pt x="0" y="52"/>
                        <a:pt x="0" y="114"/>
                        <a:pt x="35" y="152"/>
                      </a:cubicBezTo>
                      <a:cubicBezTo>
                        <a:pt x="36" y="154"/>
                        <a:pt x="42" y="152"/>
                        <a:pt x="40" y="149"/>
                      </a:cubicBezTo>
                      <a:cubicBezTo>
                        <a:pt x="6" y="112"/>
                        <a:pt x="6" y="50"/>
                        <a:pt x="16" y="3"/>
                      </a:cubicBezTo>
                      <a:cubicBezTo>
                        <a:pt x="16" y="0"/>
                        <a:pt x="10" y="1"/>
                        <a:pt x="10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90" name="Freeform 35">
                  <a:extLst>
                    <a:ext uri="{FF2B5EF4-FFF2-40B4-BE49-F238E27FC236}">
                      <a16:creationId xmlns:a16="http://schemas.microsoft.com/office/drawing/2014/main" id="{C00B005A-A9F8-4AA9-877F-ADB7A90426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3439" y="971550"/>
                  <a:ext cx="142875" cy="620713"/>
                </a:xfrm>
                <a:custGeom>
                  <a:avLst/>
                  <a:gdLst>
                    <a:gd name="T0" fmla="*/ 9 w 34"/>
                    <a:gd name="T1" fmla="*/ 3 h 146"/>
                    <a:gd name="T2" fmla="*/ 28 w 34"/>
                    <a:gd name="T3" fmla="*/ 145 h 146"/>
                    <a:gd name="T4" fmla="*/ 34 w 34"/>
                    <a:gd name="T5" fmla="*/ 143 h 146"/>
                    <a:gd name="T6" fmla="*/ 14 w 34"/>
                    <a:gd name="T7" fmla="*/ 2 h 146"/>
                    <a:gd name="T8" fmla="*/ 9 w 34"/>
                    <a:gd name="T9" fmla="*/ 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46">
                      <a:moveTo>
                        <a:pt x="9" y="3"/>
                      </a:moveTo>
                      <a:cubicBezTo>
                        <a:pt x="0" y="50"/>
                        <a:pt x="7" y="102"/>
                        <a:pt x="28" y="145"/>
                      </a:cubicBezTo>
                      <a:cubicBezTo>
                        <a:pt x="29" y="146"/>
                        <a:pt x="34" y="145"/>
                        <a:pt x="34" y="143"/>
                      </a:cubicBezTo>
                      <a:cubicBezTo>
                        <a:pt x="13" y="101"/>
                        <a:pt x="6" y="49"/>
                        <a:pt x="14" y="2"/>
                      </a:cubicBezTo>
                      <a:cubicBezTo>
                        <a:pt x="15" y="0"/>
                        <a:pt x="9" y="1"/>
                        <a:pt x="9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91" name="Freeform 36">
                  <a:extLst>
                    <a:ext uri="{FF2B5EF4-FFF2-40B4-BE49-F238E27FC236}">
                      <a16:creationId xmlns:a16="http://schemas.microsoft.com/office/drawing/2014/main" id="{E6C65676-B5D1-4B02-A685-5E86DD5917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476" y="992188"/>
                  <a:ext cx="157163" cy="519113"/>
                </a:xfrm>
                <a:custGeom>
                  <a:avLst/>
                  <a:gdLst>
                    <a:gd name="T0" fmla="*/ 0 w 37"/>
                    <a:gd name="T1" fmla="*/ 3 h 122"/>
                    <a:gd name="T2" fmla="*/ 29 w 37"/>
                    <a:gd name="T3" fmla="*/ 120 h 122"/>
                    <a:gd name="T4" fmla="*/ 35 w 37"/>
                    <a:gd name="T5" fmla="*/ 117 h 122"/>
                    <a:gd name="T6" fmla="*/ 6 w 37"/>
                    <a:gd name="T7" fmla="*/ 3 h 122"/>
                    <a:gd name="T8" fmla="*/ 0 w 37"/>
                    <a:gd name="T9" fmla="*/ 3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22">
                      <a:moveTo>
                        <a:pt x="0" y="3"/>
                      </a:moveTo>
                      <a:cubicBezTo>
                        <a:pt x="1" y="40"/>
                        <a:pt x="3" y="92"/>
                        <a:pt x="29" y="120"/>
                      </a:cubicBezTo>
                      <a:cubicBezTo>
                        <a:pt x="31" y="122"/>
                        <a:pt x="37" y="119"/>
                        <a:pt x="35" y="117"/>
                      </a:cubicBezTo>
                      <a:cubicBezTo>
                        <a:pt x="9" y="90"/>
                        <a:pt x="7" y="38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92" name="Freeform 37">
                  <a:extLst>
                    <a:ext uri="{FF2B5EF4-FFF2-40B4-BE49-F238E27FC236}">
                      <a16:creationId xmlns:a16="http://schemas.microsoft.com/office/drawing/2014/main" id="{A1D794AA-D573-41C3-B30E-63E3141E75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1314174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0A8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93" name="Freeform 38">
                  <a:extLst>
                    <a:ext uri="{FF2B5EF4-FFF2-40B4-BE49-F238E27FC236}">
                      <a16:creationId xmlns:a16="http://schemas.microsoft.com/office/drawing/2014/main" id="{04BDE54C-B664-4F37-93B0-004D1B72F0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94" name="Freeform 39">
                  <a:extLst>
                    <a:ext uri="{FF2B5EF4-FFF2-40B4-BE49-F238E27FC236}">
                      <a16:creationId xmlns:a16="http://schemas.microsoft.com/office/drawing/2014/main" id="{77EF614E-1062-45A3-A589-12B72E0EB3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814" y="2303463"/>
                  <a:ext cx="885825" cy="565150"/>
                </a:xfrm>
                <a:custGeom>
                  <a:avLst/>
                  <a:gdLst>
                    <a:gd name="T0" fmla="*/ 209 w 209"/>
                    <a:gd name="T1" fmla="*/ 0 h 133"/>
                    <a:gd name="T2" fmla="*/ 188 w 209"/>
                    <a:gd name="T3" fmla="*/ 1 h 133"/>
                    <a:gd name="T4" fmla="*/ 0 w 209"/>
                    <a:gd name="T5" fmla="*/ 114 h 133"/>
                    <a:gd name="T6" fmla="*/ 3 w 209"/>
                    <a:gd name="T7" fmla="*/ 133 h 133"/>
                    <a:gd name="T8" fmla="*/ 184 w 209"/>
                    <a:gd name="T9" fmla="*/ 133 h 133"/>
                    <a:gd name="T10" fmla="*/ 209 w 209"/>
                    <a:gd name="T11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9" h="133">
                      <a:moveTo>
                        <a:pt x="209" y="0"/>
                      </a:moveTo>
                      <a:cubicBezTo>
                        <a:pt x="188" y="1"/>
                        <a:pt x="188" y="1"/>
                        <a:pt x="188" y="1"/>
                      </a:cubicBezTo>
                      <a:cubicBezTo>
                        <a:pt x="132" y="47"/>
                        <a:pt x="68" y="93"/>
                        <a:pt x="0" y="114"/>
                      </a:cubicBezTo>
                      <a:cubicBezTo>
                        <a:pt x="3" y="133"/>
                        <a:pt x="3" y="133"/>
                        <a:pt x="3" y="133"/>
                      </a:cubicBezTo>
                      <a:cubicBezTo>
                        <a:pt x="184" y="133"/>
                        <a:pt x="184" y="133"/>
                        <a:pt x="184" y="133"/>
                      </a:cubicBezTo>
                      <a:cubicBezTo>
                        <a:pt x="209" y="0"/>
                        <a:pt x="209" y="0"/>
                        <a:pt x="209" y="0"/>
                      </a:cubicBezTo>
                    </a:path>
                  </a:pathLst>
                </a:custGeom>
                <a:solidFill>
                  <a:srgbClr val="D7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95" name="Freeform 40">
                  <a:extLst>
                    <a:ext uri="{FF2B5EF4-FFF2-40B4-BE49-F238E27FC236}">
                      <a16:creationId xmlns:a16="http://schemas.microsoft.com/office/drawing/2014/main" id="{6E4DDBB1-9689-47EB-AB16-505CAA4B4C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5589" y="2268538"/>
                  <a:ext cx="996950" cy="582613"/>
                </a:xfrm>
                <a:custGeom>
                  <a:avLst/>
                  <a:gdLst>
                    <a:gd name="T0" fmla="*/ 0 w 235"/>
                    <a:gd name="T1" fmla="*/ 9 h 137"/>
                    <a:gd name="T2" fmla="*/ 23 w 235"/>
                    <a:gd name="T3" fmla="*/ 136 h 137"/>
                    <a:gd name="T4" fmla="*/ 25 w 235"/>
                    <a:gd name="T5" fmla="*/ 137 h 137"/>
                    <a:gd name="T6" fmla="*/ 206 w 235"/>
                    <a:gd name="T7" fmla="*/ 137 h 137"/>
                    <a:gd name="T8" fmla="*/ 210 w 235"/>
                    <a:gd name="T9" fmla="*/ 135 h 137"/>
                    <a:gd name="T10" fmla="*/ 235 w 235"/>
                    <a:gd name="T11" fmla="*/ 2 h 137"/>
                    <a:gd name="T12" fmla="*/ 229 w 235"/>
                    <a:gd name="T13" fmla="*/ 3 h 137"/>
                    <a:gd name="T14" fmla="*/ 207 w 235"/>
                    <a:gd name="T15" fmla="*/ 123 h 137"/>
                    <a:gd name="T16" fmla="*/ 205 w 235"/>
                    <a:gd name="T17" fmla="*/ 132 h 137"/>
                    <a:gd name="T18" fmla="*/ 208 w 235"/>
                    <a:gd name="T19" fmla="*/ 134 h 137"/>
                    <a:gd name="T20" fmla="*/ 193 w 235"/>
                    <a:gd name="T21" fmla="*/ 134 h 137"/>
                    <a:gd name="T22" fmla="*/ 122 w 235"/>
                    <a:gd name="T23" fmla="*/ 134 h 137"/>
                    <a:gd name="T24" fmla="*/ 50 w 235"/>
                    <a:gd name="T25" fmla="*/ 134 h 137"/>
                    <a:gd name="T26" fmla="*/ 30 w 235"/>
                    <a:gd name="T27" fmla="*/ 134 h 137"/>
                    <a:gd name="T28" fmla="*/ 29 w 235"/>
                    <a:gd name="T29" fmla="*/ 134 h 137"/>
                    <a:gd name="T30" fmla="*/ 27 w 235"/>
                    <a:gd name="T31" fmla="*/ 127 h 137"/>
                    <a:gd name="T32" fmla="*/ 6 w 235"/>
                    <a:gd name="T33" fmla="*/ 8 h 137"/>
                    <a:gd name="T34" fmla="*/ 0 w 235"/>
                    <a:gd name="T35" fmla="*/ 9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5" h="137">
                      <a:moveTo>
                        <a:pt x="0" y="9"/>
                      </a:moveTo>
                      <a:cubicBezTo>
                        <a:pt x="8" y="52"/>
                        <a:pt x="15" y="94"/>
                        <a:pt x="23" y="136"/>
                      </a:cubicBezTo>
                      <a:cubicBezTo>
                        <a:pt x="23" y="137"/>
                        <a:pt x="24" y="137"/>
                        <a:pt x="25" y="137"/>
                      </a:cubicBezTo>
                      <a:cubicBezTo>
                        <a:pt x="85" y="137"/>
                        <a:pt x="145" y="137"/>
                        <a:pt x="206" y="137"/>
                      </a:cubicBezTo>
                      <a:cubicBezTo>
                        <a:pt x="207" y="137"/>
                        <a:pt x="210" y="136"/>
                        <a:pt x="210" y="135"/>
                      </a:cubicBezTo>
                      <a:cubicBezTo>
                        <a:pt x="218" y="91"/>
                        <a:pt x="226" y="46"/>
                        <a:pt x="235" y="2"/>
                      </a:cubicBezTo>
                      <a:cubicBezTo>
                        <a:pt x="235" y="0"/>
                        <a:pt x="229" y="1"/>
                        <a:pt x="229" y="3"/>
                      </a:cubicBezTo>
                      <a:cubicBezTo>
                        <a:pt x="221" y="43"/>
                        <a:pt x="214" y="83"/>
                        <a:pt x="207" y="123"/>
                      </a:cubicBezTo>
                      <a:cubicBezTo>
                        <a:pt x="206" y="126"/>
                        <a:pt x="205" y="129"/>
                        <a:pt x="205" y="132"/>
                      </a:cubicBezTo>
                      <a:cubicBezTo>
                        <a:pt x="204" y="137"/>
                        <a:pt x="204" y="134"/>
                        <a:pt x="208" y="134"/>
                      </a:cubicBezTo>
                      <a:cubicBezTo>
                        <a:pt x="203" y="134"/>
                        <a:pt x="198" y="134"/>
                        <a:pt x="193" y="134"/>
                      </a:cubicBezTo>
                      <a:cubicBezTo>
                        <a:pt x="169" y="134"/>
                        <a:pt x="145" y="134"/>
                        <a:pt x="122" y="134"/>
                      </a:cubicBezTo>
                      <a:cubicBezTo>
                        <a:pt x="98" y="134"/>
                        <a:pt x="74" y="134"/>
                        <a:pt x="50" y="134"/>
                      </a:cubicBezTo>
                      <a:cubicBezTo>
                        <a:pt x="43" y="134"/>
                        <a:pt x="36" y="134"/>
                        <a:pt x="30" y="134"/>
                      </a:cubicBezTo>
                      <a:cubicBezTo>
                        <a:pt x="26" y="134"/>
                        <a:pt x="28" y="134"/>
                        <a:pt x="29" y="134"/>
                      </a:cubicBezTo>
                      <a:cubicBezTo>
                        <a:pt x="28" y="132"/>
                        <a:pt x="28" y="130"/>
                        <a:pt x="27" y="127"/>
                      </a:cubicBezTo>
                      <a:cubicBezTo>
                        <a:pt x="20" y="88"/>
                        <a:pt x="13" y="48"/>
                        <a:pt x="6" y="8"/>
                      </a:cubicBezTo>
                      <a:cubicBezTo>
                        <a:pt x="6" y="6"/>
                        <a:pt x="0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96" name="Freeform 41">
                  <a:extLst>
                    <a:ext uri="{FF2B5EF4-FFF2-40B4-BE49-F238E27FC236}">
                      <a16:creationId xmlns:a16="http://schemas.microsoft.com/office/drawing/2014/main" id="{51581D78-0D5D-44D3-83D9-CB9C7F2960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4789" y="2055813"/>
                  <a:ext cx="1195388" cy="344489"/>
                </a:xfrm>
                <a:custGeom>
                  <a:avLst/>
                  <a:gdLst>
                    <a:gd name="T0" fmla="*/ 0 w 282"/>
                    <a:gd name="T1" fmla="*/ 15 h 81"/>
                    <a:gd name="T2" fmla="*/ 282 w 282"/>
                    <a:gd name="T3" fmla="*/ 0 h 81"/>
                    <a:gd name="T4" fmla="*/ 278 w 282"/>
                    <a:gd name="T5" fmla="*/ 54 h 81"/>
                    <a:gd name="T6" fmla="*/ 6 w 282"/>
                    <a:gd name="T7" fmla="*/ 60 h 81"/>
                    <a:gd name="T8" fmla="*/ 0 w 282"/>
                    <a:gd name="T9" fmla="*/ 15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2" h="81">
                      <a:moveTo>
                        <a:pt x="0" y="15"/>
                      </a:moveTo>
                      <a:cubicBezTo>
                        <a:pt x="0" y="15"/>
                        <a:pt x="121" y="44"/>
                        <a:pt x="282" y="0"/>
                      </a:cubicBezTo>
                      <a:cubicBezTo>
                        <a:pt x="278" y="54"/>
                        <a:pt x="278" y="54"/>
                        <a:pt x="278" y="54"/>
                      </a:cubicBezTo>
                      <a:cubicBezTo>
                        <a:pt x="278" y="54"/>
                        <a:pt x="110" y="81"/>
                        <a:pt x="6" y="60"/>
                      </a:cubicBezTo>
                      <a:cubicBezTo>
                        <a:pt x="6" y="60"/>
                        <a:pt x="0" y="38"/>
                        <a:pt x="0" y="15"/>
                      </a:cubicBezTo>
                      <a:close/>
                    </a:path>
                  </a:pathLst>
                </a:custGeom>
                <a:solidFill>
                  <a:srgbClr val="B591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97" name="Freeform 42">
                  <a:extLst>
                    <a:ext uri="{FF2B5EF4-FFF2-40B4-BE49-F238E27FC236}">
                      <a16:creationId xmlns:a16="http://schemas.microsoft.com/office/drawing/2014/main" id="{04059930-AB52-4C58-A6F8-B70243B68D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0814" y="2030413"/>
                  <a:ext cx="1220788" cy="336550"/>
                </a:xfrm>
                <a:custGeom>
                  <a:avLst/>
                  <a:gdLst>
                    <a:gd name="T0" fmla="*/ 1 w 288"/>
                    <a:gd name="T1" fmla="*/ 17 h 79"/>
                    <a:gd name="T2" fmla="*/ 116 w 288"/>
                    <a:gd name="T3" fmla="*/ 27 h 79"/>
                    <a:gd name="T4" fmla="*/ 226 w 288"/>
                    <a:gd name="T5" fmla="*/ 16 h 79"/>
                    <a:gd name="T6" fmla="*/ 282 w 288"/>
                    <a:gd name="T7" fmla="*/ 3 h 79"/>
                    <a:gd name="T8" fmla="*/ 280 w 288"/>
                    <a:gd name="T9" fmla="*/ 35 h 79"/>
                    <a:gd name="T10" fmla="*/ 279 w 288"/>
                    <a:gd name="T11" fmla="*/ 48 h 79"/>
                    <a:gd name="T12" fmla="*/ 282 w 288"/>
                    <a:gd name="T13" fmla="*/ 55 h 79"/>
                    <a:gd name="T14" fmla="*/ 267 w 288"/>
                    <a:gd name="T15" fmla="*/ 57 h 79"/>
                    <a:gd name="T16" fmla="*/ 186 w 288"/>
                    <a:gd name="T17" fmla="*/ 65 h 79"/>
                    <a:gd name="T18" fmla="*/ 76 w 288"/>
                    <a:gd name="T19" fmla="*/ 67 h 79"/>
                    <a:gd name="T20" fmla="*/ 17 w 288"/>
                    <a:gd name="T21" fmla="*/ 61 h 79"/>
                    <a:gd name="T22" fmla="*/ 7 w 288"/>
                    <a:gd name="T23" fmla="*/ 15 h 79"/>
                    <a:gd name="T24" fmla="*/ 1 w 288"/>
                    <a:gd name="T25" fmla="*/ 17 h 79"/>
                    <a:gd name="T26" fmla="*/ 7 w 288"/>
                    <a:gd name="T27" fmla="*/ 62 h 79"/>
                    <a:gd name="T28" fmla="*/ 8 w 288"/>
                    <a:gd name="T29" fmla="*/ 63 h 79"/>
                    <a:gd name="T30" fmla="*/ 281 w 288"/>
                    <a:gd name="T31" fmla="*/ 56 h 79"/>
                    <a:gd name="T32" fmla="*/ 284 w 288"/>
                    <a:gd name="T33" fmla="*/ 55 h 79"/>
                    <a:gd name="T34" fmla="*/ 288 w 288"/>
                    <a:gd name="T35" fmla="*/ 0 h 79"/>
                    <a:gd name="T36" fmla="*/ 285 w 288"/>
                    <a:gd name="T37" fmla="*/ 0 h 79"/>
                    <a:gd name="T38" fmla="*/ 6 w 288"/>
                    <a:gd name="T39" fmla="*/ 15 h 79"/>
                    <a:gd name="T40" fmla="*/ 1 w 288"/>
                    <a:gd name="T41" fmla="*/ 17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8" h="79">
                      <a:moveTo>
                        <a:pt x="1" y="17"/>
                      </a:moveTo>
                      <a:cubicBezTo>
                        <a:pt x="38" y="26"/>
                        <a:pt x="78" y="27"/>
                        <a:pt x="116" y="27"/>
                      </a:cubicBezTo>
                      <a:cubicBezTo>
                        <a:pt x="153" y="26"/>
                        <a:pt x="190" y="22"/>
                        <a:pt x="226" y="16"/>
                      </a:cubicBezTo>
                      <a:cubicBezTo>
                        <a:pt x="232" y="15"/>
                        <a:pt x="282" y="5"/>
                        <a:pt x="282" y="3"/>
                      </a:cubicBezTo>
                      <a:cubicBezTo>
                        <a:pt x="282" y="14"/>
                        <a:pt x="281" y="24"/>
                        <a:pt x="280" y="35"/>
                      </a:cubicBezTo>
                      <a:cubicBezTo>
                        <a:pt x="280" y="39"/>
                        <a:pt x="280" y="44"/>
                        <a:pt x="279" y="48"/>
                      </a:cubicBezTo>
                      <a:cubicBezTo>
                        <a:pt x="279" y="54"/>
                        <a:pt x="277" y="55"/>
                        <a:pt x="282" y="55"/>
                      </a:cubicBezTo>
                      <a:cubicBezTo>
                        <a:pt x="277" y="55"/>
                        <a:pt x="272" y="56"/>
                        <a:pt x="267" y="57"/>
                      </a:cubicBezTo>
                      <a:cubicBezTo>
                        <a:pt x="240" y="60"/>
                        <a:pt x="213" y="63"/>
                        <a:pt x="186" y="65"/>
                      </a:cubicBezTo>
                      <a:cubicBezTo>
                        <a:pt x="149" y="68"/>
                        <a:pt x="112" y="69"/>
                        <a:pt x="76" y="67"/>
                      </a:cubicBezTo>
                      <a:cubicBezTo>
                        <a:pt x="56" y="67"/>
                        <a:pt x="37" y="65"/>
                        <a:pt x="17" y="61"/>
                      </a:cubicBezTo>
                      <a:cubicBezTo>
                        <a:pt x="6" y="59"/>
                        <a:pt x="7" y="24"/>
                        <a:pt x="7" y="15"/>
                      </a:cubicBezTo>
                      <a:cubicBezTo>
                        <a:pt x="7" y="14"/>
                        <a:pt x="1" y="15"/>
                        <a:pt x="1" y="17"/>
                      </a:cubicBezTo>
                      <a:cubicBezTo>
                        <a:pt x="1" y="32"/>
                        <a:pt x="3" y="47"/>
                        <a:pt x="7" y="62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96" y="79"/>
                        <a:pt x="192" y="70"/>
                        <a:pt x="281" y="56"/>
                      </a:cubicBezTo>
                      <a:cubicBezTo>
                        <a:pt x="282" y="56"/>
                        <a:pt x="284" y="56"/>
                        <a:pt x="284" y="55"/>
                      </a:cubicBezTo>
                      <a:cubicBezTo>
                        <a:pt x="286" y="37"/>
                        <a:pt x="287" y="18"/>
                        <a:pt x="288" y="0"/>
                      </a:cubicBezTo>
                      <a:cubicBezTo>
                        <a:pt x="288" y="0"/>
                        <a:pt x="285" y="0"/>
                        <a:pt x="285" y="0"/>
                      </a:cubicBezTo>
                      <a:cubicBezTo>
                        <a:pt x="198" y="24"/>
                        <a:pt x="96" y="37"/>
                        <a:pt x="6" y="15"/>
                      </a:cubicBezTo>
                      <a:cubicBezTo>
                        <a:pt x="5" y="15"/>
                        <a:pt x="0" y="17"/>
                        <a:pt x="1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98" name="Freeform 43">
                  <a:extLst>
                    <a:ext uri="{FF2B5EF4-FFF2-40B4-BE49-F238E27FC236}">
                      <a16:creationId xmlns:a16="http://schemas.microsoft.com/office/drawing/2014/main" id="{3AA1DB18-2FC0-4B3B-9FA6-91AE156603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1314" y="1843088"/>
                  <a:ext cx="355600" cy="217488"/>
                </a:xfrm>
                <a:custGeom>
                  <a:avLst/>
                  <a:gdLst>
                    <a:gd name="T0" fmla="*/ 78 w 84"/>
                    <a:gd name="T1" fmla="*/ 28 h 51"/>
                    <a:gd name="T2" fmla="*/ 25 w 84"/>
                    <a:gd name="T3" fmla="*/ 2 h 51"/>
                    <a:gd name="T4" fmla="*/ 1 w 84"/>
                    <a:gd name="T5" fmla="*/ 15 h 51"/>
                    <a:gd name="T6" fmla="*/ 24 w 84"/>
                    <a:gd name="T7" fmla="*/ 43 h 51"/>
                    <a:gd name="T8" fmla="*/ 80 w 84"/>
                    <a:gd name="T9" fmla="*/ 40 h 51"/>
                    <a:gd name="T10" fmla="*/ 78 w 84"/>
                    <a:gd name="T11" fmla="*/ 38 h 51"/>
                    <a:gd name="T12" fmla="*/ 7 w 84"/>
                    <a:gd name="T13" fmla="*/ 19 h 51"/>
                    <a:gd name="T14" fmla="*/ 40 w 84"/>
                    <a:gd name="T15" fmla="*/ 10 h 51"/>
                    <a:gd name="T16" fmla="*/ 73 w 84"/>
                    <a:gd name="T17" fmla="*/ 30 h 51"/>
                    <a:gd name="T18" fmla="*/ 78 w 84"/>
                    <a:gd name="T19" fmla="*/ 2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" h="51">
                      <a:moveTo>
                        <a:pt x="78" y="28"/>
                      </a:moveTo>
                      <a:cubicBezTo>
                        <a:pt x="63" y="18"/>
                        <a:pt x="44" y="3"/>
                        <a:pt x="25" y="2"/>
                      </a:cubicBezTo>
                      <a:cubicBezTo>
                        <a:pt x="17" y="2"/>
                        <a:pt x="2" y="4"/>
                        <a:pt x="1" y="15"/>
                      </a:cubicBezTo>
                      <a:cubicBezTo>
                        <a:pt x="0" y="28"/>
                        <a:pt x="13" y="38"/>
                        <a:pt x="24" y="43"/>
                      </a:cubicBezTo>
                      <a:cubicBezTo>
                        <a:pt x="42" y="51"/>
                        <a:pt x="63" y="46"/>
                        <a:pt x="80" y="40"/>
                      </a:cubicBezTo>
                      <a:cubicBezTo>
                        <a:pt x="84" y="38"/>
                        <a:pt x="81" y="38"/>
                        <a:pt x="78" y="38"/>
                      </a:cubicBezTo>
                      <a:cubicBezTo>
                        <a:pt x="56" y="47"/>
                        <a:pt x="16" y="49"/>
                        <a:pt x="7" y="19"/>
                      </a:cubicBezTo>
                      <a:cubicBezTo>
                        <a:pt x="1" y="0"/>
                        <a:pt x="30" y="6"/>
                        <a:pt x="40" y="10"/>
                      </a:cubicBezTo>
                      <a:cubicBezTo>
                        <a:pt x="51" y="15"/>
                        <a:pt x="62" y="23"/>
                        <a:pt x="73" y="30"/>
                      </a:cubicBezTo>
                      <a:cubicBezTo>
                        <a:pt x="74" y="31"/>
                        <a:pt x="79" y="28"/>
                        <a:pt x="78" y="2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99" name="Freeform 44">
                  <a:extLst>
                    <a:ext uri="{FF2B5EF4-FFF2-40B4-BE49-F238E27FC236}">
                      <a16:creationId xmlns:a16="http://schemas.microsoft.com/office/drawing/2014/main" id="{30BE11D9-9E54-400E-ADB1-A48B1632E5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3251" y="2366963"/>
                  <a:ext cx="331788" cy="327025"/>
                </a:xfrm>
                <a:custGeom>
                  <a:avLst/>
                  <a:gdLst>
                    <a:gd name="T0" fmla="*/ 36 w 78"/>
                    <a:gd name="T1" fmla="*/ 30 h 77"/>
                    <a:gd name="T2" fmla="*/ 64 w 78"/>
                    <a:gd name="T3" fmla="*/ 16 h 77"/>
                    <a:gd name="T4" fmla="*/ 33 w 78"/>
                    <a:gd name="T5" fmla="*/ 77 h 77"/>
                    <a:gd name="T6" fmla="*/ 5 w 78"/>
                    <a:gd name="T7" fmla="*/ 23 h 77"/>
                    <a:gd name="T8" fmla="*/ 36 w 78"/>
                    <a:gd name="T9" fmla="*/ 3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7">
                      <a:moveTo>
                        <a:pt x="36" y="30"/>
                      </a:moveTo>
                      <a:cubicBezTo>
                        <a:pt x="36" y="30"/>
                        <a:pt x="49" y="0"/>
                        <a:pt x="64" y="16"/>
                      </a:cubicBezTo>
                      <a:cubicBezTo>
                        <a:pt x="78" y="31"/>
                        <a:pt x="47" y="50"/>
                        <a:pt x="33" y="77"/>
                      </a:cubicBezTo>
                      <a:cubicBezTo>
                        <a:pt x="33" y="77"/>
                        <a:pt x="0" y="39"/>
                        <a:pt x="5" y="23"/>
                      </a:cubicBezTo>
                      <a:cubicBezTo>
                        <a:pt x="11" y="6"/>
                        <a:pt x="29" y="7"/>
                        <a:pt x="36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00" name="Freeform 45">
                  <a:extLst>
                    <a:ext uri="{FF2B5EF4-FFF2-40B4-BE49-F238E27FC236}">
                      <a16:creationId xmlns:a16="http://schemas.microsoft.com/office/drawing/2014/main" id="{F34233D7-EB7F-4232-8694-646FCA0DE3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6" y="1903413"/>
                  <a:ext cx="238125" cy="204788"/>
                </a:xfrm>
                <a:custGeom>
                  <a:avLst/>
                  <a:gdLst>
                    <a:gd name="T0" fmla="*/ 32 w 56"/>
                    <a:gd name="T1" fmla="*/ 46 h 48"/>
                    <a:gd name="T2" fmla="*/ 16 w 56"/>
                    <a:gd name="T3" fmla="*/ 39 h 48"/>
                    <a:gd name="T4" fmla="*/ 18 w 56"/>
                    <a:gd name="T5" fmla="*/ 6 h 48"/>
                    <a:gd name="T6" fmla="*/ 38 w 56"/>
                    <a:gd name="T7" fmla="*/ 9 h 48"/>
                    <a:gd name="T8" fmla="*/ 41 w 56"/>
                    <a:gd name="T9" fmla="*/ 26 h 48"/>
                    <a:gd name="T10" fmla="*/ 30 w 56"/>
                    <a:gd name="T11" fmla="*/ 33 h 48"/>
                    <a:gd name="T12" fmla="*/ 24 w 56"/>
                    <a:gd name="T13" fmla="*/ 26 h 48"/>
                    <a:gd name="T14" fmla="*/ 24 w 56"/>
                    <a:gd name="T15" fmla="*/ 18 h 48"/>
                    <a:gd name="T16" fmla="*/ 31 w 56"/>
                    <a:gd name="T17" fmla="*/ 18 h 48"/>
                    <a:gd name="T18" fmla="*/ 33 w 56"/>
                    <a:gd name="T19" fmla="*/ 24 h 48"/>
                    <a:gd name="T20" fmla="*/ 29 w 56"/>
                    <a:gd name="T21" fmla="*/ 27 h 48"/>
                    <a:gd name="T22" fmla="*/ 32 w 56"/>
                    <a:gd name="T23" fmla="*/ 12 h 48"/>
                    <a:gd name="T24" fmla="*/ 18 w 56"/>
                    <a:gd name="T25" fmla="*/ 25 h 48"/>
                    <a:gd name="T26" fmla="*/ 46 w 56"/>
                    <a:gd name="T27" fmla="*/ 12 h 48"/>
                    <a:gd name="T28" fmla="*/ 25 w 56"/>
                    <a:gd name="T29" fmla="*/ 1 h 48"/>
                    <a:gd name="T30" fmla="*/ 4 w 56"/>
                    <a:gd name="T31" fmla="*/ 23 h 48"/>
                    <a:gd name="T32" fmla="*/ 27 w 56"/>
                    <a:gd name="T33" fmla="*/ 48 h 48"/>
                    <a:gd name="T34" fmla="*/ 32 w 56"/>
                    <a:gd name="T35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6" h="48">
                      <a:moveTo>
                        <a:pt x="32" y="46"/>
                      </a:moveTo>
                      <a:cubicBezTo>
                        <a:pt x="26" y="45"/>
                        <a:pt x="21" y="43"/>
                        <a:pt x="16" y="39"/>
                      </a:cubicBezTo>
                      <a:cubicBezTo>
                        <a:pt x="5" y="31"/>
                        <a:pt x="9" y="14"/>
                        <a:pt x="18" y="6"/>
                      </a:cubicBezTo>
                      <a:cubicBezTo>
                        <a:pt x="24" y="0"/>
                        <a:pt x="33" y="5"/>
                        <a:pt x="38" y="9"/>
                      </a:cubicBezTo>
                      <a:cubicBezTo>
                        <a:pt x="42" y="14"/>
                        <a:pt x="44" y="20"/>
                        <a:pt x="41" y="26"/>
                      </a:cubicBezTo>
                      <a:cubicBezTo>
                        <a:pt x="39" y="31"/>
                        <a:pt x="35" y="35"/>
                        <a:pt x="30" y="33"/>
                      </a:cubicBezTo>
                      <a:cubicBezTo>
                        <a:pt x="28" y="31"/>
                        <a:pt x="26" y="29"/>
                        <a:pt x="24" y="26"/>
                      </a:cubicBezTo>
                      <a:cubicBezTo>
                        <a:pt x="23" y="23"/>
                        <a:pt x="23" y="21"/>
                        <a:pt x="24" y="18"/>
                      </a:cubicBezTo>
                      <a:cubicBezTo>
                        <a:pt x="26" y="14"/>
                        <a:pt x="29" y="15"/>
                        <a:pt x="31" y="18"/>
                      </a:cubicBezTo>
                      <a:cubicBezTo>
                        <a:pt x="33" y="20"/>
                        <a:pt x="29" y="24"/>
                        <a:pt x="33" y="24"/>
                      </a:cubicBezTo>
                      <a:cubicBezTo>
                        <a:pt x="32" y="24"/>
                        <a:pt x="26" y="26"/>
                        <a:pt x="29" y="27"/>
                      </a:cubicBezTo>
                      <a:cubicBezTo>
                        <a:pt x="38" y="27"/>
                        <a:pt x="41" y="15"/>
                        <a:pt x="32" y="12"/>
                      </a:cubicBezTo>
                      <a:cubicBezTo>
                        <a:pt x="25" y="10"/>
                        <a:pt x="16" y="18"/>
                        <a:pt x="18" y="25"/>
                      </a:cubicBezTo>
                      <a:cubicBezTo>
                        <a:pt x="22" y="47"/>
                        <a:pt x="56" y="32"/>
                        <a:pt x="46" y="12"/>
                      </a:cubicBezTo>
                      <a:cubicBezTo>
                        <a:pt x="42" y="4"/>
                        <a:pt x="33" y="0"/>
                        <a:pt x="25" y="1"/>
                      </a:cubicBezTo>
                      <a:cubicBezTo>
                        <a:pt x="13" y="3"/>
                        <a:pt x="6" y="12"/>
                        <a:pt x="4" y="23"/>
                      </a:cubicBezTo>
                      <a:cubicBezTo>
                        <a:pt x="0" y="37"/>
                        <a:pt x="15" y="46"/>
                        <a:pt x="27" y="48"/>
                      </a:cubicBezTo>
                      <a:cubicBezTo>
                        <a:pt x="29" y="48"/>
                        <a:pt x="34" y="46"/>
                        <a:pt x="32" y="4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01" name="Freeform 46">
                  <a:extLst>
                    <a:ext uri="{FF2B5EF4-FFF2-40B4-BE49-F238E27FC236}">
                      <a16:creationId xmlns:a16="http://schemas.microsoft.com/office/drawing/2014/main" id="{59D03B30-48F0-4AF3-9E8D-C4909AEF05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4276" y="1724025"/>
                  <a:ext cx="195263" cy="192088"/>
                </a:xfrm>
                <a:custGeom>
                  <a:avLst/>
                  <a:gdLst>
                    <a:gd name="T0" fmla="*/ 19 w 46"/>
                    <a:gd name="T1" fmla="*/ 4 h 45"/>
                    <a:gd name="T2" fmla="*/ 31 w 46"/>
                    <a:gd name="T3" fmla="*/ 14 h 45"/>
                    <a:gd name="T4" fmla="*/ 23 w 46"/>
                    <a:gd name="T5" fmla="*/ 40 h 45"/>
                    <a:gd name="T6" fmla="*/ 6 w 46"/>
                    <a:gd name="T7" fmla="*/ 25 h 45"/>
                    <a:gd name="T8" fmla="*/ 21 w 46"/>
                    <a:gd name="T9" fmla="*/ 21 h 45"/>
                    <a:gd name="T10" fmla="*/ 23 w 46"/>
                    <a:gd name="T11" fmla="*/ 28 h 45"/>
                    <a:gd name="T12" fmla="*/ 19 w 46"/>
                    <a:gd name="T13" fmla="*/ 30 h 45"/>
                    <a:gd name="T14" fmla="*/ 16 w 46"/>
                    <a:gd name="T15" fmla="*/ 26 h 45"/>
                    <a:gd name="T16" fmla="*/ 20 w 46"/>
                    <a:gd name="T17" fmla="*/ 22 h 45"/>
                    <a:gd name="T18" fmla="*/ 13 w 46"/>
                    <a:gd name="T19" fmla="*/ 33 h 45"/>
                    <a:gd name="T20" fmla="*/ 29 w 46"/>
                    <a:gd name="T21" fmla="*/ 27 h 45"/>
                    <a:gd name="T22" fmla="*/ 14 w 46"/>
                    <a:gd name="T23" fmla="*/ 14 h 45"/>
                    <a:gd name="T24" fmla="*/ 1 w 46"/>
                    <a:gd name="T25" fmla="*/ 29 h 45"/>
                    <a:gd name="T26" fmla="*/ 15 w 46"/>
                    <a:gd name="T27" fmla="*/ 43 h 45"/>
                    <a:gd name="T28" fmla="*/ 36 w 46"/>
                    <a:gd name="T29" fmla="*/ 35 h 45"/>
                    <a:gd name="T30" fmla="*/ 24 w 46"/>
                    <a:gd name="T31" fmla="*/ 1 h 45"/>
                    <a:gd name="T32" fmla="*/ 19 w 46"/>
                    <a:gd name="T33" fmla="*/ 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" h="45">
                      <a:moveTo>
                        <a:pt x="19" y="4"/>
                      </a:moveTo>
                      <a:cubicBezTo>
                        <a:pt x="24" y="7"/>
                        <a:pt x="28" y="10"/>
                        <a:pt x="31" y="14"/>
                      </a:cubicBezTo>
                      <a:cubicBezTo>
                        <a:pt x="37" y="23"/>
                        <a:pt x="35" y="38"/>
                        <a:pt x="23" y="40"/>
                      </a:cubicBezTo>
                      <a:cubicBezTo>
                        <a:pt x="15" y="42"/>
                        <a:pt x="6" y="33"/>
                        <a:pt x="6" y="25"/>
                      </a:cubicBezTo>
                      <a:cubicBezTo>
                        <a:pt x="7" y="17"/>
                        <a:pt x="16" y="16"/>
                        <a:pt x="21" y="21"/>
                      </a:cubicBezTo>
                      <a:cubicBezTo>
                        <a:pt x="23" y="23"/>
                        <a:pt x="24" y="25"/>
                        <a:pt x="23" y="28"/>
                      </a:cubicBezTo>
                      <a:cubicBezTo>
                        <a:pt x="23" y="30"/>
                        <a:pt x="21" y="31"/>
                        <a:pt x="19" y="30"/>
                      </a:cubicBezTo>
                      <a:cubicBezTo>
                        <a:pt x="16" y="29"/>
                        <a:pt x="19" y="26"/>
                        <a:pt x="16" y="26"/>
                      </a:cubicBezTo>
                      <a:cubicBezTo>
                        <a:pt x="18" y="26"/>
                        <a:pt x="23" y="23"/>
                        <a:pt x="20" y="22"/>
                      </a:cubicBezTo>
                      <a:cubicBezTo>
                        <a:pt x="14" y="21"/>
                        <a:pt x="8" y="29"/>
                        <a:pt x="13" y="33"/>
                      </a:cubicBezTo>
                      <a:cubicBezTo>
                        <a:pt x="19" y="37"/>
                        <a:pt x="27" y="33"/>
                        <a:pt x="29" y="27"/>
                      </a:cubicBezTo>
                      <a:cubicBezTo>
                        <a:pt x="32" y="19"/>
                        <a:pt x="20" y="13"/>
                        <a:pt x="14" y="14"/>
                      </a:cubicBezTo>
                      <a:cubicBezTo>
                        <a:pt x="6" y="14"/>
                        <a:pt x="0" y="22"/>
                        <a:pt x="1" y="29"/>
                      </a:cubicBezTo>
                      <a:cubicBezTo>
                        <a:pt x="2" y="36"/>
                        <a:pt x="9" y="41"/>
                        <a:pt x="15" y="43"/>
                      </a:cubicBezTo>
                      <a:cubicBezTo>
                        <a:pt x="23" y="45"/>
                        <a:pt x="31" y="42"/>
                        <a:pt x="36" y="35"/>
                      </a:cubicBezTo>
                      <a:cubicBezTo>
                        <a:pt x="46" y="22"/>
                        <a:pt x="37" y="8"/>
                        <a:pt x="24" y="1"/>
                      </a:cubicBezTo>
                      <a:cubicBezTo>
                        <a:pt x="22" y="0"/>
                        <a:pt x="17" y="3"/>
                        <a:pt x="19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02" name="Freeform 47">
                  <a:extLst>
                    <a:ext uri="{FF2B5EF4-FFF2-40B4-BE49-F238E27FC236}">
                      <a16:creationId xmlns:a16="http://schemas.microsoft.com/office/drawing/2014/main" id="{4964E08E-8B8A-4327-BD2D-24FEFED0EC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469900"/>
                  <a:ext cx="446088" cy="425450"/>
                </a:xfrm>
                <a:custGeom>
                  <a:avLst/>
                  <a:gdLst>
                    <a:gd name="T0" fmla="*/ 60 w 105"/>
                    <a:gd name="T1" fmla="*/ 7 h 100"/>
                    <a:gd name="T2" fmla="*/ 85 w 105"/>
                    <a:gd name="T3" fmla="*/ 72 h 100"/>
                    <a:gd name="T4" fmla="*/ 6 w 105"/>
                    <a:gd name="T5" fmla="*/ 55 h 100"/>
                    <a:gd name="T6" fmla="*/ 60 w 105"/>
                    <a:gd name="T7" fmla="*/ 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5" h="100">
                      <a:moveTo>
                        <a:pt x="60" y="7"/>
                      </a:moveTo>
                      <a:cubicBezTo>
                        <a:pt x="85" y="14"/>
                        <a:pt x="105" y="45"/>
                        <a:pt x="85" y="72"/>
                      </a:cubicBezTo>
                      <a:cubicBezTo>
                        <a:pt x="65" y="100"/>
                        <a:pt x="11" y="93"/>
                        <a:pt x="6" y="55"/>
                      </a:cubicBezTo>
                      <a:cubicBezTo>
                        <a:pt x="0" y="17"/>
                        <a:pt x="34" y="0"/>
                        <a:pt x="60" y="7"/>
                      </a:cubicBezTo>
                      <a:close/>
                    </a:path>
                  </a:pathLst>
                </a:custGeom>
                <a:solidFill>
                  <a:srgbClr val="FFC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03" name="Freeform 48">
                  <a:extLst>
                    <a:ext uri="{FF2B5EF4-FFF2-40B4-BE49-F238E27FC236}">
                      <a16:creationId xmlns:a16="http://schemas.microsoft.com/office/drawing/2014/main" id="{A0316EB8-84C0-4F92-B6A5-7FA052C5EB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426" y="439738"/>
                  <a:ext cx="484188" cy="400050"/>
                </a:xfrm>
                <a:custGeom>
                  <a:avLst/>
                  <a:gdLst>
                    <a:gd name="T0" fmla="*/ 64 w 114"/>
                    <a:gd name="T1" fmla="*/ 8 h 94"/>
                    <a:gd name="T2" fmla="*/ 95 w 114"/>
                    <a:gd name="T3" fmla="*/ 59 h 94"/>
                    <a:gd name="T4" fmla="*/ 40 w 114"/>
                    <a:gd name="T5" fmla="*/ 84 h 94"/>
                    <a:gd name="T6" fmla="*/ 15 w 114"/>
                    <a:gd name="T7" fmla="*/ 41 h 94"/>
                    <a:gd name="T8" fmla="*/ 65 w 114"/>
                    <a:gd name="T9" fmla="*/ 8 h 94"/>
                    <a:gd name="T10" fmla="*/ 69 w 114"/>
                    <a:gd name="T11" fmla="*/ 5 h 94"/>
                    <a:gd name="T12" fmla="*/ 15 w 114"/>
                    <a:gd name="T13" fmla="*/ 24 h 94"/>
                    <a:gd name="T14" fmla="*/ 36 w 114"/>
                    <a:gd name="T15" fmla="*/ 86 h 94"/>
                    <a:gd name="T16" fmla="*/ 90 w 114"/>
                    <a:gd name="T17" fmla="*/ 77 h 94"/>
                    <a:gd name="T18" fmla="*/ 69 w 114"/>
                    <a:gd name="T19" fmla="*/ 5 h 94"/>
                    <a:gd name="T20" fmla="*/ 64 w 114"/>
                    <a:gd name="T21" fmla="*/ 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4" h="94">
                      <a:moveTo>
                        <a:pt x="64" y="8"/>
                      </a:moveTo>
                      <a:cubicBezTo>
                        <a:pt x="87" y="15"/>
                        <a:pt x="101" y="36"/>
                        <a:pt x="95" y="59"/>
                      </a:cubicBezTo>
                      <a:cubicBezTo>
                        <a:pt x="90" y="84"/>
                        <a:pt x="62" y="91"/>
                        <a:pt x="40" y="84"/>
                      </a:cubicBezTo>
                      <a:cubicBezTo>
                        <a:pt x="22" y="77"/>
                        <a:pt x="14" y="59"/>
                        <a:pt x="15" y="41"/>
                      </a:cubicBezTo>
                      <a:cubicBezTo>
                        <a:pt x="16" y="16"/>
                        <a:pt x="42" y="3"/>
                        <a:pt x="65" y="8"/>
                      </a:cubicBezTo>
                      <a:cubicBezTo>
                        <a:pt x="67" y="8"/>
                        <a:pt x="72" y="6"/>
                        <a:pt x="69" y="5"/>
                      </a:cubicBezTo>
                      <a:cubicBezTo>
                        <a:pt x="49" y="0"/>
                        <a:pt x="27" y="7"/>
                        <a:pt x="15" y="24"/>
                      </a:cubicBezTo>
                      <a:cubicBezTo>
                        <a:pt x="0" y="47"/>
                        <a:pt x="13" y="76"/>
                        <a:pt x="36" y="86"/>
                      </a:cubicBezTo>
                      <a:cubicBezTo>
                        <a:pt x="52" y="94"/>
                        <a:pt x="77" y="90"/>
                        <a:pt x="90" y="77"/>
                      </a:cubicBezTo>
                      <a:cubicBezTo>
                        <a:pt x="114" y="51"/>
                        <a:pt x="100" y="15"/>
                        <a:pt x="69" y="5"/>
                      </a:cubicBezTo>
                      <a:cubicBezTo>
                        <a:pt x="68" y="5"/>
                        <a:pt x="62" y="7"/>
                        <a:pt x="64" y="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04" name="Freeform 49">
                  <a:extLst>
                    <a:ext uri="{FF2B5EF4-FFF2-40B4-BE49-F238E27FC236}">
                      <a16:creationId xmlns:a16="http://schemas.microsoft.com/office/drawing/2014/main" id="{66A7BD8F-5229-4BAE-B354-C92A0156C2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5851" y="627063"/>
                  <a:ext cx="66675" cy="33338"/>
                </a:xfrm>
                <a:custGeom>
                  <a:avLst/>
                  <a:gdLst>
                    <a:gd name="T0" fmla="*/ 0 w 16"/>
                    <a:gd name="T1" fmla="*/ 3 h 8"/>
                    <a:gd name="T2" fmla="*/ 7 w 16"/>
                    <a:gd name="T3" fmla="*/ 8 h 8"/>
                    <a:gd name="T4" fmla="*/ 15 w 16"/>
                    <a:gd name="T5" fmla="*/ 5 h 8"/>
                    <a:gd name="T6" fmla="*/ 8 w 16"/>
                    <a:gd name="T7" fmla="*/ 0 h 8"/>
                    <a:gd name="T8" fmla="*/ 0 w 16"/>
                    <a:gd name="T9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8">
                      <a:moveTo>
                        <a:pt x="0" y="3"/>
                      </a:moveTo>
                      <a:cubicBezTo>
                        <a:pt x="0" y="5"/>
                        <a:pt x="3" y="7"/>
                        <a:pt x="7" y="8"/>
                      </a:cubicBezTo>
                      <a:cubicBezTo>
                        <a:pt x="12" y="8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0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05" name="Freeform 50">
                  <a:extLst>
                    <a:ext uri="{FF2B5EF4-FFF2-40B4-BE49-F238E27FC236}">
                      <a16:creationId xmlns:a16="http://schemas.microsoft.com/office/drawing/2014/main" id="{1FD884D4-3911-4D96-93B0-79C6A35A27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657225"/>
                  <a:ext cx="68263" cy="38100"/>
                </a:xfrm>
                <a:custGeom>
                  <a:avLst/>
                  <a:gdLst>
                    <a:gd name="T0" fmla="*/ 0 w 16"/>
                    <a:gd name="T1" fmla="*/ 3 h 9"/>
                    <a:gd name="T2" fmla="*/ 7 w 16"/>
                    <a:gd name="T3" fmla="*/ 8 h 9"/>
                    <a:gd name="T4" fmla="*/ 15 w 16"/>
                    <a:gd name="T5" fmla="*/ 5 h 9"/>
                    <a:gd name="T6" fmla="*/ 8 w 16"/>
                    <a:gd name="T7" fmla="*/ 1 h 9"/>
                    <a:gd name="T8" fmla="*/ 0 w 16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0" y="3"/>
                      </a:moveTo>
                      <a:cubicBezTo>
                        <a:pt x="0" y="5"/>
                        <a:pt x="3" y="8"/>
                        <a:pt x="7" y="8"/>
                      </a:cubicBezTo>
                      <a:cubicBezTo>
                        <a:pt x="12" y="9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1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06" name="Freeform 51">
                  <a:extLst>
                    <a:ext uri="{FF2B5EF4-FFF2-40B4-BE49-F238E27FC236}">
                      <a16:creationId xmlns:a16="http://schemas.microsoft.com/office/drawing/2014/main" id="{C5EC63C9-0EA4-40F2-95B5-D334D98568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3789" y="635000"/>
                  <a:ext cx="258763" cy="161925"/>
                </a:xfrm>
                <a:custGeom>
                  <a:avLst/>
                  <a:gdLst>
                    <a:gd name="T0" fmla="*/ 54 w 61"/>
                    <a:gd name="T1" fmla="*/ 11 h 38"/>
                    <a:gd name="T2" fmla="*/ 9 w 61"/>
                    <a:gd name="T3" fmla="*/ 3 h 38"/>
                    <a:gd name="T4" fmla="*/ 3 w 61"/>
                    <a:gd name="T5" fmla="*/ 4 h 38"/>
                    <a:gd name="T6" fmla="*/ 60 w 61"/>
                    <a:gd name="T7" fmla="*/ 10 h 38"/>
                    <a:gd name="T8" fmla="*/ 54 w 61"/>
                    <a:gd name="T9" fmla="*/ 1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8">
                      <a:moveTo>
                        <a:pt x="54" y="11"/>
                      </a:moveTo>
                      <a:cubicBezTo>
                        <a:pt x="52" y="34"/>
                        <a:pt x="7" y="26"/>
                        <a:pt x="9" y="3"/>
                      </a:cubicBezTo>
                      <a:cubicBezTo>
                        <a:pt x="9" y="0"/>
                        <a:pt x="3" y="1"/>
                        <a:pt x="3" y="4"/>
                      </a:cubicBezTo>
                      <a:cubicBezTo>
                        <a:pt x="0" y="33"/>
                        <a:pt x="57" y="38"/>
                        <a:pt x="60" y="10"/>
                      </a:cubicBezTo>
                      <a:cubicBezTo>
                        <a:pt x="61" y="7"/>
                        <a:pt x="55" y="8"/>
                        <a:pt x="54" y="1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07" name="Freeform 52">
                  <a:extLst>
                    <a:ext uri="{FF2B5EF4-FFF2-40B4-BE49-F238E27FC236}">
                      <a16:creationId xmlns:a16="http://schemas.microsoft.com/office/drawing/2014/main" id="{85D89E2C-4A6A-4C7A-A823-68FAA73BF9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4451" y="601663"/>
                  <a:ext cx="46038" cy="33338"/>
                </a:xfrm>
                <a:custGeom>
                  <a:avLst/>
                  <a:gdLst>
                    <a:gd name="T0" fmla="*/ 5 w 11"/>
                    <a:gd name="T1" fmla="*/ 1 h 8"/>
                    <a:gd name="T2" fmla="*/ 5 w 11"/>
                    <a:gd name="T3" fmla="*/ 8 h 8"/>
                    <a:gd name="T4" fmla="*/ 5 w 11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8">
                      <a:moveTo>
                        <a:pt x="5" y="1"/>
                      </a:moveTo>
                      <a:cubicBezTo>
                        <a:pt x="9" y="0"/>
                        <a:pt x="11" y="7"/>
                        <a:pt x="5" y="8"/>
                      </a:cubicBezTo>
                      <a:cubicBezTo>
                        <a:pt x="2" y="8"/>
                        <a:pt x="0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08" name="Freeform 53">
                  <a:extLst>
                    <a:ext uri="{FF2B5EF4-FFF2-40B4-BE49-F238E27FC236}">
                      <a16:creationId xmlns:a16="http://schemas.microsoft.com/office/drawing/2014/main" id="{47DDD818-88E5-4F35-9D39-F0C7773206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3951" y="581025"/>
                  <a:ext cx="41275" cy="33338"/>
                </a:xfrm>
                <a:custGeom>
                  <a:avLst/>
                  <a:gdLst>
                    <a:gd name="T0" fmla="*/ 4 w 10"/>
                    <a:gd name="T1" fmla="*/ 1 h 8"/>
                    <a:gd name="T2" fmla="*/ 5 w 10"/>
                    <a:gd name="T3" fmla="*/ 7 h 8"/>
                    <a:gd name="T4" fmla="*/ 4 w 10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8">
                      <a:moveTo>
                        <a:pt x="4" y="1"/>
                      </a:moveTo>
                      <a:cubicBezTo>
                        <a:pt x="9" y="0"/>
                        <a:pt x="10" y="7"/>
                        <a:pt x="5" y="7"/>
                      </a:cubicBezTo>
                      <a:cubicBezTo>
                        <a:pt x="1" y="8"/>
                        <a:pt x="0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09" name="Freeform 54">
                  <a:extLst>
                    <a:ext uri="{FF2B5EF4-FFF2-40B4-BE49-F238E27FC236}">
                      <a16:creationId xmlns:a16="http://schemas.microsoft.com/office/drawing/2014/main" id="{534B29BE-B171-4FE9-B52F-C1E379F014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831850"/>
                  <a:ext cx="76200" cy="114300"/>
                </a:xfrm>
                <a:custGeom>
                  <a:avLst/>
                  <a:gdLst>
                    <a:gd name="T0" fmla="*/ 11 w 18"/>
                    <a:gd name="T1" fmla="*/ 2 h 27"/>
                    <a:gd name="T2" fmla="*/ 1 w 18"/>
                    <a:gd name="T3" fmla="*/ 24 h 27"/>
                    <a:gd name="T4" fmla="*/ 7 w 18"/>
                    <a:gd name="T5" fmla="*/ 25 h 27"/>
                    <a:gd name="T6" fmla="*/ 17 w 18"/>
                    <a:gd name="T7" fmla="*/ 3 h 27"/>
                    <a:gd name="T8" fmla="*/ 11 w 18"/>
                    <a:gd name="T9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7">
                      <a:moveTo>
                        <a:pt x="11" y="2"/>
                      </a:moveTo>
                      <a:cubicBezTo>
                        <a:pt x="8" y="10"/>
                        <a:pt x="5" y="17"/>
                        <a:pt x="1" y="24"/>
                      </a:cubicBezTo>
                      <a:cubicBezTo>
                        <a:pt x="0" y="27"/>
                        <a:pt x="6" y="26"/>
                        <a:pt x="7" y="25"/>
                      </a:cubicBezTo>
                      <a:cubicBezTo>
                        <a:pt x="10" y="17"/>
                        <a:pt x="13" y="10"/>
                        <a:pt x="17" y="3"/>
                      </a:cubicBezTo>
                      <a:cubicBezTo>
                        <a:pt x="18" y="0"/>
                        <a:pt x="12" y="1"/>
                        <a:pt x="1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10" name="Freeform 55">
                  <a:extLst>
                    <a:ext uri="{FF2B5EF4-FFF2-40B4-BE49-F238E27FC236}">
                      <a16:creationId xmlns:a16="http://schemas.microsoft.com/office/drawing/2014/main" id="{D94467CE-9514-4AEC-90A1-10EF1552AB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1864" y="754063"/>
                  <a:ext cx="119063" cy="47625"/>
                </a:xfrm>
                <a:custGeom>
                  <a:avLst/>
                  <a:gdLst>
                    <a:gd name="T0" fmla="*/ 22 w 28"/>
                    <a:gd name="T1" fmla="*/ 1 h 11"/>
                    <a:gd name="T2" fmla="*/ 2 w 28"/>
                    <a:gd name="T3" fmla="*/ 9 h 11"/>
                    <a:gd name="T4" fmla="*/ 1 w 28"/>
                    <a:gd name="T5" fmla="*/ 11 h 11"/>
                    <a:gd name="T6" fmla="*/ 5 w 28"/>
                    <a:gd name="T7" fmla="*/ 10 h 11"/>
                    <a:gd name="T8" fmla="*/ 26 w 28"/>
                    <a:gd name="T9" fmla="*/ 1 h 11"/>
                    <a:gd name="T10" fmla="*/ 26 w 28"/>
                    <a:gd name="T11" fmla="*/ 0 h 11"/>
                    <a:gd name="T12" fmla="*/ 22 w 28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1">
                      <a:moveTo>
                        <a:pt x="22" y="1"/>
                      </a:moveTo>
                      <a:cubicBezTo>
                        <a:pt x="15" y="3"/>
                        <a:pt x="8" y="6"/>
                        <a:pt x="2" y="9"/>
                      </a:cubicBezTo>
                      <a:cubicBezTo>
                        <a:pt x="1" y="10"/>
                        <a:pt x="0" y="11"/>
                        <a:pt x="1" y="11"/>
                      </a:cubicBezTo>
                      <a:cubicBezTo>
                        <a:pt x="2" y="11"/>
                        <a:pt x="4" y="11"/>
                        <a:pt x="5" y="10"/>
                      </a:cubicBezTo>
                      <a:cubicBezTo>
                        <a:pt x="12" y="7"/>
                        <a:pt x="19" y="4"/>
                        <a:pt x="26" y="1"/>
                      </a:cubicBezTo>
                      <a:cubicBezTo>
                        <a:pt x="26" y="1"/>
                        <a:pt x="28" y="0"/>
                        <a:pt x="26" y="0"/>
                      </a:cubicBezTo>
                      <a:cubicBezTo>
                        <a:pt x="25" y="0"/>
                        <a:pt x="24" y="0"/>
                        <a:pt x="22" y="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11" name="Freeform 56">
                  <a:extLst>
                    <a:ext uri="{FF2B5EF4-FFF2-40B4-BE49-F238E27FC236}">
                      <a16:creationId xmlns:a16="http://schemas.microsoft.com/office/drawing/2014/main" id="{E9E016F5-D943-4A32-8258-DAD8C3DFFE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3489" y="857250"/>
                  <a:ext cx="42863" cy="119063"/>
                </a:xfrm>
                <a:custGeom>
                  <a:avLst/>
                  <a:gdLst>
                    <a:gd name="T0" fmla="*/ 1 w 10"/>
                    <a:gd name="T1" fmla="*/ 4 h 28"/>
                    <a:gd name="T2" fmla="*/ 4 w 10"/>
                    <a:gd name="T3" fmla="*/ 25 h 28"/>
                    <a:gd name="T4" fmla="*/ 10 w 10"/>
                    <a:gd name="T5" fmla="*/ 24 h 28"/>
                    <a:gd name="T6" fmla="*/ 7 w 10"/>
                    <a:gd name="T7" fmla="*/ 3 h 28"/>
                    <a:gd name="T8" fmla="*/ 1 w 10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8">
                      <a:moveTo>
                        <a:pt x="1" y="4"/>
                      </a:moveTo>
                      <a:cubicBezTo>
                        <a:pt x="2" y="11"/>
                        <a:pt x="3" y="18"/>
                        <a:pt x="4" y="25"/>
                      </a:cubicBezTo>
                      <a:cubicBezTo>
                        <a:pt x="4" y="28"/>
                        <a:pt x="10" y="26"/>
                        <a:pt x="10" y="24"/>
                      </a:cubicBezTo>
                      <a:cubicBezTo>
                        <a:pt x="9" y="17"/>
                        <a:pt x="8" y="10"/>
                        <a:pt x="7" y="3"/>
                      </a:cubicBezTo>
                      <a:cubicBezTo>
                        <a:pt x="6" y="0"/>
                        <a:pt x="0" y="2"/>
                        <a:pt x="1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12" name="Freeform 57">
                  <a:extLst>
                    <a:ext uri="{FF2B5EF4-FFF2-40B4-BE49-F238E27FC236}">
                      <a16:creationId xmlns:a16="http://schemas.microsoft.com/office/drawing/2014/main" id="{BBAA7A2A-A70A-4C74-9812-407DA1974D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5251" y="801688"/>
                  <a:ext cx="93663" cy="96838"/>
                </a:xfrm>
                <a:custGeom>
                  <a:avLst/>
                  <a:gdLst>
                    <a:gd name="T0" fmla="*/ 1 w 22"/>
                    <a:gd name="T1" fmla="*/ 3 h 23"/>
                    <a:gd name="T2" fmla="*/ 15 w 22"/>
                    <a:gd name="T3" fmla="*/ 22 h 23"/>
                    <a:gd name="T4" fmla="*/ 21 w 22"/>
                    <a:gd name="T5" fmla="*/ 19 h 23"/>
                    <a:gd name="T6" fmla="*/ 7 w 22"/>
                    <a:gd name="T7" fmla="*/ 1 h 23"/>
                    <a:gd name="T8" fmla="*/ 1 w 22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" y="3"/>
                      </a:moveTo>
                      <a:cubicBezTo>
                        <a:pt x="6" y="9"/>
                        <a:pt x="11" y="16"/>
                        <a:pt x="15" y="22"/>
                      </a:cubicBezTo>
                      <a:cubicBezTo>
                        <a:pt x="16" y="23"/>
                        <a:pt x="22" y="21"/>
                        <a:pt x="21" y="19"/>
                      </a:cubicBezTo>
                      <a:cubicBezTo>
                        <a:pt x="16" y="13"/>
                        <a:pt x="11" y="7"/>
                        <a:pt x="7" y="1"/>
                      </a:cubicBezTo>
                      <a:cubicBezTo>
                        <a:pt x="6" y="0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13" name="Freeform 58">
                  <a:extLst>
                    <a:ext uri="{FF2B5EF4-FFF2-40B4-BE49-F238E27FC236}">
                      <a16:creationId xmlns:a16="http://schemas.microsoft.com/office/drawing/2014/main" id="{24708920-1C93-455E-9733-6FEFD8C106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5026" y="631825"/>
                  <a:ext cx="169863" cy="28575"/>
                </a:xfrm>
                <a:custGeom>
                  <a:avLst/>
                  <a:gdLst>
                    <a:gd name="T0" fmla="*/ 36 w 40"/>
                    <a:gd name="T1" fmla="*/ 0 h 7"/>
                    <a:gd name="T2" fmla="*/ 5 w 40"/>
                    <a:gd name="T3" fmla="*/ 3 h 7"/>
                    <a:gd name="T4" fmla="*/ 4 w 40"/>
                    <a:gd name="T5" fmla="*/ 7 h 7"/>
                    <a:gd name="T6" fmla="*/ 36 w 40"/>
                    <a:gd name="T7" fmla="*/ 4 h 7"/>
                    <a:gd name="T8" fmla="*/ 36 w 40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6" y="0"/>
                      </a:moveTo>
                      <a:cubicBezTo>
                        <a:pt x="26" y="1"/>
                        <a:pt x="15" y="2"/>
                        <a:pt x="5" y="3"/>
                      </a:cubicBezTo>
                      <a:cubicBezTo>
                        <a:pt x="2" y="3"/>
                        <a:pt x="0" y="7"/>
                        <a:pt x="4" y="7"/>
                      </a:cubicBezTo>
                      <a:cubicBezTo>
                        <a:pt x="15" y="6"/>
                        <a:pt x="25" y="5"/>
                        <a:pt x="36" y="4"/>
                      </a:cubicBezTo>
                      <a:cubicBezTo>
                        <a:pt x="39" y="4"/>
                        <a:pt x="40" y="0"/>
                        <a:pt x="36" y="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14" name="Freeform 59">
                  <a:extLst>
                    <a:ext uri="{FF2B5EF4-FFF2-40B4-BE49-F238E27FC236}">
                      <a16:creationId xmlns:a16="http://schemas.microsoft.com/office/drawing/2014/main" id="{7633B709-F7BC-4FA0-A857-2395EB7DD6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6789" y="414338"/>
                  <a:ext cx="114300" cy="80963"/>
                </a:xfrm>
                <a:custGeom>
                  <a:avLst/>
                  <a:gdLst>
                    <a:gd name="T0" fmla="*/ 26 w 27"/>
                    <a:gd name="T1" fmla="*/ 15 h 19"/>
                    <a:gd name="T2" fmla="*/ 7 w 27"/>
                    <a:gd name="T3" fmla="*/ 1 h 19"/>
                    <a:gd name="T4" fmla="*/ 1 w 27"/>
                    <a:gd name="T5" fmla="*/ 4 h 19"/>
                    <a:gd name="T6" fmla="*/ 20 w 27"/>
                    <a:gd name="T7" fmla="*/ 17 h 19"/>
                    <a:gd name="T8" fmla="*/ 26 w 27"/>
                    <a:gd name="T9" fmla="*/ 1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9">
                      <a:moveTo>
                        <a:pt x="26" y="15"/>
                      </a:moveTo>
                      <a:cubicBezTo>
                        <a:pt x="19" y="11"/>
                        <a:pt x="13" y="6"/>
                        <a:pt x="7" y="1"/>
                      </a:cubicBezTo>
                      <a:cubicBezTo>
                        <a:pt x="5" y="0"/>
                        <a:pt x="0" y="3"/>
                        <a:pt x="1" y="4"/>
                      </a:cubicBezTo>
                      <a:cubicBezTo>
                        <a:pt x="8" y="8"/>
                        <a:pt x="14" y="13"/>
                        <a:pt x="20" y="17"/>
                      </a:cubicBezTo>
                      <a:cubicBezTo>
                        <a:pt x="22" y="19"/>
                        <a:pt x="27" y="16"/>
                        <a:pt x="26" y="1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15" name="Freeform 60">
                  <a:extLst>
                    <a:ext uri="{FF2B5EF4-FFF2-40B4-BE49-F238E27FC236}">
                      <a16:creationId xmlns:a16="http://schemas.microsoft.com/office/drawing/2014/main" id="{67F6F08C-1DD1-4550-B80E-9A7DCA6557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4751" y="333375"/>
                  <a:ext cx="28575" cy="101600"/>
                </a:xfrm>
                <a:custGeom>
                  <a:avLst/>
                  <a:gdLst>
                    <a:gd name="T0" fmla="*/ 7 w 7"/>
                    <a:gd name="T1" fmla="*/ 20 h 24"/>
                    <a:gd name="T2" fmla="*/ 6 w 7"/>
                    <a:gd name="T3" fmla="*/ 3 h 24"/>
                    <a:gd name="T4" fmla="*/ 0 w 7"/>
                    <a:gd name="T5" fmla="*/ 3 h 24"/>
                    <a:gd name="T6" fmla="*/ 1 w 7"/>
                    <a:gd name="T7" fmla="*/ 21 h 24"/>
                    <a:gd name="T8" fmla="*/ 7 w 7"/>
                    <a:gd name="T9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4">
                      <a:moveTo>
                        <a:pt x="7" y="20"/>
                      </a:moveTo>
                      <a:cubicBezTo>
                        <a:pt x="6" y="15"/>
                        <a:pt x="6" y="9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ubicBezTo>
                        <a:pt x="0" y="9"/>
                        <a:pt x="1" y="15"/>
                        <a:pt x="1" y="21"/>
                      </a:cubicBezTo>
                      <a:cubicBezTo>
                        <a:pt x="1" y="24"/>
                        <a:pt x="7" y="23"/>
                        <a:pt x="7" y="2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16" name="Freeform 61">
                  <a:extLst>
                    <a:ext uri="{FF2B5EF4-FFF2-40B4-BE49-F238E27FC236}">
                      <a16:creationId xmlns:a16="http://schemas.microsoft.com/office/drawing/2014/main" id="{9AC46A23-53EF-4C59-AB78-5F38F27F08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338138"/>
                  <a:ext cx="85725" cy="119063"/>
                </a:xfrm>
                <a:custGeom>
                  <a:avLst/>
                  <a:gdLst>
                    <a:gd name="T0" fmla="*/ 6 w 20"/>
                    <a:gd name="T1" fmla="*/ 25 h 28"/>
                    <a:gd name="T2" fmla="*/ 19 w 20"/>
                    <a:gd name="T3" fmla="*/ 1 h 28"/>
                    <a:gd name="T4" fmla="*/ 14 w 20"/>
                    <a:gd name="T5" fmla="*/ 2 h 28"/>
                    <a:gd name="T6" fmla="*/ 0 w 20"/>
                    <a:gd name="T7" fmla="*/ 26 h 28"/>
                    <a:gd name="T8" fmla="*/ 6 w 20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8">
                      <a:moveTo>
                        <a:pt x="6" y="25"/>
                      </a:moveTo>
                      <a:cubicBezTo>
                        <a:pt x="10" y="17"/>
                        <a:pt x="15" y="9"/>
                        <a:pt x="19" y="1"/>
                      </a:cubicBezTo>
                      <a:cubicBezTo>
                        <a:pt x="20" y="0"/>
                        <a:pt x="14" y="0"/>
                        <a:pt x="14" y="2"/>
                      </a:cubicBezTo>
                      <a:cubicBezTo>
                        <a:pt x="9" y="10"/>
                        <a:pt x="5" y="18"/>
                        <a:pt x="0" y="26"/>
                      </a:cubicBezTo>
                      <a:cubicBezTo>
                        <a:pt x="0" y="28"/>
                        <a:pt x="5" y="27"/>
                        <a:pt x="6" y="2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17" name="Freeform 62">
                  <a:extLst>
                    <a:ext uri="{FF2B5EF4-FFF2-40B4-BE49-F238E27FC236}">
                      <a16:creationId xmlns:a16="http://schemas.microsoft.com/office/drawing/2014/main" id="{2061FC09-64CF-4B72-8826-4C6807D7FE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351" y="465138"/>
                  <a:ext cx="144463" cy="76200"/>
                </a:xfrm>
                <a:custGeom>
                  <a:avLst/>
                  <a:gdLst>
                    <a:gd name="T0" fmla="*/ 7 w 34"/>
                    <a:gd name="T1" fmla="*/ 17 h 18"/>
                    <a:gd name="T2" fmla="*/ 31 w 34"/>
                    <a:gd name="T3" fmla="*/ 3 h 18"/>
                    <a:gd name="T4" fmla="*/ 27 w 34"/>
                    <a:gd name="T5" fmla="*/ 1 h 18"/>
                    <a:gd name="T6" fmla="*/ 3 w 34"/>
                    <a:gd name="T7" fmla="*/ 14 h 18"/>
                    <a:gd name="T8" fmla="*/ 7 w 34"/>
                    <a:gd name="T9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7" y="17"/>
                      </a:moveTo>
                      <a:cubicBezTo>
                        <a:pt x="15" y="12"/>
                        <a:pt x="23" y="8"/>
                        <a:pt x="31" y="3"/>
                      </a:cubicBezTo>
                      <a:cubicBezTo>
                        <a:pt x="34" y="1"/>
                        <a:pt x="29" y="0"/>
                        <a:pt x="27" y="1"/>
                      </a:cubicBezTo>
                      <a:cubicBezTo>
                        <a:pt x="19" y="5"/>
                        <a:pt x="11" y="10"/>
                        <a:pt x="3" y="14"/>
                      </a:cubicBezTo>
                      <a:cubicBezTo>
                        <a:pt x="0" y="16"/>
                        <a:pt x="5" y="18"/>
                        <a:pt x="7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18" name="Freeform 63">
                  <a:extLst>
                    <a:ext uri="{FF2B5EF4-FFF2-40B4-BE49-F238E27FC236}">
                      <a16:creationId xmlns:a16="http://schemas.microsoft.com/office/drawing/2014/main" id="{B61E535C-8CF1-4F9D-97DE-FEBE0CC64A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6214" y="690563"/>
                  <a:ext cx="122238" cy="47625"/>
                </a:xfrm>
                <a:custGeom>
                  <a:avLst/>
                  <a:gdLst>
                    <a:gd name="T0" fmla="*/ 1 w 29"/>
                    <a:gd name="T1" fmla="*/ 2 h 11"/>
                    <a:gd name="T2" fmla="*/ 22 w 29"/>
                    <a:gd name="T3" fmla="*/ 10 h 11"/>
                    <a:gd name="T4" fmla="*/ 26 w 29"/>
                    <a:gd name="T5" fmla="*/ 10 h 11"/>
                    <a:gd name="T6" fmla="*/ 28 w 29"/>
                    <a:gd name="T7" fmla="*/ 8 h 11"/>
                    <a:gd name="T8" fmla="*/ 6 w 29"/>
                    <a:gd name="T9" fmla="*/ 0 h 11"/>
                    <a:gd name="T10" fmla="*/ 2 w 29"/>
                    <a:gd name="T11" fmla="*/ 1 h 11"/>
                    <a:gd name="T12" fmla="*/ 1 w 29"/>
                    <a:gd name="T13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11">
                      <a:moveTo>
                        <a:pt x="1" y="2"/>
                      </a:moveTo>
                      <a:cubicBezTo>
                        <a:pt x="8" y="5"/>
                        <a:pt x="15" y="8"/>
                        <a:pt x="22" y="10"/>
                      </a:cubicBezTo>
                      <a:cubicBezTo>
                        <a:pt x="23" y="11"/>
                        <a:pt x="25" y="10"/>
                        <a:pt x="26" y="10"/>
                      </a:cubicBezTo>
                      <a:cubicBezTo>
                        <a:pt x="26" y="10"/>
                        <a:pt x="29" y="9"/>
                        <a:pt x="28" y="8"/>
                      </a:cubicBezTo>
                      <a:cubicBezTo>
                        <a:pt x="20" y="6"/>
                        <a:pt x="13" y="3"/>
                        <a:pt x="6" y="0"/>
                      </a:cubicBez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2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19" name="Freeform 64">
                  <a:extLst>
                    <a:ext uri="{FF2B5EF4-FFF2-40B4-BE49-F238E27FC236}">
                      <a16:creationId xmlns:a16="http://schemas.microsoft.com/office/drawing/2014/main" id="{90E9AC25-A456-4C85-AB84-A92E32462F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5414" y="1019175"/>
                  <a:ext cx="198438" cy="284163"/>
                </a:xfrm>
                <a:custGeom>
                  <a:avLst/>
                  <a:gdLst>
                    <a:gd name="T0" fmla="*/ 36 w 47"/>
                    <a:gd name="T1" fmla="*/ 0 h 67"/>
                    <a:gd name="T2" fmla="*/ 32 w 47"/>
                    <a:gd name="T3" fmla="*/ 0 h 67"/>
                    <a:gd name="T4" fmla="*/ 9 w 47"/>
                    <a:gd name="T5" fmla="*/ 23 h 67"/>
                    <a:gd name="T6" fmla="*/ 7 w 47"/>
                    <a:gd name="T7" fmla="*/ 60 h 67"/>
                    <a:gd name="T8" fmla="*/ 16 w 47"/>
                    <a:gd name="T9" fmla="*/ 67 h 67"/>
                    <a:gd name="T10" fmla="*/ 16 w 47"/>
                    <a:gd name="T11" fmla="*/ 67 h 67"/>
                    <a:gd name="T12" fmla="*/ 19 w 47"/>
                    <a:gd name="T13" fmla="*/ 66 h 67"/>
                    <a:gd name="T14" fmla="*/ 20 w 47"/>
                    <a:gd name="T15" fmla="*/ 53 h 67"/>
                    <a:gd name="T16" fmla="*/ 32 w 47"/>
                    <a:gd name="T17" fmla="*/ 20 h 67"/>
                    <a:gd name="T18" fmla="*/ 47 w 47"/>
                    <a:gd name="T19" fmla="*/ 5 h 67"/>
                    <a:gd name="T20" fmla="*/ 36 w 47"/>
                    <a:gd name="T2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7" h="67">
                      <a:moveTo>
                        <a:pt x="36" y="0"/>
                      </a:moveTo>
                      <a:cubicBezTo>
                        <a:pt x="34" y="0"/>
                        <a:pt x="33" y="0"/>
                        <a:pt x="32" y="0"/>
                      </a:cubicBezTo>
                      <a:cubicBezTo>
                        <a:pt x="22" y="2"/>
                        <a:pt x="14" y="14"/>
                        <a:pt x="9" y="23"/>
                      </a:cubicBezTo>
                      <a:cubicBezTo>
                        <a:pt x="4" y="33"/>
                        <a:pt x="0" y="50"/>
                        <a:pt x="7" y="60"/>
                      </a:cubicBezTo>
                      <a:cubicBezTo>
                        <a:pt x="9" y="63"/>
                        <a:pt x="12" y="67"/>
                        <a:pt x="16" y="67"/>
                      </a:cubicBezTo>
                      <a:cubicBezTo>
                        <a:pt x="16" y="67"/>
                        <a:pt x="16" y="67"/>
                        <a:pt x="16" y="67"/>
                      </a:cubicBezTo>
                      <a:cubicBezTo>
                        <a:pt x="17" y="67"/>
                        <a:pt x="18" y="67"/>
                        <a:pt x="19" y="66"/>
                      </a:cubicBezTo>
                      <a:cubicBezTo>
                        <a:pt x="23" y="63"/>
                        <a:pt x="20" y="57"/>
                        <a:pt x="20" y="53"/>
                      </a:cubicBezTo>
                      <a:cubicBezTo>
                        <a:pt x="19" y="40"/>
                        <a:pt x="23" y="29"/>
                        <a:pt x="32" y="20"/>
                      </a:cubicBezTo>
                      <a:cubicBezTo>
                        <a:pt x="37" y="15"/>
                        <a:pt x="43" y="11"/>
                        <a:pt x="47" y="5"/>
                      </a:cubicBezTo>
                      <a:cubicBezTo>
                        <a:pt x="45" y="1"/>
                        <a:pt x="40" y="0"/>
                        <a:pt x="3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20" name="Freeform 65">
                  <a:extLst>
                    <a:ext uri="{FF2B5EF4-FFF2-40B4-BE49-F238E27FC236}">
                      <a16:creationId xmlns:a16="http://schemas.microsoft.com/office/drawing/2014/main" id="{45F5F9C5-3DAF-48E9-AEA7-671519A6FF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7014" y="1579563"/>
                  <a:ext cx="198438" cy="149225"/>
                </a:xfrm>
                <a:custGeom>
                  <a:avLst/>
                  <a:gdLst>
                    <a:gd name="T0" fmla="*/ 5 w 47"/>
                    <a:gd name="T1" fmla="*/ 0 h 35"/>
                    <a:gd name="T2" fmla="*/ 1 w 47"/>
                    <a:gd name="T3" fmla="*/ 15 h 35"/>
                    <a:gd name="T4" fmla="*/ 19 w 47"/>
                    <a:gd name="T5" fmla="*/ 35 h 35"/>
                    <a:gd name="T6" fmla="*/ 22 w 47"/>
                    <a:gd name="T7" fmla="*/ 34 h 35"/>
                    <a:gd name="T8" fmla="*/ 47 w 47"/>
                    <a:gd name="T9" fmla="*/ 27 h 35"/>
                    <a:gd name="T10" fmla="*/ 21 w 47"/>
                    <a:gd name="T11" fmla="*/ 16 h 35"/>
                    <a:gd name="T12" fmla="*/ 5 w 47"/>
                    <a:gd name="T1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" h="35">
                      <a:moveTo>
                        <a:pt x="5" y="0"/>
                      </a:moveTo>
                      <a:cubicBezTo>
                        <a:pt x="1" y="4"/>
                        <a:pt x="0" y="10"/>
                        <a:pt x="1" y="15"/>
                      </a:cubicBezTo>
                      <a:cubicBezTo>
                        <a:pt x="3" y="24"/>
                        <a:pt x="11" y="30"/>
                        <a:pt x="19" y="35"/>
                      </a:cubicBezTo>
                      <a:cubicBezTo>
                        <a:pt x="21" y="35"/>
                        <a:pt x="22" y="34"/>
                        <a:pt x="22" y="34"/>
                      </a:cubicBezTo>
                      <a:cubicBezTo>
                        <a:pt x="31" y="32"/>
                        <a:pt x="39" y="29"/>
                        <a:pt x="47" y="27"/>
                      </a:cubicBezTo>
                      <a:cubicBezTo>
                        <a:pt x="37" y="26"/>
                        <a:pt x="28" y="23"/>
                        <a:pt x="21" y="16"/>
                      </a:cubicBezTo>
                      <a:cubicBezTo>
                        <a:pt x="15" y="11"/>
                        <a:pt x="11" y="4"/>
                        <a:pt x="5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21" name="Freeform 66">
                  <a:extLst>
                    <a:ext uri="{FF2B5EF4-FFF2-40B4-BE49-F238E27FC236}">
                      <a16:creationId xmlns:a16="http://schemas.microsoft.com/office/drawing/2014/main" id="{F2BF5BE5-8225-4C6B-B6B2-8D78F47C98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6389" y="1690688"/>
                  <a:ext cx="212725" cy="76200"/>
                </a:xfrm>
                <a:custGeom>
                  <a:avLst/>
                  <a:gdLst>
                    <a:gd name="T0" fmla="*/ 44 w 50"/>
                    <a:gd name="T1" fmla="*/ 0 h 18"/>
                    <a:gd name="T2" fmla="*/ 35 w 50"/>
                    <a:gd name="T3" fmla="*/ 1 h 18"/>
                    <a:gd name="T4" fmla="*/ 32 w 50"/>
                    <a:gd name="T5" fmla="*/ 1 h 18"/>
                    <a:gd name="T6" fmla="*/ 28 w 50"/>
                    <a:gd name="T7" fmla="*/ 1 h 18"/>
                    <a:gd name="T8" fmla="*/ 3 w 50"/>
                    <a:gd name="T9" fmla="*/ 8 h 18"/>
                    <a:gd name="T10" fmla="*/ 0 w 50"/>
                    <a:gd name="T11" fmla="*/ 9 h 18"/>
                    <a:gd name="T12" fmla="*/ 5 w 50"/>
                    <a:gd name="T13" fmla="*/ 12 h 18"/>
                    <a:gd name="T14" fmla="*/ 28 w 50"/>
                    <a:gd name="T15" fmla="*/ 18 h 18"/>
                    <a:gd name="T16" fmla="*/ 43 w 50"/>
                    <a:gd name="T17" fmla="*/ 14 h 18"/>
                    <a:gd name="T18" fmla="*/ 50 w 50"/>
                    <a:gd name="T19" fmla="*/ 5 h 18"/>
                    <a:gd name="T20" fmla="*/ 48 w 50"/>
                    <a:gd name="T21" fmla="*/ 1 h 18"/>
                    <a:gd name="T22" fmla="*/ 44 w 50"/>
                    <a:gd name="T2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" h="18">
                      <a:moveTo>
                        <a:pt x="44" y="0"/>
                      </a:moveTo>
                      <a:cubicBezTo>
                        <a:pt x="41" y="0"/>
                        <a:pt x="37" y="1"/>
                        <a:pt x="35" y="1"/>
                      </a:cubicBezTo>
                      <a:cubicBezTo>
                        <a:pt x="34" y="1"/>
                        <a:pt x="33" y="1"/>
                        <a:pt x="32" y="1"/>
                      </a:cubicBezTo>
                      <a:cubicBezTo>
                        <a:pt x="30" y="1"/>
                        <a:pt x="29" y="1"/>
                        <a:pt x="28" y="1"/>
                      </a:cubicBezTo>
                      <a:cubicBezTo>
                        <a:pt x="20" y="3"/>
                        <a:pt x="12" y="6"/>
                        <a:pt x="3" y="8"/>
                      </a:cubicBezTo>
                      <a:cubicBezTo>
                        <a:pt x="3" y="8"/>
                        <a:pt x="2" y="9"/>
                        <a:pt x="0" y="9"/>
                      </a:cubicBezTo>
                      <a:cubicBezTo>
                        <a:pt x="2" y="10"/>
                        <a:pt x="3" y="11"/>
                        <a:pt x="5" y="12"/>
                      </a:cubicBezTo>
                      <a:cubicBezTo>
                        <a:pt x="12" y="15"/>
                        <a:pt x="20" y="18"/>
                        <a:pt x="28" y="18"/>
                      </a:cubicBezTo>
                      <a:cubicBezTo>
                        <a:pt x="34" y="18"/>
                        <a:pt x="39" y="17"/>
                        <a:pt x="43" y="14"/>
                      </a:cubicBezTo>
                      <a:cubicBezTo>
                        <a:pt x="46" y="12"/>
                        <a:pt x="49" y="8"/>
                        <a:pt x="50" y="5"/>
                      </a:cubicBezTo>
                      <a:cubicBezTo>
                        <a:pt x="50" y="3"/>
                        <a:pt x="49" y="2"/>
                        <a:pt x="48" y="1"/>
                      </a:cubicBezTo>
                      <a:cubicBezTo>
                        <a:pt x="47" y="0"/>
                        <a:pt x="45" y="0"/>
                        <a:pt x="4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22" name="Freeform 67">
                  <a:extLst>
                    <a:ext uri="{FF2B5EF4-FFF2-40B4-BE49-F238E27FC236}">
                      <a16:creationId xmlns:a16="http://schemas.microsoft.com/office/drawing/2014/main" id="{244D111B-608D-4A7D-87A5-0B4BB3ED8A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7714" y="1655763"/>
                  <a:ext cx="309563" cy="141288"/>
                </a:xfrm>
                <a:custGeom>
                  <a:avLst/>
                  <a:gdLst>
                    <a:gd name="T0" fmla="*/ 67 w 73"/>
                    <a:gd name="T1" fmla="*/ 0 h 33"/>
                    <a:gd name="T2" fmla="*/ 57 w 73"/>
                    <a:gd name="T3" fmla="*/ 7 h 33"/>
                    <a:gd name="T4" fmla="*/ 30 w 73"/>
                    <a:gd name="T5" fmla="*/ 17 h 33"/>
                    <a:gd name="T6" fmla="*/ 23 w 73"/>
                    <a:gd name="T7" fmla="*/ 16 h 33"/>
                    <a:gd name="T8" fmla="*/ 2 w 73"/>
                    <a:gd name="T9" fmla="*/ 12 h 33"/>
                    <a:gd name="T10" fmla="*/ 7 w 73"/>
                    <a:gd name="T11" fmla="*/ 26 h 33"/>
                    <a:gd name="T12" fmla="*/ 28 w 73"/>
                    <a:gd name="T13" fmla="*/ 33 h 33"/>
                    <a:gd name="T14" fmla="*/ 38 w 73"/>
                    <a:gd name="T15" fmla="*/ 33 h 33"/>
                    <a:gd name="T16" fmla="*/ 71 w 73"/>
                    <a:gd name="T17" fmla="*/ 13 h 33"/>
                    <a:gd name="T18" fmla="*/ 71 w 73"/>
                    <a:gd name="T19" fmla="*/ 2 h 33"/>
                    <a:gd name="T20" fmla="*/ 68 w 73"/>
                    <a:gd name="T21" fmla="*/ 0 h 33"/>
                    <a:gd name="T22" fmla="*/ 67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67" y="0"/>
                      </a:moveTo>
                      <a:cubicBezTo>
                        <a:pt x="63" y="0"/>
                        <a:pt x="60" y="5"/>
                        <a:pt x="57" y="7"/>
                      </a:cubicBezTo>
                      <a:cubicBezTo>
                        <a:pt x="49" y="13"/>
                        <a:pt x="40" y="17"/>
                        <a:pt x="30" y="17"/>
                      </a:cubicBezTo>
                      <a:cubicBezTo>
                        <a:pt x="28" y="17"/>
                        <a:pt x="25" y="16"/>
                        <a:pt x="23" y="16"/>
                      </a:cubicBezTo>
                      <a:cubicBezTo>
                        <a:pt x="16" y="15"/>
                        <a:pt x="9" y="12"/>
                        <a:pt x="2" y="12"/>
                      </a:cubicBezTo>
                      <a:cubicBezTo>
                        <a:pt x="0" y="17"/>
                        <a:pt x="3" y="23"/>
                        <a:pt x="7" y="26"/>
                      </a:cubicBezTo>
                      <a:cubicBezTo>
                        <a:pt x="12" y="32"/>
                        <a:pt x="20" y="33"/>
                        <a:pt x="28" y="33"/>
                      </a:cubicBezTo>
                      <a:cubicBezTo>
                        <a:pt x="32" y="33"/>
                        <a:pt x="35" y="33"/>
                        <a:pt x="38" y="33"/>
                      </a:cubicBezTo>
                      <a:cubicBezTo>
                        <a:pt x="50" y="31"/>
                        <a:pt x="66" y="26"/>
                        <a:pt x="71" y="13"/>
                      </a:cubicBezTo>
                      <a:cubicBezTo>
                        <a:pt x="72" y="10"/>
                        <a:pt x="73" y="5"/>
                        <a:pt x="71" y="2"/>
                      </a:cubicBezTo>
                      <a:cubicBezTo>
                        <a:pt x="71" y="1"/>
                        <a:pt x="70" y="1"/>
                        <a:pt x="68" y="0"/>
                      </a:cubicBezTo>
                      <a:cubicBezTo>
                        <a:pt x="68" y="0"/>
                        <a:pt x="68" y="0"/>
                        <a:pt x="67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23" name="Freeform 69">
                  <a:extLst>
                    <a:ext uri="{FF2B5EF4-FFF2-40B4-BE49-F238E27FC236}">
                      <a16:creationId xmlns:a16="http://schemas.microsoft.com/office/drawing/2014/main" id="{89BEE2CD-05C0-45A3-86D8-E0747508E0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9276" y="784225"/>
                  <a:ext cx="309563" cy="141288"/>
                </a:xfrm>
                <a:custGeom>
                  <a:avLst/>
                  <a:gdLst>
                    <a:gd name="T0" fmla="*/ 44 w 73"/>
                    <a:gd name="T1" fmla="*/ 0 h 33"/>
                    <a:gd name="T2" fmla="*/ 36 w 73"/>
                    <a:gd name="T3" fmla="*/ 1 h 33"/>
                    <a:gd name="T4" fmla="*/ 3 w 73"/>
                    <a:gd name="T5" fmla="*/ 19 h 33"/>
                    <a:gd name="T6" fmla="*/ 2 w 73"/>
                    <a:gd name="T7" fmla="*/ 31 h 33"/>
                    <a:gd name="T8" fmla="*/ 5 w 73"/>
                    <a:gd name="T9" fmla="*/ 33 h 33"/>
                    <a:gd name="T10" fmla="*/ 6 w 73"/>
                    <a:gd name="T11" fmla="*/ 33 h 33"/>
                    <a:gd name="T12" fmla="*/ 16 w 73"/>
                    <a:gd name="T13" fmla="*/ 26 h 33"/>
                    <a:gd name="T14" fmla="*/ 43 w 73"/>
                    <a:gd name="T15" fmla="*/ 17 h 33"/>
                    <a:gd name="T16" fmla="*/ 50 w 73"/>
                    <a:gd name="T17" fmla="*/ 18 h 33"/>
                    <a:gd name="T18" fmla="*/ 72 w 73"/>
                    <a:gd name="T19" fmla="*/ 22 h 33"/>
                    <a:gd name="T20" fmla="*/ 67 w 73"/>
                    <a:gd name="T21" fmla="*/ 7 h 33"/>
                    <a:gd name="T22" fmla="*/ 44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44" y="0"/>
                      </a:moveTo>
                      <a:cubicBezTo>
                        <a:pt x="41" y="0"/>
                        <a:pt x="38" y="0"/>
                        <a:pt x="36" y="1"/>
                      </a:cubicBezTo>
                      <a:cubicBezTo>
                        <a:pt x="24" y="2"/>
                        <a:pt x="8" y="7"/>
                        <a:pt x="3" y="19"/>
                      </a:cubicBezTo>
                      <a:cubicBezTo>
                        <a:pt x="1" y="22"/>
                        <a:pt x="0" y="28"/>
                        <a:pt x="2" y="31"/>
                      </a:cubicBezTo>
                      <a:cubicBezTo>
                        <a:pt x="3" y="32"/>
                        <a:pt x="3" y="32"/>
                        <a:pt x="5" y="33"/>
                      </a:cubicBezTo>
                      <a:cubicBezTo>
                        <a:pt x="5" y="33"/>
                        <a:pt x="6" y="33"/>
                        <a:pt x="6" y="33"/>
                      </a:cubicBezTo>
                      <a:cubicBezTo>
                        <a:pt x="10" y="33"/>
                        <a:pt x="14" y="28"/>
                        <a:pt x="16" y="26"/>
                      </a:cubicBezTo>
                      <a:cubicBezTo>
                        <a:pt x="24" y="20"/>
                        <a:pt x="33" y="17"/>
                        <a:pt x="43" y="17"/>
                      </a:cubicBezTo>
                      <a:cubicBezTo>
                        <a:pt x="45" y="17"/>
                        <a:pt x="48" y="17"/>
                        <a:pt x="50" y="18"/>
                      </a:cubicBezTo>
                      <a:cubicBezTo>
                        <a:pt x="57" y="19"/>
                        <a:pt x="64" y="22"/>
                        <a:pt x="72" y="22"/>
                      </a:cubicBezTo>
                      <a:cubicBezTo>
                        <a:pt x="73" y="17"/>
                        <a:pt x="70" y="11"/>
                        <a:pt x="67" y="7"/>
                      </a:cubicBezTo>
                      <a:cubicBezTo>
                        <a:pt x="61" y="2"/>
                        <a:pt x="53" y="0"/>
                        <a:pt x="44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24" name="Freeform 70">
                  <a:extLst>
                    <a:ext uri="{FF2B5EF4-FFF2-40B4-BE49-F238E27FC236}">
                      <a16:creationId xmlns:a16="http://schemas.microsoft.com/office/drawing/2014/main" id="{EA14291C-02E5-4157-924D-93C811C371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0614" y="890588"/>
                  <a:ext cx="258763" cy="242888"/>
                </a:xfrm>
                <a:custGeom>
                  <a:avLst/>
                  <a:gdLst>
                    <a:gd name="T0" fmla="*/ 16 w 61"/>
                    <a:gd name="T1" fmla="*/ 0 h 57"/>
                    <a:gd name="T2" fmla="*/ 10 w 61"/>
                    <a:gd name="T3" fmla="*/ 1 h 57"/>
                    <a:gd name="T4" fmla="*/ 1 w 61"/>
                    <a:gd name="T5" fmla="*/ 7 h 57"/>
                    <a:gd name="T6" fmla="*/ 1 w 61"/>
                    <a:gd name="T7" fmla="*/ 11 h 57"/>
                    <a:gd name="T8" fmla="*/ 13 w 61"/>
                    <a:gd name="T9" fmla="*/ 16 h 57"/>
                    <a:gd name="T10" fmla="*/ 41 w 61"/>
                    <a:gd name="T11" fmla="*/ 37 h 57"/>
                    <a:gd name="T12" fmla="*/ 50 w 61"/>
                    <a:gd name="T13" fmla="*/ 57 h 57"/>
                    <a:gd name="T14" fmla="*/ 59 w 61"/>
                    <a:gd name="T15" fmla="*/ 44 h 57"/>
                    <a:gd name="T16" fmla="*/ 45 w 61"/>
                    <a:gd name="T17" fmla="*/ 15 h 57"/>
                    <a:gd name="T18" fmla="*/ 16 w 61"/>
                    <a:gd name="T1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57">
                      <a:moveTo>
                        <a:pt x="16" y="0"/>
                      </a:moveTo>
                      <a:cubicBezTo>
                        <a:pt x="14" y="0"/>
                        <a:pt x="12" y="0"/>
                        <a:pt x="10" y="1"/>
                      </a:cubicBezTo>
                      <a:cubicBezTo>
                        <a:pt x="7" y="2"/>
                        <a:pt x="2" y="4"/>
                        <a:pt x="1" y="7"/>
                      </a:cubicBezTo>
                      <a:cubicBezTo>
                        <a:pt x="0" y="8"/>
                        <a:pt x="0" y="9"/>
                        <a:pt x="1" y="11"/>
                      </a:cubicBezTo>
                      <a:cubicBezTo>
                        <a:pt x="2" y="15"/>
                        <a:pt x="9" y="15"/>
                        <a:pt x="13" y="16"/>
                      </a:cubicBezTo>
                      <a:cubicBezTo>
                        <a:pt x="25" y="19"/>
                        <a:pt x="35" y="26"/>
                        <a:pt x="41" y="37"/>
                      </a:cubicBezTo>
                      <a:cubicBezTo>
                        <a:pt x="44" y="44"/>
                        <a:pt x="46" y="51"/>
                        <a:pt x="50" y="57"/>
                      </a:cubicBezTo>
                      <a:cubicBezTo>
                        <a:pt x="55" y="55"/>
                        <a:pt x="58" y="49"/>
                        <a:pt x="59" y="44"/>
                      </a:cubicBezTo>
                      <a:cubicBezTo>
                        <a:pt x="61" y="33"/>
                        <a:pt x="52" y="23"/>
                        <a:pt x="45" y="15"/>
                      </a:cubicBezTo>
                      <a:cubicBezTo>
                        <a:pt x="38" y="8"/>
                        <a:pt x="27" y="0"/>
                        <a:pt x="1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66" name="文本框 557">
              <a:extLst>
                <a:ext uri="{FF2B5EF4-FFF2-40B4-BE49-F238E27FC236}">
                  <a16:creationId xmlns:a16="http://schemas.microsoft.com/office/drawing/2014/main" id="{E7492ADB-680E-48F1-AAB7-783D055092AF}"/>
                </a:ext>
              </a:extLst>
            </p:cNvPr>
            <p:cNvSpPr txBox="1"/>
            <p:nvPr/>
          </p:nvSpPr>
          <p:spPr>
            <a:xfrm>
              <a:off x="2374326" y="2393691"/>
              <a:ext cx="2584283" cy="11954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480"/>
                </a:spcAft>
                <a:buClr>
                  <a:srgbClr val="181717"/>
                </a:buClr>
                <a:buSzPts val="1250"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Nêu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được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vì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sao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phải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quý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trọng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thời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gian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5" name="组合 567">
            <a:extLst>
              <a:ext uri="{FF2B5EF4-FFF2-40B4-BE49-F238E27FC236}">
                <a16:creationId xmlns:a16="http://schemas.microsoft.com/office/drawing/2014/main" id="{4133D883-EFB4-4491-A278-14B32E8089C8}"/>
              </a:ext>
            </a:extLst>
          </p:cNvPr>
          <p:cNvGrpSpPr/>
          <p:nvPr/>
        </p:nvGrpSpPr>
        <p:grpSpPr>
          <a:xfrm>
            <a:off x="1035914" y="3980805"/>
            <a:ext cx="9974286" cy="1997162"/>
            <a:chOff x="1330899" y="1678703"/>
            <a:chExt cx="4506713" cy="1820299"/>
          </a:xfrm>
        </p:grpSpPr>
        <p:grpSp>
          <p:nvGrpSpPr>
            <p:cNvPr id="126" name="组合 376">
              <a:extLst>
                <a:ext uri="{FF2B5EF4-FFF2-40B4-BE49-F238E27FC236}">
                  <a16:creationId xmlns:a16="http://schemas.microsoft.com/office/drawing/2014/main" id="{05ABBE40-2144-4FF3-98CE-7F5862B75662}"/>
                </a:ext>
              </a:extLst>
            </p:cNvPr>
            <p:cNvGrpSpPr/>
            <p:nvPr/>
          </p:nvGrpSpPr>
          <p:grpSpPr>
            <a:xfrm>
              <a:off x="1330899" y="1678703"/>
              <a:ext cx="4506713" cy="1820299"/>
              <a:chOff x="2972472" y="1362075"/>
              <a:chExt cx="5830217" cy="2354874"/>
            </a:xfrm>
          </p:grpSpPr>
          <p:sp>
            <p:nvSpPr>
              <p:cNvPr id="128" name="Freeform 5">
                <a:extLst>
                  <a:ext uri="{FF2B5EF4-FFF2-40B4-BE49-F238E27FC236}">
                    <a16:creationId xmlns:a16="http://schemas.microsoft.com/office/drawing/2014/main" id="{82FD2A69-974C-40B1-89D3-D54093614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214" y="1920874"/>
                <a:ext cx="5197475" cy="1705514"/>
              </a:xfrm>
              <a:custGeom>
                <a:avLst/>
                <a:gdLst>
                  <a:gd name="T0" fmla="*/ 4 w 1226"/>
                  <a:gd name="T1" fmla="*/ 50 h 234"/>
                  <a:gd name="T2" fmla="*/ 61 w 1226"/>
                  <a:gd name="T3" fmla="*/ 44 h 234"/>
                  <a:gd name="T4" fmla="*/ 73 w 1226"/>
                  <a:gd name="T5" fmla="*/ 44 h 234"/>
                  <a:gd name="T6" fmla="*/ 427 w 1226"/>
                  <a:gd name="T7" fmla="*/ 55 h 234"/>
                  <a:gd name="T8" fmla="*/ 530 w 1226"/>
                  <a:gd name="T9" fmla="*/ 58 h 234"/>
                  <a:gd name="T10" fmla="*/ 1036 w 1226"/>
                  <a:gd name="T11" fmla="*/ 18 h 234"/>
                  <a:gd name="T12" fmla="*/ 1161 w 1226"/>
                  <a:gd name="T13" fmla="*/ 22 h 234"/>
                  <a:gd name="T14" fmla="*/ 1135 w 1226"/>
                  <a:gd name="T15" fmla="*/ 177 h 234"/>
                  <a:gd name="T16" fmla="*/ 1021 w 1226"/>
                  <a:gd name="T17" fmla="*/ 209 h 234"/>
                  <a:gd name="T18" fmla="*/ 868 w 1226"/>
                  <a:gd name="T19" fmla="*/ 217 h 234"/>
                  <a:gd name="T20" fmla="*/ 691 w 1226"/>
                  <a:gd name="T21" fmla="*/ 231 h 234"/>
                  <a:gd name="T22" fmla="*/ 554 w 1226"/>
                  <a:gd name="T23" fmla="*/ 233 h 234"/>
                  <a:gd name="T24" fmla="*/ 613 w 1226"/>
                  <a:gd name="T25" fmla="*/ 234 h 234"/>
                  <a:gd name="T26" fmla="*/ 459 w 1226"/>
                  <a:gd name="T27" fmla="*/ 233 h 234"/>
                  <a:gd name="T28" fmla="*/ 314 w 1226"/>
                  <a:gd name="T29" fmla="*/ 233 h 234"/>
                  <a:gd name="T30" fmla="*/ 148 w 1226"/>
                  <a:gd name="T31" fmla="*/ 226 h 234"/>
                  <a:gd name="T32" fmla="*/ 68 w 1226"/>
                  <a:gd name="T33" fmla="*/ 219 h 234"/>
                  <a:gd name="T34" fmla="*/ 10 w 1226"/>
                  <a:gd name="T35" fmla="*/ 203 h 234"/>
                  <a:gd name="T36" fmla="*/ 7 w 1226"/>
                  <a:gd name="T37" fmla="*/ 166 h 234"/>
                  <a:gd name="T38" fmla="*/ 4 w 1226"/>
                  <a:gd name="T39" fmla="*/ 5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26" h="234">
                    <a:moveTo>
                      <a:pt x="4" y="50"/>
                    </a:moveTo>
                    <a:cubicBezTo>
                      <a:pt x="9" y="42"/>
                      <a:pt x="42" y="43"/>
                      <a:pt x="61" y="44"/>
                    </a:cubicBezTo>
                    <a:cubicBezTo>
                      <a:pt x="66" y="44"/>
                      <a:pt x="71" y="44"/>
                      <a:pt x="73" y="44"/>
                    </a:cubicBezTo>
                    <a:cubicBezTo>
                      <a:pt x="191" y="44"/>
                      <a:pt x="309" y="52"/>
                      <a:pt x="427" y="55"/>
                    </a:cubicBezTo>
                    <a:cubicBezTo>
                      <a:pt x="461" y="56"/>
                      <a:pt x="496" y="57"/>
                      <a:pt x="530" y="58"/>
                    </a:cubicBezTo>
                    <a:cubicBezTo>
                      <a:pt x="643" y="63"/>
                      <a:pt x="979" y="30"/>
                      <a:pt x="1036" y="18"/>
                    </a:cubicBezTo>
                    <a:cubicBezTo>
                      <a:pt x="1075" y="10"/>
                      <a:pt x="1125" y="0"/>
                      <a:pt x="1161" y="22"/>
                    </a:cubicBezTo>
                    <a:cubicBezTo>
                      <a:pt x="1226" y="61"/>
                      <a:pt x="1184" y="144"/>
                      <a:pt x="1135" y="177"/>
                    </a:cubicBezTo>
                    <a:cubicBezTo>
                      <a:pt x="1101" y="199"/>
                      <a:pt x="1060" y="205"/>
                      <a:pt x="1021" y="209"/>
                    </a:cubicBezTo>
                    <a:cubicBezTo>
                      <a:pt x="970" y="213"/>
                      <a:pt x="919" y="214"/>
                      <a:pt x="868" y="217"/>
                    </a:cubicBezTo>
                    <a:cubicBezTo>
                      <a:pt x="809" y="220"/>
                      <a:pt x="750" y="228"/>
                      <a:pt x="691" y="231"/>
                    </a:cubicBezTo>
                    <a:cubicBezTo>
                      <a:pt x="645" y="233"/>
                      <a:pt x="600" y="233"/>
                      <a:pt x="554" y="233"/>
                    </a:cubicBezTo>
                    <a:cubicBezTo>
                      <a:pt x="574" y="233"/>
                      <a:pt x="593" y="233"/>
                      <a:pt x="613" y="234"/>
                    </a:cubicBezTo>
                    <a:cubicBezTo>
                      <a:pt x="562" y="233"/>
                      <a:pt x="510" y="233"/>
                      <a:pt x="459" y="233"/>
                    </a:cubicBezTo>
                    <a:cubicBezTo>
                      <a:pt x="411" y="233"/>
                      <a:pt x="362" y="234"/>
                      <a:pt x="314" y="233"/>
                    </a:cubicBezTo>
                    <a:cubicBezTo>
                      <a:pt x="259" y="232"/>
                      <a:pt x="203" y="230"/>
                      <a:pt x="148" y="226"/>
                    </a:cubicBezTo>
                    <a:cubicBezTo>
                      <a:pt x="121" y="223"/>
                      <a:pt x="95" y="221"/>
                      <a:pt x="68" y="219"/>
                    </a:cubicBezTo>
                    <a:cubicBezTo>
                      <a:pt x="49" y="217"/>
                      <a:pt x="23" y="220"/>
                      <a:pt x="10" y="203"/>
                    </a:cubicBezTo>
                    <a:cubicBezTo>
                      <a:pt x="4" y="196"/>
                      <a:pt x="9" y="186"/>
                      <a:pt x="7" y="166"/>
                    </a:cubicBezTo>
                    <a:cubicBezTo>
                      <a:pt x="7" y="152"/>
                      <a:pt x="0" y="51"/>
                      <a:pt x="4" y="5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29" name="Freeform 6">
                <a:extLst>
                  <a:ext uri="{FF2B5EF4-FFF2-40B4-BE49-F238E27FC236}">
                    <a16:creationId xmlns:a16="http://schemas.microsoft.com/office/drawing/2014/main" id="{9FDB413B-3BC3-4A49-9868-37D89AB5BB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339" y="1946275"/>
                <a:ext cx="5124450" cy="1770674"/>
              </a:xfrm>
              <a:custGeom>
                <a:avLst/>
                <a:gdLst>
                  <a:gd name="T0" fmla="*/ 11 w 1209"/>
                  <a:gd name="T1" fmla="*/ 45 h 231"/>
                  <a:gd name="T2" fmla="*/ 66 w 1209"/>
                  <a:gd name="T3" fmla="*/ 40 h 231"/>
                  <a:gd name="T4" fmla="*/ 146 w 1209"/>
                  <a:gd name="T5" fmla="*/ 41 h 231"/>
                  <a:gd name="T6" fmla="*/ 343 w 1209"/>
                  <a:gd name="T7" fmla="*/ 48 h 231"/>
                  <a:gd name="T8" fmla="*/ 623 w 1209"/>
                  <a:gd name="T9" fmla="*/ 53 h 231"/>
                  <a:gd name="T10" fmla="*/ 864 w 1209"/>
                  <a:gd name="T11" fmla="*/ 35 h 231"/>
                  <a:gd name="T12" fmla="*/ 1036 w 1209"/>
                  <a:gd name="T13" fmla="*/ 15 h 231"/>
                  <a:gd name="T14" fmla="*/ 1135 w 1209"/>
                  <a:gd name="T15" fmla="*/ 7 h 231"/>
                  <a:gd name="T16" fmla="*/ 1196 w 1209"/>
                  <a:gd name="T17" fmla="*/ 74 h 231"/>
                  <a:gd name="T18" fmla="*/ 1161 w 1209"/>
                  <a:gd name="T19" fmla="*/ 149 h 231"/>
                  <a:gd name="T20" fmla="*/ 1058 w 1209"/>
                  <a:gd name="T21" fmla="*/ 197 h 231"/>
                  <a:gd name="T22" fmla="*/ 818 w 1209"/>
                  <a:gd name="T23" fmla="*/ 213 h 231"/>
                  <a:gd name="T24" fmla="*/ 559 w 1209"/>
                  <a:gd name="T25" fmla="*/ 225 h 231"/>
                  <a:gd name="T26" fmla="*/ 557 w 1209"/>
                  <a:gd name="T27" fmla="*/ 228 h 231"/>
                  <a:gd name="T28" fmla="*/ 586 w 1209"/>
                  <a:gd name="T29" fmla="*/ 229 h 231"/>
                  <a:gd name="T30" fmla="*/ 601 w 1209"/>
                  <a:gd name="T31" fmla="*/ 229 h 231"/>
                  <a:gd name="T32" fmla="*/ 610 w 1209"/>
                  <a:gd name="T33" fmla="*/ 226 h 231"/>
                  <a:gd name="T34" fmla="*/ 547 w 1209"/>
                  <a:gd name="T35" fmla="*/ 225 h 231"/>
                  <a:gd name="T36" fmla="*/ 422 w 1209"/>
                  <a:gd name="T37" fmla="*/ 226 h 231"/>
                  <a:gd name="T38" fmla="*/ 168 w 1209"/>
                  <a:gd name="T39" fmla="*/ 219 h 231"/>
                  <a:gd name="T40" fmla="*/ 53 w 1209"/>
                  <a:gd name="T41" fmla="*/ 210 h 231"/>
                  <a:gd name="T42" fmla="*/ 14 w 1209"/>
                  <a:gd name="T43" fmla="*/ 178 h 231"/>
                  <a:gd name="T44" fmla="*/ 14 w 1209"/>
                  <a:gd name="T45" fmla="*/ 152 h 231"/>
                  <a:gd name="T46" fmla="*/ 11 w 1209"/>
                  <a:gd name="T47" fmla="*/ 94 h 231"/>
                  <a:gd name="T48" fmla="*/ 10 w 1209"/>
                  <a:gd name="T49" fmla="*/ 61 h 231"/>
                  <a:gd name="T50" fmla="*/ 10 w 1209"/>
                  <a:gd name="T51" fmla="*/ 45 h 231"/>
                  <a:gd name="T52" fmla="*/ 7 w 1209"/>
                  <a:gd name="T53" fmla="*/ 43 h 231"/>
                  <a:gd name="T54" fmla="*/ 4 w 1209"/>
                  <a:gd name="T55" fmla="*/ 75 h 231"/>
                  <a:gd name="T56" fmla="*/ 7 w 1209"/>
                  <a:gd name="T57" fmla="*/ 139 h 231"/>
                  <a:gd name="T58" fmla="*/ 8 w 1209"/>
                  <a:gd name="T59" fmla="*/ 160 h 231"/>
                  <a:gd name="T60" fmla="*/ 10 w 1209"/>
                  <a:gd name="T61" fmla="*/ 195 h 231"/>
                  <a:gd name="T62" fmla="*/ 79 w 1209"/>
                  <a:gd name="T63" fmla="*/ 215 h 231"/>
                  <a:gd name="T64" fmla="*/ 349 w 1209"/>
                  <a:gd name="T65" fmla="*/ 229 h 231"/>
                  <a:gd name="T66" fmla="*/ 465 w 1209"/>
                  <a:gd name="T67" fmla="*/ 229 h 231"/>
                  <a:gd name="T68" fmla="*/ 616 w 1209"/>
                  <a:gd name="T69" fmla="*/ 229 h 231"/>
                  <a:gd name="T70" fmla="*/ 618 w 1209"/>
                  <a:gd name="T71" fmla="*/ 226 h 231"/>
                  <a:gd name="T72" fmla="*/ 574 w 1209"/>
                  <a:gd name="T73" fmla="*/ 225 h 231"/>
                  <a:gd name="T74" fmla="*/ 572 w 1209"/>
                  <a:gd name="T75" fmla="*/ 229 h 231"/>
                  <a:gd name="T76" fmla="*/ 595 w 1209"/>
                  <a:gd name="T77" fmla="*/ 229 h 231"/>
                  <a:gd name="T78" fmla="*/ 687 w 1209"/>
                  <a:gd name="T79" fmla="*/ 227 h 231"/>
                  <a:gd name="T80" fmla="*/ 879 w 1209"/>
                  <a:gd name="T81" fmla="*/ 212 h 231"/>
                  <a:gd name="T82" fmla="*/ 1064 w 1209"/>
                  <a:gd name="T83" fmla="*/ 200 h 231"/>
                  <a:gd name="T84" fmla="*/ 1172 w 1209"/>
                  <a:gd name="T85" fmla="*/ 143 h 231"/>
                  <a:gd name="T86" fmla="*/ 1197 w 1209"/>
                  <a:gd name="T87" fmla="*/ 47 h 231"/>
                  <a:gd name="T88" fmla="*/ 1101 w 1209"/>
                  <a:gd name="T89" fmla="*/ 1 h 231"/>
                  <a:gd name="T90" fmla="*/ 1010 w 1209"/>
                  <a:gd name="T91" fmla="*/ 15 h 231"/>
                  <a:gd name="T92" fmla="*/ 920 w 1209"/>
                  <a:gd name="T93" fmla="*/ 26 h 231"/>
                  <a:gd name="T94" fmla="*/ 538 w 1209"/>
                  <a:gd name="T95" fmla="*/ 51 h 231"/>
                  <a:gd name="T96" fmla="*/ 212 w 1209"/>
                  <a:gd name="T97" fmla="*/ 39 h 231"/>
                  <a:gd name="T98" fmla="*/ 69 w 1209"/>
                  <a:gd name="T99" fmla="*/ 36 h 231"/>
                  <a:gd name="T100" fmla="*/ 6 w 1209"/>
                  <a:gd name="T101" fmla="*/ 43 h 231"/>
                  <a:gd name="T102" fmla="*/ 11 w 1209"/>
                  <a:gd name="T103" fmla="*/ 4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09" h="231">
                    <a:moveTo>
                      <a:pt x="11" y="45"/>
                    </a:moveTo>
                    <a:cubicBezTo>
                      <a:pt x="20" y="33"/>
                      <a:pt x="54" y="39"/>
                      <a:pt x="66" y="40"/>
                    </a:cubicBezTo>
                    <a:cubicBezTo>
                      <a:pt x="93" y="41"/>
                      <a:pt x="120" y="40"/>
                      <a:pt x="146" y="41"/>
                    </a:cubicBezTo>
                    <a:cubicBezTo>
                      <a:pt x="212" y="42"/>
                      <a:pt x="278" y="45"/>
                      <a:pt x="343" y="48"/>
                    </a:cubicBezTo>
                    <a:cubicBezTo>
                      <a:pt x="436" y="52"/>
                      <a:pt x="530" y="57"/>
                      <a:pt x="623" y="53"/>
                    </a:cubicBezTo>
                    <a:cubicBezTo>
                      <a:pt x="703" y="49"/>
                      <a:pt x="784" y="43"/>
                      <a:pt x="864" y="35"/>
                    </a:cubicBezTo>
                    <a:cubicBezTo>
                      <a:pt x="921" y="30"/>
                      <a:pt x="980" y="25"/>
                      <a:pt x="1036" y="15"/>
                    </a:cubicBezTo>
                    <a:cubicBezTo>
                      <a:pt x="1069" y="8"/>
                      <a:pt x="1102" y="1"/>
                      <a:pt x="1135" y="7"/>
                    </a:cubicBezTo>
                    <a:cubicBezTo>
                      <a:pt x="1169" y="13"/>
                      <a:pt x="1195" y="39"/>
                      <a:pt x="1196" y="74"/>
                    </a:cubicBezTo>
                    <a:cubicBezTo>
                      <a:pt x="1196" y="102"/>
                      <a:pt x="1179" y="129"/>
                      <a:pt x="1161" y="149"/>
                    </a:cubicBezTo>
                    <a:cubicBezTo>
                      <a:pt x="1135" y="179"/>
                      <a:pt x="1096" y="191"/>
                      <a:pt x="1058" y="197"/>
                    </a:cubicBezTo>
                    <a:cubicBezTo>
                      <a:pt x="979" y="210"/>
                      <a:pt x="898" y="206"/>
                      <a:pt x="818" y="213"/>
                    </a:cubicBezTo>
                    <a:cubicBezTo>
                      <a:pt x="732" y="220"/>
                      <a:pt x="646" y="226"/>
                      <a:pt x="559" y="225"/>
                    </a:cubicBezTo>
                    <a:cubicBezTo>
                      <a:pt x="556" y="225"/>
                      <a:pt x="553" y="228"/>
                      <a:pt x="557" y="228"/>
                    </a:cubicBezTo>
                    <a:cubicBezTo>
                      <a:pt x="567" y="229"/>
                      <a:pt x="576" y="229"/>
                      <a:pt x="586" y="229"/>
                    </a:cubicBezTo>
                    <a:cubicBezTo>
                      <a:pt x="591" y="229"/>
                      <a:pt x="596" y="229"/>
                      <a:pt x="601" y="229"/>
                    </a:cubicBezTo>
                    <a:cubicBezTo>
                      <a:pt x="606" y="231"/>
                      <a:pt x="610" y="230"/>
                      <a:pt x="610" y="226"/>
                    </a:cubicBezTo>
                    <a:cubicBezTo>
                      <a:pt x="589" y="225"/>
                      <a:pt x="568" y="225"/>
                      <a:pt x="547" y="225"/>
                    </a:cubicBezTo>
                    <a:cubicBezTo>
                      <a:pt x="505" y="225"/>
                      <a:pt x="464" y="225"/>
                      <a:pt x="422" y="226"/>
                    </a:cubicBezTo>
                    <a:cubicBezTo>
                      <a:pt x="337" y="226"/>
                      <a:pt x="253" y="225"/>
                      <a:pt x="168" y="219"/>
                    </a:cubicBezTo>
                    <a:cubicBezTo>
                      <a:pt x="130" y="216"/>
                      <a:pt x="91" y="212"/>
                      <a:pt x="53" y="210"/>
                    </a:cubicBezTo>
                    <a:cubicBezTo>
                      <a:pt x="32" y="209"/>
                      <a:pt x="13" y="202"/>
                      <a:pt x="14" y="178"/>
                    </a:cubicBezTo>
                    <a:cubicBezTo>
                      <a:pt x="15" y="170"/>
                      <a:pt x="14" y="161"/>
                      <a:pt x="14" y="152"/>
                    </a:cubicBezTo>
                    <a:cubicBezTo>
                      <a:pt x="13" y="133"/>
                      <a:pt x="12" y="114"/>
                      <a:pt x="11" y="94"/>
                    </a:cubicBezTo>
                    <a:cubicBezTo>
                      <a:pt x="10" y="83"/>
                      <a:pt x="10" y="72"/>
                      <a:pt x="10" y="61"/>
                    </a:cubicBezTo>
                    <a:cubicBezTo>
                      <a:pt x="10" y="59"/>
                      <a:pt x="9" y="46"/>
                      <a:pt x="10" y="45"/>
                    </a:cubicBezTo>
                    <a:cubicBezTo>
                      <a:pt x="13" y="43"/>
                      <a:pt x="9" y="42"/>
                      <a:pt x="7" y="43"/>
                    </a:cubicBezTo>
                    <a:cubicBezTo>
                      <a:pt x="0" y="48"/>
                      <a:pt x="4" y="69"/>
                      <a:pt x="4" y="75"/>
                    </a:cubicBezTo>
                    <a:cubicBezTo>
                      <a:pt x="5" y="97"/>
                      <a:pt x="6" y="118"/>
                      <a:pt x="7" y="139"/>
                    </a:cubicBezTo>
                    <a:cubicBezTo>
                      <a:pt x="8" y="146"/>
                      <a:pt x="8" y="153"/>
                      <a:pt x="8" y="160"/>
                    </a:cubicBezTo>
                    <a:cubicBezTo>
                      <a:pt x="9" y="168"/>
                      <a:pt x="5" y="187"/>
                      <a:pt x="10" y="195"/>
                    </a:cubicBezTo>
                    <a:cubicBezTo>
                      <a:pt x="23" y="218"/>
                      <a:pt x="57" y="214"/>
                      <a:pt x="79" y="215"/>
                    </a:cubicBezTo>
                    <a:cubicBezTo>
                      <a:pt x="169" y="222"/>
                      <a:pt x="258" y="228"/>
                      <a:pt x="349" y="229"/>
                    </a:cubicBezTo>
                    <a:cubicBezTo>
                      <a:pt x="387" y="229"/>
                      <a:pt x="426" y="229"/>
                      <a:pt x="465" y="229"/>
                    </a:cubicBezTo>
                    <a:cubicBezTo>
                      <a:pt x="516" y="229"/>
                      <a:pt x="566" y="229"/>
                      <a:pt x="616" y="229"/>
                    </a:cubicBezTo>
                    <a:cubicBezTo>
                      <a:pt x="619" y="229"/>
                      <a:pt x="622" y="226"/>
                      <a:pt x="618" y="226"/>
                    </a:cubicBezTo>
                    <a:cubicBezTo>
                      <a:pt x="603" y="225"/>
                      <a:pt x="589" y="225"/>
                      <a:pt x="574" y="225"/>
                    </a:cubicBezTo>
                    <a:cubicBezTo>
                      <a:pt x="567" y="225"/>
                      <a:pt x="557" y="228"/>
                      <a:pt x="572" y="229"/>
                    </a:cubicBezTo>
                    <a:cubicBezTo>
                      <a:pt x="580" y="229"/>
                      <a:pt x="587" y="229"/>
                      <a:pt x="595" y="229"/>
                    </a:cubicBezTo>
                    <a:cubicBezTo>
                      <a:pt x="626" y="229"/>
                      <a:pt x="656" y="228"/>
                      <a:pt x="687" y="227"/>
                    </a:cubicBezTo>
                    <a:cubicBezTo>
                      <a:pt x="751" y="224"/>
                      <a:pt x="815" y="216"/>
                      <a:pt x="879" y="212"/>
                    </a:cubicBezTo>
                    <a:cubicBezTo>
                      <a:pt x="941" y="209"/>
                      <a:pt x="1003" y="209"/>
                      <a:pt x="1064" y="200"/>
                    </a:cubicBezTo>
                    <a:cubicBezTo>
                      <a:pt x="1106" y="193"/>
                      <a:pt x="1145" y="176"/>
                      <a:pt x="1172" y="143"/>
                    </a:cubicBezTo>
                    <a:cubicBezTo>
                      <a:pt x="1194" y="117"/>
                      <a:pt x="1209" y="80"/>
                      <a:pt x="1197" y="47"/>
                    </a:cubicBezTo>
                    <a:cubicBezTo>
                      <a:pt x="1183" y="9"/>
                      <a:pt x="1136" y="0"/>
                      <a:pt x="1101" y="1"/>
                    </a:cubicBezTo>
                    <a:cubicBezTo>
                      <a:pt x="1070" y="2"/>
                      <a:pt x="1040" y="11"/>
                      <a:pt x="1010" y="15"/>
                    </a:cubicBezTo>
                    <a:cubicBezTo>
                      <a:pt x="980" y="19"/>
                      <a:pt x="950" y="23"/>
                      <a:pt x="920" y="26"/>
                    </a:cubicBezTo>
                    <a:cubicBezTo>
                      <a:pt x="794" y="39"/>
                      <a:pt x="665" y="54"/>
                      <a:pt x="538" y="51"/>
                    </a:cubicBezTo>
                    <a:cubicBezTo>
                      <a:pt x="429" y="47"/>
                      <a:pt x="320" y="43"/>
                      <a:pt x="212" y="39"/>
                    </a:cubicBezTo>
                    <a:cubicBezTo>
                      <a:pt x="164" y="37"/>
                      <a:pt x="116" y="38"/>
                      <a:pt x="69" y="36"/>
                    </a:cubicBezTo>
                    <a:cubicBezTo>
                      <a:pt x="53" y="35"/>
                      <a:pt x="18" y="29"/>
                      <a:pt x="6" y="43"/>
                    </a:cubicBezTo>
                    <a:cubicBezTo>
                      <a:pt x="4" y="46"/>
                      <a:pt x="9" y="46"/>
                      <a:pt x="11" y="45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grpSp>
            <p:nvGrpSpPr>
              <p:cNvPr id="130" name="组合 375">
                <a:extLst>
                  <a:ext uri="{FF2B5EF4-FFF2-40B4-BE49-F238E27FC236}">
                    <a16:creationId xmlns:a16="http://schemas.microsoft.com/office/drawing/2014/main" id="{3C866596-7545-44FB-869C-B7C14BEE5C09}"/>
                  </a:ext>
                </a:extLst>
              </p:cNvPr>
              <p:cNvGrpSpPr/>
              <p:nvPr/>
            </p:nvGrpSpPr>
            <p:grpSpPr>
              <a:xfrm>
                <a:off x="2972472" y="1362075"/>
                <a:ext cx="1164099" cy="1951636"/>
                <a:chOff x="2105026" y="333375"/>
                <a:chExt cx="1958975" cy="3284262"/>
              </a:xfrm>
            </p:grpSpPr>
            <p:sp>
              <p:nvSpPr>
                <p:cNvPr id="131" name="Freeform 15">
                  <a:extLst>
                    <a:ext uri="{FF2B5EF4-FFF2-40B4-BE49-F238E27FC236}">
                      <a16:creationId xmlns:a16="http://schemas.microsoft.com/office/drawing/2014/main" id="{2E64A502-B020-4E38-B787-6AF3F68112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827213"/>
                  <a:ext cx="350838" cy="296863"/>
                </a:xfrm>
                <a:custGeom>
                  <a:avLst/>
                  <a:gdLst>
                    <a:gd name="T0" fmla="*/ 83 w 83"/>
                    <a:gd name="T1" fmla="*/ 41 h 70"/>
                    <a:gd name="T2" fmla="*/ 9 w 83"/>
                    <a:gd name="T3" fmla="*/ 20 h 70"/>
                    <a:gd name="T4" fmla="*/ 83 w 83"/>
                    <a:gd name="T5" fmla="*/ 48 h 70"/>
                    <a:gd name="T6" fmla="*/ 83 w 83"/>
                    <a:gd name="T7" fmla="*/ 41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70">
                      <a:moveTo>
                        <a:pt x="83" y="41"/>
                      </a:moveTo>
                      <a:cubicBezTo>
                        <a:pt x="64" y="28"/>
                        <a:pt x="23" y="0"/>
                        <a:pt x="9" y="20"/>
                      </a:cubicBezTo>
                      <a:cubicBezTo>
                        <a:pt x="0" y="31"/>
                        <a:pt x="26" y="70"/>
                        <a:pt x="83" y="48"/>
                      </a:cubicBezTo>
                      <a:lnTo>
                        <a:pt x="83" y="41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32" name="Freeform 16">
                  <a:extLst>
                    <a:ext uri="{FF2B5EF4-FFF2-40B4-BE49-F238E27FC236}">
                      <a16:creationId xmlns:a16="http://schemas.microsoft.com/office/drawing/2014/main" id="{DF5A1BE7-5E86-43F8-97CB-A731D51708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8976" y="1830388"/>
                  <a:ext cx="376238" cy="315913"/>
                </a:xfrm>
                <a:custGeom>
                  <a:avLst/>
                  <a:gdLst>
                    <a:gd name="T0" fmla="*/ 0 w 89"/>
                    <a:gd name="T1" fmla="*/ 50 h 74"/>
                    <a:gd name="T2" fmla="*/ 84 w 89"/>
                    <a:gd name="T3" fmla="*/ 28 h 74"/>
                    <a:gd name="T4" fmla="*/ 1 w 89"/>
                    <a:gd name="T5" fmla="*/ 60 h 74"/>
                    <a:gd name="T6" fmla="*/ 0 w 89"/>
                    <a:gd name="T7" fmla="*/ 5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9" h="74">
                      <a:moveTo>
                        <a:pt x="0" y="50"/>
                      </a:moveTo>
                      <a:cubicBezTo>
                        <a:pt x="16" y="34"/>
                        <a:pt x="70" y="0"/>
                        <a:pt x="84" y="28"/>
                      </a:cubicBezTo>
                      <a:cubicBezTo>
                        <a:pt x="89" y="40"/>
                        <a:pt x="47" y="74"/>
                        <a:pt x="1" y="60"/>
                      </a:cubicBez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33" name="Freeform 17">
                  <a:extLst>
                    <a:ext uri="{FF2B5EF4-FFF2-40B4-BE49-F238E27FC236}">
                      <a16:creationId xmlns:a16="http://schemas.microsoft.com/office/drawing/2014/main" id="{0D03AA6A-375B-4F5D-A8AE-C11F8D418E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6751" y="1809750"/>
                  <a:ext cx="423863" cy="284163"/>
                </a:xfrm>
                <a:custGeom>
                  <a:avLst/>
                  <a:gdLst>
                    <a:gd name="T0" fmla="*/ 7 w 100"/>
                    <a:gd name="T1" fmla="*/ 50 h 67"/>
                    <a:gd name="T2" fmla="*/ 78 w 100"/>
                    <a:gd name="T3" fmla="*/ 20 h 67"/>
                    <a:gd name="T4" fmla="*/ 78 w 100"/>
                    <a:gd name="T5" fmla="*/ 45 h 67"/>
                    <a:gd name="T6" fmla="*/ 7 w 100"/>
                    <a:gd name="T7" fmla="*/ 59 h 67"/>
                    <a:gd name="T8" fmla="*/ 3 w 100"/>
                    <a:gd name="T9" fmla="*/ 61 h 67"/>
                    <a:gd name="T10" fmla="*/ 68 w 100"/>
                    <a:gd name="T11" fmla="*/ 55 h 67"/>
                    <a:gd name="T12" fmla="*/ 87 w 100"/>
                    <a:gd name="T13" fmla="*/ 21 h 67"/>
                    <a:gd name="T14" fmla="*/ 1 w 100"/>
                    <a:gd name="T15" fmla="*/ 50 h 67"/>
                    <a:gd name="T16" fmla="*/ 7 w 100"/>
                    <a:gd name="T17" fmla="*/ 5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0" h="67">
                      <a:moveTo>
                        <a:pt x="7" y="50"/>
                      </a:moveTo>
                      <a:cubicBezTo>
                        <a:pt x="21" y="35"/>
                        <a:pt x="57" y="10"/>
                        <a:pt x="78" y="20"/>
                      </a:cubicBezTo>
                      <a:cubicBezTo>
                        <a:pt x="89" y="25"/>
                        <a:pt x="84" y="38"/>
                        <a:pt x="78" y="45"/>
                      </a:cubicBezTo>
                      <a:cubicBezTo>
                        <a:pt x="62" y="64"/>
                        <a:pt x="30" y="65"/>
                        <a:pt x="7" y="59"/>
                      </a:cubicBezTo>
                      <a:cubicBezTo>
                        <a:pt x="6" y="59"/>
                        <a:pt x="1" y="61"/>
                        <a:pt x="3" y="61"/>
                      </a:cubicBezTo>
                      <a:cubicBezTo>
                        <a:pt x="25" y="67"/>
                        <a:pt x="47" y="66"/>
                        <a:pt x="68" y="55"/>
                      </a:cubicBezTo>
                      <a:cubicBezTo>
                        <a:pt x="79" y="50"/>
                        <a:pt x="100" y="34"/>
                        <a:pt x="87" y="21"/>
                      </a:cubicBezTo>
                      <a:cubicBezTo>
                        <a:pt x="66" y="0"/>
                        <a:pt x="16" y="35"/>
                        <a:pt x="1" y="50"/>
                      </a:cubicBezTo>
                      <a:cubicBezTo>
                        <a:pt x="0" y="51"/>
                        <a:pt x="6" y="51"/>
                        <a:pt x="7" y="5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34" name="Freeform 18">
                  <a:extLst>
                    <a:ext uri="{FF2B5EF4-FFF2-40B4-BE49-F238E27FC236}">
                      <a16:creationId xmlns:a16="http://schemas.microsoft.com/office/drawing/2014/main" id="{90A580C0-19D6-4769-85C4-7B6E5B76DA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8651" y="1673225"/>
                  <a:ext cx="76200" cy="476250"/>
                </a:xfrm>
                <a:custGeom>
                  <a:avLst/>
                  <a:gdLst>
                    <a:gd name="T0" fmla="*/ 7 w 18"/>
                    <a:gd name="T1" fmla="*/ 4 h 112"/>
                    <a:gd name="T2" fmla="*/ 11 w 18"/>
                    <a:gd name="T3" fmla="*/ 109 h 112"/>
                    <a:gd name="T4" fmla="*/ 17 w 18"/>
                    <a:gd name="T5" fmla="*/ 107 h 112"/>
                    <a:gd name="T6" fmla="*/ 13 w 18"/>
                    <a:gd name="T7" fmla="*/ 3 h 112"/>
                    <a:gd name="T8" fmla="*/ 7 w 18"/>
                    <a:gd name="T9" fmla="*/ 4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12">
                      <a:moveTo>
                        <a:pt x="7" y="4"/>
                      </a:moveTo>
                      <a:cubicBezTo>
                        <a:pt x="0" y="38"/>
                        <a:pt x="6" y="75"/>
                        <a:pt x="11" y="109"/>
                      </a:cubicBezTo>
                      <a:cubicBezTo>
                        <a:pt x="12" y="112"/>
                        <a:pt x="18" y="110"/>
                        <a:pt x="17" y="107"/>
                      </a:cubicBezTo>
                      <a:cubicBezTo>
                        <a:pt x="11" y="74"/>
                        <a:pt x="6" y="37"/>
                        <a:pt x="13" y="3"/>
                      </a:cubicBezTo>
                      <a:cubicBezTo>
                        <a:pt x="13" y="0"/>
                        <a:pt x="7" y="1"/>
                        <a:pt x="7" y="4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35" name="Freeform 19">
                  <a:extLst>
                    <a:ext uri="{FF2B5EF4-FFF2-40B4-BE49-F238E27FC236}">
                      <a16:creationId xmlns:a16="http://schemas.microsoft.com/office/drawing/2014/main" id="{F07D220F-C2F7-4925-8D41-529103750C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7151" y="708025"/>
                  <a:ext cx="1466850" cy="1160463"/>
                </a:xfrm>
                <a:custGeom>
                  <a:avLst/>
                  <a:gdLst>
                    <a:gd name="T0" fmla="*/ 106 w 346"/>
                    <a:gd name="T1" fmla="*/ 70 h 273"/>
                    <a:gd name="T2" fmla="*/ 145 w 346"/>
                    <a:gd name="T3" fmla="*/ 10 h 273"/>
                    <a:gd name="T4" fmla="*/ 223 w 346"/>
                    <a:gd name="T5" fmla="*/ 53 h 273"/>
                    <a:gd name="T6" fmla="*/ 301 w 346"/>
                    <a:gd name="T7" fmla="*/ 46 h 273"/>
                    <a:gd name="T8" fmla="*/ 300 w 346"/>
                    <a:gd name="T9" fmla="*/ 123 h 273"/>
                    <a:gd name="T10" fmla="*/ 337 w 346"/>
                    <a:gd name="T11" fmla="*/ 167 h 273"/>
                    <a:gd name="T12" fmla="*/ 260 w 346"/>
                    <a:gd name="T13" fmla="*/ 205 h 273"/>
                    <a:gd name="T14" fmla="*/ 212 w 346"/>
                    <a:gd name="T15" fmla="*/ 266 h 273"/>
                    <a:gd name="T16" fmla="*/ 154 w 346"/>
                    <a:gd name="T17" fmla="*/ 224 h 273"/>
                    <a:gd name="T18" fmla="*/ 139 w 346"/>
                    <a:gd name="T19" fmla="*/ 241 h 273"/>
                    <a:gd name="T20" fmla="*/ 63 w 346"/>
                    <a:gd name="T21" fmla="*/ 248 h 273"/>
                    <a:gd name="T22" fmla="*/ 53 w 346"/>
                    <a:gd name="T23" fmla="*/ 174 h 273"/>
                    <a:gd name="T24" fmla="*/ 14 w 346"/>
                    <a:gd name="T25" fmla="*/ 103 h 273"/>
                    <a:gd name="T26" fmla="*/ 106 w 346"/>
                    <a:gd name="T27" fmla="*/ 7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6" h="273">
                      <a:moveTo>
                        <a:pt x="106" y="70"/>
                      </a:moveTo>
                      <a:cubicBezTo>
                        <a:pt x="106" y="70"/>
                        <a:pt x="94" y="21"/>
                        <a:pt x="145" y="10"/>
                      </a:cubicBezTo>
                      <a:cubicBezTo>
                        <a:pt x="195" y="0"/>
                        <a:pt x="220" y="24"/>
                        <a:pt x="223" y="53"/>
                      </a:cubicBezTo>
                      <a:cubicBezTo>
                        <a:pt x="223" y="53"/>
                        <a:pt x="262" y="9"/>
                        <a:pt x="301" y="46"/>
                      </a:cubicBezTo>
                      <a:cubicBezTo>
                        <a:pt x="346" y="89"/>
                        <a:pt x="307" y="116"/>
                        <a:pt x="300" y="123"/>
                      </a:cubicBezTo>
                      <a:cubicBezTo>
                        <a:pt x="300" y="123"/>
                        <a:pt x="342" y="133"/>
                        <a:pt x="337" y="167"/>
                      </a:cubicBezTo>
                      <a:cubicBezTo>
                        <a:pt x="332" y="210"/>
                        <a:pt x="299" y="236"/>
                        <a:pt x="260" y="205"/>
                      </a:cubicBezTo>
                      <a:cubicBezTo>
                        <a:pt x="260" y="205"/>
                        <a:pt x="271" y="257"/>
                        <a:pt x="212" y="266"/>
                      </a:cubicBezTo>
                      <a:cubicBezTo>
                        <a:pt x="156" y="273"/>
                        <a:pt x="155" y="226"/>
                        <a:pt x="154" y="224"/>
                      </a:cubicBezTo>
                      <a:cubicBezTo>
                        <a:pt x="154" y="224"/>
                        <a:pt x="148" y="233"/>
                        <a:pt x="139" y="241"/>
                      </a:cubicBezTo>
                      <a:cubicBezTo>
                        <a:pt x="124" y="255"/>
                        <a:pt x="98" y="268"/>
                        <a:pt x="63" y="248"/>
                      </a:cubicBezTo>
                      <a:cubicBezTo>
                        <a:pt x="14" y="220"/>
                        <a:pt x="44" y="172"/>
                        <a:pt x="53" y="174"/>
                      </a:cubicBezTo>
                      <a:cubicBezTo>
                        <a:pt x="53" y="174"/>
                        <a:pt x="0" y="155"/>
                        <a:pt x="14" y="103"/>
                      </a:cubicBezTo>
                      <a:cubicBezTo>
                        <a:pt x="26" y="58"/>
                        <a:pt x="84" y="50"/>
                        <a:pt x="106" y="70"/>
                      </a:cubicBezTo>
                    </a:path>
                  </a:pathLst>
                </a:custGeom>
                <a:solidFill>
                  <a:srgbClr val="FCC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36" name="Freeform 20">
                  <a:extLst>
                    <a:ext uri="{FF2B5EF4-FFF2-40B4-BE49-F238E27FC236}">
                      <a16:creationId xmlns:a16="http://schemas.microsoft.com/office/drawing/2014/main" id="{58E05A9B-5036-4DED-A477-73F73EC0D8C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38576" y="1231900"/>
                  <a:ext cx="187325" cy="403225"/>
                </a:xfrm>
                <a:custGeom>
                  <a:avLst/>
                  <a:gdLst>
                    <a:gd name="T0" fmla="*/ 0 w 44"/>
                    <a:gd name="T1" fmla="*/ 95 h 95"/>
                    <a:gd name="T2" fmla="*/ 0 w 44"/>
                    <a:gd name="T3" fmla="*/ 95 h 95"/>
                    <a:gd name="T4" fmla="*/ 0 w 44"/>
                    <a:gd name="T5" fmla="*/ 95 h 95"/>
                    <a:gd name="T6" fmla="*/ 0 w 44"/>
                    <a:gd name="T7" fmla="*/ 95 h 95"/>
                    <a:gd name="T8" fmla="*/ 44 w 44"/>
                    <a:gd name="T9" fmla="*/ 46 h 95"/>
                    <a:gd name="T10" fmla="*/ 0 w 44"/>
                    <a:gd name="T11" fmla="*/ 95 h 95"/>
                    <a:gd name="T12" fmla="*/ 44 w 44"/>
                    <a:gd name="T13" fmla="*/ 46 h 95"/>
                    <a:gd name="T14" fmla="*/ 44 w 44"/>
                    <a:gd name="T15" fmla="*/ 45 h 95"/>
                    <a:gd name="T16" fmla="*/ 44 w 44"/>
                    <a:gd name="T17" fmla="*/ 45 h 95"/>
                    <a:gd name="T18" fmla="*/ 44 w 44"/>
                    <a:gd name="T19" fmla="*/ 45 h 95"/>
                    <a:gd name="T20" fmla="*/ 44 w 44"/>
                    <a:gd name="T21" fmla="*/ 45 h 95"/>
                    <a:gd name="T22" fmla="*/ 44 w 44"/>
                    <a:gd name="T23" fmla="*/ 45 h 95"/>
                    <a:gd name="T24" fmla="*/ 44 w 44"/>
                    <a:gd name="T25" fmla="*/ 45 h 95"/>
                    <a:gd name="T26" fmla="*/ 7 w 44"/>
                    <a:gd name="T27" fmla="*/ 0 h 95"/>
                    <a:gd name="T28" fmla="*/ 7 w 44"/>
                    <a:gd name="T29" fmla="*/ 0 h 95"/>
                    <a:gd name="T30" fmla="*/ 7 w 44"/>
                    <a:gd name="T3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95">
                      <a:moveTo>
                        <a:pt x="0" y="95"/>
                      </a:move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moveTo>
                        <a:pt x="44" y="46"/>
                      </a:moveTo>
                      <a:cubicBezTo>
                        <a:pt x="40" y="75"/>
                        <a:pt x="23" y="95"/>
                        <a:pt x="0" y="95"/>
                      </a:cubicBezTo>
                      <a:cubicBezTo>
                        <a:pt x="23" y="95"/>
                        <a:pt x="40" y="75"/>
                        <a:pt x="44" y="46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37" name="Freeform 21">
                  <a:extLst>
                    <a:ext uri="{FF2B5EF4-FFF2-40B4-BE49-F238E27FC236}">
                      <a16:creationId xmlns:a16="http://schemas.microsoft.com/office/drawing/2014/main" id="{C05D06C7-9866-4144-8AAA-FFB7CF155C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5876" y="1027113"/>
                  <a:ext cx="203200" cy="608013"/>
                </a:xfrm>
                <a:custGeom>
                  <a:avLst/>
                  <a:gdLst>
                    <a:gd name="T0" fmla="*/ 31 w 48"/>
                    <a:gd name="T1" fmla="*/ 0 h 143"/>
                    <a:gd name="T2" fmla="*/ 24 w 48"/>
                    <a:gd name="T3" fmla="*/ 9 h 143"/>
                    <a:gd name="T4" fmla="*/ 7 w 48"/>
                    <a:gd name="T5" fmla="*/ 45 h 143"/>
                    <a:gd name="T6" fmla="*/ 14 w 48"/>
                    <a:gd name="T7" fmla="*/ 50 h 143"/>
                    <a:gd name="T8" fmla="*/ 30 w 48"/>
                    <a:gd name="T9" fmla="*/ 62 h 143"/>
                    <a:gd name="T10" fmla="*/ 36 w 48"/>
                    <a:gd name="T11" fmla="*/ 113 h 143"/>
                    <a:gd name="T12" fmla="*/ 0 w 48"/>
                    <a:gd name="T13" fmla="*/ 143 h 143"/>
                    <a:gd name="T14" fmla="*/ 3 w 48"/>
                    <a:gd name="T15" fmla="*/ 143 h 143"/>
                    <a:gd name="T16" fmla="*/ 3 w 48"/>
                    <a:gd name="T17" fmla="*/ 143 h 143"/>
                    <a:gd name="T18" fmla="*/ 3 w 48"/>
                    <a:gd name="T19" fmla="*/ 143 h 143"/>
                    <a:gd name="T20" fmla="*/ 47 w 48"/>
                    <a:gd name="T21" fmla="*/ 94 h 143"/>
                    <a:gd name="T22" fmla="*/ 47 w 48"/>
                    <a:gd name="T23" fmla="*/ 93 h 143"/>
                    <a:gd name="T24" fmla="*/ 47 w 48"/>
                    <a:gd name="T25" fmla="*/ 93 h 143"/>
                    <a:gd name="T26" fmla="*/ 47 w 48"/>
                    <a:gd name="T27" fmla="*/ 93 h 143"/>
                    <a:gd name="T28" fmla="*/ 47 w 48"/>
                    <a:gd name="T29" fmla="*/ 93 h 143"/>
                    <a:gd name="T30" fmla="*/ 47 w 48"/>
                    <a:gd name="T31" fmla="*/ 92 h 143"/>
                    <a:gd name="T32" fmla="*/ 48 w 48"/>
                    <a:gd name="T33" fmla="*/ 87 h 143"/>
                    <a:gd name="T34" fmla="*/ 10 w 48"/>
                    <a:gd name="T35" fmla="*/ 48 h 143"/>
                    <a:gd name="T36" fmla="*/ 10 w 48"/>
                    <a:gd name="T37" fmla="*/ 48 h 143"/>
                    <a:gd name="T38" fmla="*/ 10 w 48"/>
                    <a:gd name="T39" fmla="*/ 48 h 143"/>
                    <a:gd name="T40" fmla="*/ 10 w 48"/>
                    <a:gd name="T41" fmla="*/ 48 h 143"/>
                    <a:gd name="T42" fmla="*/ 10 w 48"/>
                    <a:gd name="T43" fmla="*/ 48 h 143"/>
                    <a:gd name="T44" fmla="*/ 31 w 48"/>
                    <a:gd name="T45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143">
                      <a:moveTo>
                        <a:pt x="31" y="0"/>
                      </a:moveTo>
                      <a:cubicBezTo>
                        <a:pt x="29" y="3"/>
                        <a:pt x="27" y="6"/>
                        <a:pt x="24" y="9"/>
                      </a:cubicBezTo>
                      <a:cubicBezTo>
                        <a:pt x="25" y="22"/>
                        <a:pt x="19" y="34"/>
                        <a:pt x="7" y="45"/>
                      </a:cubicBezTo>
                      <a:cubicBezTo>
                        <a:pt x="1" y="49"/>
                        <a:pt x="8" y="48"/>
                        <a:pt x="14" y="50"/>
                      </a:cubicBezTo>
                      <a:cubicBezTo>
                        <a:pt x="20" y="53"/>
                        <a:pt x="26" y="57"/>
                        <a:pt x="30" y="62"/>
                      </a:cubicBezTo>
                      <a:cubicBezTo>
                        <a:pt x="44" y="76"/>
                        <a:pt x="44" y="96"/>
                        <a:pt x="36" y="113"/>
                      </a:cubicBezTo>
                      <a:cubicBezTo>
                        <a:pt x="27" y="131"/>
                        <a:pt x="14" y="141"/>
                        <a:pt x="0" y="143"/>
                      </a:cubicBezTo>
                      <a:cubicBezTo>
                        <a:pt x="1" y="143"/>
                        <a:pt x="2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26" y="143"/>
                        <a:pt x="43" y="123"/>
                        <a:pt x="47" y="94"/>
                      </a:cubicBezTo>
                      <a:cubicBezTo>
                        <a:pt x="47" y="94"/>
                        <a:pt x="47" y="94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2"/>
                        <a:pt x="47" y="92"/>
                      </a:cubicBezTo>
                      <a:cubicBezTo>
                        <a:pt x="48" y="91"/>
                        <a:pt x="48" y="89"/>
                        <a:pt x="48" y="87"/>
                      </a:cubicBezTo>
                      <a:cubicBezTo>
                        <a:pt x="48" y="57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5" y="43"/>
                        <a:pt x="39" y="26"/>
                        <a:pt x="31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38" name="Freeform 22">
                  <a:extLst>
                    <a:ext uri="{FF2B5EF4-FFF2-40B4-BE49-F238E27FC236}">
                      <a16:creationId xmlns:a16="http://schemas.microsoft.com/office/drawing/2014/main" id="{CFEB75FA-C751-4E76-A636-471AED4FBF0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00351" y="1660525"/>
                  <a:ext cx="449263" cy="128588"/>
                </a:xfrm>
                <a:custGeom>
                  <a:avLst/>
                  <a:gdLst>
                    <a:gd name="T0" fmla="*/ 5 w 106"/>
                    <a:gd name="T1" fmla="*/ 17 h 30"/>
                    <a:gd name="T2" fmla="*/ 0 w 106"/>
                    <a:gd name="T3" fmla="*/ 18 h 30"/>
                    <a:gd name="T4" fmla="*/ 20 w 106"/>
                    <a:gd name="T5" fmla="*/ 29 h 30"/>
                    <a:gd name="T6" fmla="*/ 27 w 106"/>
                    <a:gd name="T7" fmla="*/ 30 h 30"/>
                    <a:gd name="T8" fmla="*/ 15 w 106"/>
                    <a:gd name="T9" fmla="*/ 24 h 30"/>
                    <a:gd name="T10" fmla="*/ 5 w 106"/>
                    <a:gd name="T11" fmla="*/ 17 h 30"/>
                    <a:gd name="T12" fmla="*/ 106 w 106"/>
                    <a:gd name="T13" fmla="*/ 0 h 30"/>
                    <a:gd name="T14" fmla="*/ 106 w 106"/>
                    <a:gd name="T15" fmla="*/ 0 h 30"/>
                    <a:gd name="T16" fmla="*/ 106 w 106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30">
                      <a:moveTo>
                        <a:pt x="5" y="17"/>
                      </a:moveTo>
                      <a:cubicBezTo>
                        <a:pt x="3" y="17"/>
                        <a:pt x="2" y="18"/>
                        <a:pt x="0" y="18"/>
                      </a:cubicBezTo>
                      <a:cubicBezTo>
                        <a:pt x="6" y="23"/>
                        <a:pt x="13" y="26"/>
                        <a:pt x="20" y="29"/>
                      </a:cubicBezTo>
                      <a:cubicBezTo>
                        <a:pt x="22" y="29"/>
                        <a:pt x="25" y="30"/>
                        <a:pt x="27" y="30"/>
                      </a:cubicBezTo>
                      <a:cubicBezTo>
                        <a:pt x="23" y="28"/>
                        <a:pt x="19" y="26"/>
                        <a:pt x="15" y="24"/>
                      </a:cubicBezTo>
                      <a:cubicBezTo>
                        <a:pt x="11" y="22"/>
                        <a:pt x="8" y="19"/>
                        <a:pt x="5" y="17"/>
                      </a:cubicBezTo>
                      <a:moveTo>
                        <a:pt x="106" y="0"/>
                      </a:move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106" y="0"/>
                        <a:pt x="106" y="0"/>
                        <a:pt x="10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39" name="Freeform 23">
                  <a:extLst>
                    <a:ext uri="{FF2B5EF4-FFF2-40B4-BE49-F238E27FC236}">
                      <a16:creationId xmlns:a16="http://schemas.microsoft.com/office/drawing/2014/main" id="{EEC5681C-2BB1-4064-9766-F15C9508AAA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20989" y="1095375"/>
                  <a:ext cx="1169988" cy="739775"/>
                </a:xfrm>
                <a:custGeom>
                  <a:avLst/>
                  <a:gdLst>
                    <a:gd name="T0" fmla="*/ 167 w 276"/>
                    <a:gd name="T1" fmla="*/ 139 h 174"/>
                    <a:gd name="T2" fmla="*/ 178 w 276"/>
                    <a:gd name="T3" fmla="*/ 132 h 174"/>
                    <a:gd name="T4" fmla="*/ 181 w 276"/>
                    <a:gd name="T5" fmla="*/ 145 h 174"/>
                    <a:gd name="T6" fmla="*/ 138 w 276"/>
                    <a:gd name="T7" fmla="*/ 165 h 174"/>
                    <a:gd name="T8" fmla="*/ 112 w 276"/>
                    <a:gd name="T9" fmla="*/ 144 h 174"/>
                    <a:gd name="T10" fmla="*/ 140 w 276"/>
                    <a:gd name="T11" fmla="*/ 149 h 174"/>
                    <a:gd name="T12" fmla="*/ 221 w 276"/>
                    <a:gd name="T13" fmla="*/ 111 h 174"/>
                    <a:gd name="T14" fmla="*/ 251 w 276"/>
                    <a:gd name="T15" fmla="*/ 64 h 174"/>
                    <a:gd name="T16" fmla="*/ 255 w 276"/>
                    <a:gd name="T17" fmla="*/ 50 h 174"/>
                    <a:gd name="T18" fmla="*/ 264 w 276"/>
                    <a:gd name="T19" fmla="*/ 57 h 174"/>
                    <a:gd name="T20" fmla="*/ 236 w 276"/>
                    <a:gd name="T21" fmla="*/ 116 h 174"/>
                    <a:gd name="T22" fmla="*/ 257 w 276"/>
                    <a:gd name="T23" fmla="*/ 0 h 174"/>
                    <a:gd name="T24" fmla="*/ 38 w 276"/>
                    <a:gd name="T25" fmla="*/ 141 h 174"/>
                    <a:gd name="T26" fmla="*/ 50 w 276"/>
                    <a:gd name="T27" fmla="*/ 140 h 174"/>
                    <a:gd name="T28" fmla="*/ 56 w 276"/>
                    <a:gd name="T29" fmla="*/ 145 h 174"/>
                    <a:gd name="T30" fmla="*/ 34 w 276"/>
                    <a:gd name="T31" fmla="*/ 158 h 174"/>
                    <a:gd name="T32" fmla="*/ 6 w 276"/>
                    <a:gd name="T33" fmla="*/ 149 h 174"/>
                    <a:gd name="T34" fmla="*/ 10 w 276"/>
                    <a:gd name="T35" fmla="*/ 157 h 174"/>
                    <a:gd name="T36" fmla="*/ 28 w 276"/>
                    <a:gd name="T37" fmla="*/ 163 h 174"/>
                    <a:gd name="T38" fmla="*/ 84 w 276"/>
                    <a:gd name="T39" fmla="*/ 140 h 174"/>
                    <a:gd name="T40" fmla="*/ 93 w 276"/>
                    <a:gd name="T41" fmla="*/ 132 h 174"/>
                    <a:gd name="T42" fmla="*/ 96 w 276"/>
                    <a:gd name="T43" fmla="*/ 137 h 174"/>
                    <a:gd name="T44" fmla="*/ 101 w 276"/>
                    <a:gd name="T45" fmla="*/ 133 h 174"/>
                    <a:gd name="T46" fmla="*/ 101 w 276"/>
                    <a:gd name="T47" fmla="*/ 133 h 174"/>
                    <a:gd name="T48" fmla="*/ 139 w 276"/>
                    <a:gd name="T49" fmla="*/ 174 h 174"/>
                    <a:gd name="T50" fmla="*/ 195 w 276"/>
                    <a:gd name="T51" fmla="*/ 115 h 174"/>
                    <a:gd name="T52" fmla="*/ 200 w 276"/>
                    <a:gd name="T53" fmla="*/ 113 h 174"/>
                    <a:gd name="T54" fmla="*/ 207 w 276"/>
                    <a:gd name="T55" fmla="*/ 114 h 174"/>
                    <a:gd name="T56" fmla="*/ 207 w 276"/>
                    <a:gd name="T57" fmla="*/ 114 h 174"/>
                    <a:gd name="T58" fmla="*/ 232 w 276"/>
                    <a:gd name="T59" fmla="*/ 124 h 174"/>
                    <a:gd name="T60" fmla="*/ 270 w 276"/>
                    <a:gd name="T61" fmla="*/ 60 h 174"/>
                    <a:gd name="T62" fmla="*/ 235 w 276"/>
                    <a:gd name="T63" fmla="*/ 32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76" h="174">
                      <a:moveTo>
                        <a:pt x="140" y="149"/>
                      </a:moveTo>
                      <a:cubicBezTo>
                        <a:pt x="150" y="149"/>
                        <a:pt x="159" y="145"/>
                        <a:pt x="167" y="139"/>
                      </a:cubicBezTo>
                      <a:cubicBezTo>
                        <a:pt x="170" y="137"/>
                        <a:pt x="173" y="132"/>
                        <a:pt x="177" y="132"/>
                      </a:cubicBezTo>
                      <a:cubicBezTo>
                        <a:pt x="178" y="132"/>
                        <a:pt x="178" y="132"/>
                        <a:pt x="178" y="132"/>
                      </a:cubicBezTo>
                      <a:cubicBezTo>
                        <a:pt x="180" y="133"/>
                        <a:pt x="181" y="133"/>
                        <a:pt x="181" y="134"/>
                      </a:cubicBezTo>
                      <a:cubicBezTo>
                        <a:pt x="183" y="137"/>
                        <a:pt x="182" y="142"/>
                        <a:pt x="181" y="145"/>
                      </a:cubicBezTo>
                      <a:cubicBezTo>
                        <a:pt x="176" y="158"/>
                        <a:pt x="160" y="163"/>
                        <a:pt x="148" y="165"/>
                      </a:cubicBezTo>
                      <a:cubicBezTo>
                        <a:pt x="145" y="165"/>
                        <a:pt x="142" y="165"/>
                        <a:pt x="138" y="165"/>
                      </a:cubicBezTo>
                      <a:cubicBezTo>
                        <a:pt x="130" y="165"/>
                        <a:pt x="122" y="164"/>
                        <a:pt x="117" y="158"/>
                      </a:cubicBezTo>
                      <a:cubicBezTo>
                        <a:pt x="113" y="155"/>
                        <a:pt x="110" y="149"/>
                        <a:pt x="112" y="144"/>
                      </a:cubicBezTo>
                      <a:cubicBezTo>
                        <a:pt x="119" y="144"/>
                        <a:pt x="126" y="147"/>
                        <a:pt x="133" y="148"/>
                      </a:cubicBezTo>
                      <a:cubicBezTo>
                        <a:pt x="135" y="148"/>
                        <a:pt x="138" y="149"/>
                        <a:pt x="140" y="149"/>
                      </a:cubicBezTo>
                      <a:moveTo>
                        <a:pt x="234" y="116"/>
                      </a:moveTo>
                      <a:cubicBezTo>
                        <a:pt x="229" y="116"/>
                        <a:pt x="224" y="115"/>
                        <a:pt x="221" y="111"/>
                      </a:cubicBezTo>
                      <a:cubicBezTo>
                        <a:pt x="226" y="105"/>
                        <a:pt x="232" y="102"/>
                        <a:pt x="238" y="97"/>
                      </a:cubicBezTo>
                      <a:cubicBezTo>
                        <a:pt x="247" y="88"/>
                        <a:pt x="250" y="76"/>
                        <a:pt x="251" y="64"/>
                      </a:cubicBezTo>
                      <a:cubicBezTo>
                        <a:pt x="251" y="60"/>
                        <a:pt x="248" y="54"/>
                        <a:pt x="252" y="51"/>
                      </a:cubicBezTo>
                      <a:cubicBezTo>
                        <a:pt x="253" y="50"/>
                        <a:pt x="254" y="50"/>
                        <a:pt x="255" y="50"/>
                      </a:cubicBezTo>
                      <a:cubicBezTo>
                        <a:pt x="255" y="50"/>
                        <a:pt x="255" y="50"/>
                        <a:pt x="255" y="50"/>
                      </a:cubicBezTo>
                      <a:cubicBezTo>
                        <a:pt x="259" y="50"/>
                        <a:pt x="262" y="54"/>
                        <a:pt x="264" y="57"/>
                      </a:cubicBezTo>
                      <a:cubicBezTo>
                        <a:pt x="271" y="68"/>
                        <a:pt x="266" y="84"/>
                        <a:pt x="260" y="95"/>
                      </a:cubicBezTo>
                      <a:cubicBezTo>
                        <a:pt x="255" y="103"/>
                        <a:pt x="247" y="115"/>
                        <a:pt x="236" y="116"/>
                      </a:cubicBezTo>
                      <a:cubicBezTo>
                        <a:pt x="235" y="116"/>
                        <a:pt x="234" y="116"/>
                        <a:pt x="234" y="116"/>
                      </a:cubicBezTo>
                      <a:moveTo>
                        <a:pt x="257" y="0"/>
                      </a:moveTo>
                      <a:cubicBezTo>
                        <a:pt x="204" y="74"/>
                        <a:pt x="132" y="110"/>
                        <a:pt x="34" y="141"/>
                      </a:cubicBezTo>
                      <a:cubicBezTo>
                        <a:pt x="35" y="141"/>
                        <a:pt x="36" y="141"/>
                        <a:pt x="38" y="141"/>
                      </a:cubicBezTo>
                      <a:cubicBezTo>
                        <a:pt x="39" y="141"/>
                        <a:pt x="40" y="141"/>
                        <a:pt x="41" y="141"/>
                      </a:cubicBezTo>
                      <a:cubicBezTo>
                        <a:pt x="43" y="141"/>
                        <a:pt x="47" y="140"/>
                        <a:pt x="50" y="140"/>
                      </a:cubicBezTo>
                      <a:cubicBezTo>
                        <a:pt x="51" y="140"/>
                        <a:pt x="53" y="140"/>
                        <a:pt x="54" y="141"/>
                      </a:cubicBezTo>
                      <a:cubicBezTo>
                        <a:pt x="55" y="142"/>
                        <a:pt x="56" y="143"/>
                        <a:pt x="56" y="145"/>
                      </a:cubicBezTo>
                      <a:cubicBezTo>
                        <a:pt x="55" y="148"/>
                        <a:pt x="52" y="152"/>
                        <a:pt x="49" y="154"/>
                      </a:cubicBezTo>
                      <a:cubicBezTo>
                        <a:pt x="45" y="157"/>
                        <a:pt x="40" y="158"/>
                        <a:pt x="34" y="158"/>
                      </a:cubicBezTo>
                      <a:cubicBezTo>
                        <a:pt x="26" y="158"/>
                        <a:pt x="18" y="155"/>
                        <a:pt x="11" y="152"/>
                      </a:cubicBezTo>
                      <a:cubicBezTo>
                        <a:pt x="9" y="151"/>
                        <a:pt x="8" y="150"/>
                        <a:pt x="6" y="149"/>
                      </a:cubicBezTo>
                      <a:cubicBezTo>
                        <a:pt x="4" y="149"/>
                        <a:pt x="2" y="150"/>
                        <a:pt x="0" y="150"/>
                      </a:cubicBezTo>
                      <a:cubicBezTo>
                        <a:pt x="3" y="152"/>
                        <a:pt x="6" y="155"/>
                        <a:pt x="10" y="157"/>
                      </a:cubicBezTo>
                      <a:cubicBezTo>
                        <a:pt x="14" y="159"/>
                        <a:pt x="18" y="161"/>
                        <a:pt x="22" y="163"/>
                      </a:cubicBezTo>
                      <a:cubicBezTo>
                        <a:pt x="24" y="163"/>
                        <a:pt x="26" y="163"/>
                        <a:pt x="28" y="163"/>
                      </a:cubicBezTo>
                      <a:cubicBezTo>
                        <a:pt x="45" y="163"/>
                        <a:pt x="60" y="158"/>
                        <a:pt x="72" y="152"/>
                      </a:cubicBezTo>
                      <a:cubicBezTo>
                        <a:pt x="76" y="149"/>
                        <a:pt x="80" y="145"/>
                        <a:pt x="84" y="140"/>
                      </a:cubicBezTo>
                      <a:cubicBezTo>
                        <a:pt x="86" y="137"/>
                        <a:pt x="88" y="133"/>
                        <a:pt x="91" y="132"/>
                      </a:cubicBezTo>
                      <a:cubicBezTo>
                        <a:pt x="92" y="132"/>
                        <a:pt x="93" y="132"/>
                        <a:pt x="93" y="132"/>
                      </a:cubicBezTo>
                      <a:cubicBezTo>
                        <a:pt x="94" y="132"/>
                        <a:pt x="94" y="132"/>
                        <a:pt x="95" y="133"/>
                      </a:cubicBezTo>
                      <a:cubicBezTo>
                        <a:pt x="95" y="134"/>
                        <a:pt x="96" y="136"/>
                        <a:pt x="96" y="137"/>
                      </a:cubicBezTo>
                      <a:cubicBezTo>
                        <a:pt x="99" y="135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2" y="135"/>
                        <a:pt x="103" y="168"/>
                        <a:pt x="135" y="174"/>
                      </a:cubicBezTo>
                      <a:cubicBezTo>
                        <a:pt x="136" y="174"/>
                        <a:pt x="137" y="174"/>
                        <a:pt x="139" y="174"/>
                      </a:cubicBezTo>
                      <a:cubicBezTo>
                        <a:pt x="142" y="174"/>
                        <a:pt x="146" y="174"/>
                        <a:pt x="150" y="173"/>
                      </a:cubicBezTo>
                      <a:cubicBezTo>
                        <a:pt x="180" y="168"/>
                        <a:pt x="201" y="145"/>
                        <a:pt x="195" y="115"/>
                      </a:cubicBezTo>
                      <a:cubicBezTo>
                        <a:pt x="194" y="114"/>
                        <a:pt x="197" y="113"/>
                        <a:pt x="199" y="113"/>
                      </a:cubicBezTo>
                      <a:cubicBezTo>
                        <a:pt x="200" y="113"/>
                        <a:pt x="200" y="113"/>
                        <a:pt x="200" y="113"/>
                      </a:cubicBezTo>
                      <a:cubicBezTo>
                        <a:pt x="203" y="115"/>
                        <a:pt x="205" y="116"/>
                        <a:pt x="207" y="118"/>
                      </a:cubicBezTo>
                      <a:cubicBezTo>
                        <a:pt x="207" y="115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12" y="118"/>
                        <a:pt x="217" y="121"/>
                        <a:pt x="222" y="123"/>
                      </a:cubicBezTo>
                      <a:cubicBezTo>
                        <a:pt x="225" y="124"/>
                        <a:pt x="229" y="124"/>
                        <a:pt x="232" y="124"/>
                      </a:cubicBezTo>
                      <a:cubicBezTo>
                        <a:pt x="245" y="124"/>
                        <a:pt x="258" y="118"/>
                        <a:pt x="265" y="103"/>
                      </a:cubicBezTo>
                      <a:cubicBezTo>
                        <a:pt x="270" y="90"/>
                        <a:pt x="276" y="73"/>
                        <a:pt x="270" y="60"/>
                      </a:cubicBezTo>
                      <a:cubicBezTo>
                        <a:pt x="264" y="46"/>
                        <a:pt x="250" y="37"/>
                        <a:pt x="235" y="33"/>
                      </a:cubicBezTo>
                      <a:cubicBezTo>
                        <a:pt x="235" y="33"/>
                        <a:pt x="234" y="32"/>
                        <a:pt x="235" y="32"/>
                      </a:cubicBezTo>
                      <a:cubicBezTo>
                        <a:pt x="245" y="23"/>
                        <a:pt x="254" y="12"/>
                        <a:pt x="25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40" name="Freeform 24">
                  <a:extLst>
                    <a:ext uri="{FF2B5EF4-FFF2-40B4-BE49-F238E27FC236}">
                      <a16:creationId xmlns:a16="http://schemas.microsoft.com/office/drawing/2014/main" id="{7A498004-6001-42C1-97EC-A0047DA2EE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2339" y="1839913"/>
                  <a:ext cx="33338" cy="0"/>
                </a:xfrm>
                <a:custGeom>
                  <a:avLst/>
                  <a:gdLst>
                    <a:gd name="T0" fmla="*/ 8 w 8"/>
                    <a:gd name="T1" fmla="*/ 0 w 8"/>
                    <a:gd name="T2" fmla="*/ 0 w 8"/>
                    <a:gd name="T3" fmla="*/ 8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8">
                      <a:moveTo>
                        <a:pt x="8" y="0"/>
                      </a:move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5" y="0"/>
                        <a:pt x="8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41" name="Freeform 25">
                  <a:extLst>
                    <a:ext uri="{FF2B5EF4-FFF2-40B4-BE49-F238E27FC236}">
                      <a16:creationId xmlns:a16="http://schemas.microsoft.com/office/drawing/2014/main" id="{EB584B23-F94A-44E3-9F03-1635E630C91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78176" y="1601788"/>
                  <a:ext cx="525463" cy="238125"/>
                </a:xfrm>
                <a:custGeom>
                  <a:avLst/>
                  <a:gdLst>
                    <a:gd name="T0" fmla="*/ 6 w 124"/>
                    <a:gd name="T1" fmla="*/ 20 h 56"/>
                    <a:gd name="T2" fmla="*/ 0 w 124"/>
                    <a:gd name="T3" fmla="*/ 26 h 56"/>
                    <a:gd name="T4" fmla="*/ 6 w 124"/>
                    <a:gd name="T5" fmla="*/ 22 h 56"/>
                    <a:gd name="T6" fmla="*/ 6 w 124"/>
                    <a:gd name="T7" fmla="*/ 20 h 56"/>
                    <a:gd name="T8" fmla="*/ 117 w 124"/>
                    <a:gd name="T9" fmla="*/ 0 h 56"/>
                    <a:gd name="T10" fmla="*/ 117 w 124"/>
                    <a:gd name="T11" fmla="*/ 6 h 56"/>
                    <a:gd name="T12" fmla="*/ 77 w 124"/>
                    <a:gd name="T13" fmla="*/ 55 h 56"/>
                    <a:gd name="T14" fmla="*/ 67 w 124"/>
                    <a:gd name="T15" fmla="*/ 56 h 56"/>
                    <a:gd name="T16" fmla="*/ 75 w 124"/>
                    <a:gd name="T17" fmla="*/ 56 h 56"/>
                    <a:gd name="T18" fmla="*/ 75 w 124"/>
                    <a:gd name="T19" fmla="*/ 56 h 56"/>
                    <a:gd name="T20" fmla="*/ 124 w 124"/>
                    <a:gd name="T21" fmla="*/ 4 h 56"/>
                    <a:gd name="T22" fmla="*/ 124 w 124"/>
                    <a:gd name="T23" fmla="*/ 4 h 56"/>
                    <a:gd name="T24" fmla="*/ 117 w 124"/>
                    <a:gd name="T25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4" h="56">
                      <a:moveTo>
                        <a:pt x="6" y="20"/>
                      </a:moveTo>
                      <a:cubicBezTo>
                        <a:pt x="4" y="22"/>
                        <a:pt x="2" y="24"/>
                        <a:pt x="0" y="26"/>
                      </a:cubicBezTo>
                      <a:cubicBezTo>
                        <a:pt x="3" y="25"/>
                        <a:pt x="4" y="23"/>
                        <a:pt x="6" y="22"/>
                      </a:cubicBezTo>
                      <a:cubicBezTo>
                        <a:pt x="6" y="21"/>
                        <a:pt x="6" y="21"/>
                        <a:pt x="6" y="20"/>
                      </a:cubicBezTo>
                      <a:moveTo>
                        <a:pt x="117" y="0"/>
                      </a:moveTo>
                      <a:cubicBezTo>
                        <a:pt x="117" y="2"/>
                        <a:pt x="117" y="4"/>
                        <a:pt x="117" y="6"/>
                      </a:cubicBezTo>
                      <a:cubicBezTo>
                        <a:pt x="116" y="30"/>
                        <a:pt x="101" y="49"/>
                        <a:pt x="77" y="55"/>
                      </a:cubicBezTo>
                      <a:cubicBezTo>
                        <a:pt x="74" y="55"/>
                        <a:pt x="70" y="56"/>
                        <a:pt x="67" y="56"/>
                      </a:cubicBezTo>
                      <a:cubicBezTo>
                        <a:pt x="69" y="56"/>
                        <a:pt x="72" y="56"/>
                        <a:pt x="75" y="56"/>
                      </a:cubicBezTo>
                      <a:cubicBezTo>
                        <a:pt x="75" y="56"/>
                        <a:pt x="75" y="56"/>
                        <a:pt x="75" y="56"/>
                      </a:cubicBezTo>
                      <a:cubicBezTo>
                        <a:pt x="118" y="50"/>
                        <a:pt x="124" y="20"/>
                        <a:pt x="124" y="4"/>
                      </a:cubicBezTo>
                      <a:cubicBezTo>
                        <a:pt x="124" y="4"/>
                        <a:pt x="124" y="4"/>
                        <a:pt x="124" y="4"/>
                      </a:cubicBezTo>
                      <a:cubicBezTo>
                        <a:pt x="122" y="3"/>
                        <a:pt x="119" y="1"/>
                        <a:pt x="11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42" name="Freeform 26">
                  <a:extLst>
                    <a:ext uri="{FF2B5EF4-FFF2-40B4-BE49-F238E27FC236}">
                      <a16:creationId xmlns:a16="http://schemas.microsoft.com/office/drawing/2014/main" id="{7A95932B-CD95-4258-8359-D8FDD94460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189" y="1741488"/>
                  <a:ext cx="17463" cy="7938"/>
                </a:xfrm>
                <a:custGeom>
                  <a:avLst/>
                  <a:gdLst>
                    <a:gd name="T0" fmla="*/ 1 w 4"/>
                    <a:gd name="T1" fmla="*/ 0 h 2"/>
                    <a:gd name="T2" fmla="*/ 1 w 4"/>
                    <a:gd name="T3" fmla="*/ 0 h 2"/>
                    <a:gd name="T4" fmla="*/ 4 w 4"/>
                    <a:gd name="T5" fmla="*/ 2 h 2"/>
                    <a:gd name="T6" fmla="*/ 1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3" y="1"/>
                        <a:pt x="2" y="1"/>
                        <a:pt x="1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43" name="Freeform 27">
                  <a:extLst>
                    <a:ext uri="{FF2B5EF4-FFF2-40B4-BE49-F238E27FC236}">
                      <a16:creationId xmlns:a16="http://schemas.microsoft.com/office/drawing/2014/main" id="{67715918-6287-42F1-8B4D-2F440E6E16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3815" y="622299"/>
                  <a:ext cx="859385" cy="1233489"/>
                </a:xfrm>
                <a:custGeom>
                  <a:avLst/>
                  <a:gdLst>
                    <a:gd name="T0" fmla="*/ 126 w 361"/>
                    <a:gd name="T1" fmla="*/ 89 h 290"/>
                    <a:gd name="T2" fmla="*/ 137 w 361"/>
                    <a:gd name="T3" fmla="*/ 45 h 290"/>
                    <a:gd name="T4" fmla="*/ 217 w 361"/>
                    <a:gd name="T5" fmla="*/ 38 h 290"/>
                    <a:gd name="T6" fmla="*/ 237 w 361"/>
                    <a:gd name="T7" fmla="*/ 74 h 290"/>
                    <a:gd name="T8" fmla="*/ 243 w 361"/>
                    <a:gd name="T9" fmla="*/ 73 h 290"/>
                    <a:gd name="T10" fmla="*/ 261 w 361"/>
                    <a:gd name="T11" fmla="*/ 59 h 290"/>
                    <a:gd name="T12" fmla="*/ 332 w 361"/>
                    <a:gd name="T13" fmla="*/ 87 h 290"/>
                    <a:gd name="T14" fmla="*/ 315 w 361"/>
                    <a:gd name="T15" fmla="*/ 143 h 290"/>
                    <a:gd name="T16" fmla="*/ 315 w 361"/>
                    <a:gd name="T17" fmla="*/ 144 h 290"/>
                    <a:gd name="T18" fmla="*/ 350 w 361"/>
                    <a:gd name="T19" fmla="*/ 171 h 290"/>
                    <a:gd name="T20" fmla="*/ 345 w 361"/>
                    <a:gd name="T21" fmla="*/ 214 h 290"/>
                    <a:gd name="T22" fmla="*/ 280 w 361"/>
                    <a:gd name="T23" fmla="*/ 224 h 290"/>
                    <a:gd name="T24" fmla="*/ 275 w 361"/>
                    <a:gd name="T25" fmla="*/ 226 h 290"/>
                    <a:gd name="T26" fmla="*/ 230 w 361"/>
                    <a:gd name="T27" fmla="*/ 284 h 290"/>
                    <a:gd name="T28" fmla="*/ 175 w 361"/>
                    <a:gd name="T29" fmla="*/ 244 h 290"/>
                    <a:gd name="T30" fmla="*/ 171 w 361"/>
                    <a:gd name="T31" fmla="*/ 243 h 290"/>
                    <a:gd name="T32" fmla="*/ 164 w 361"/>
                    <a:gd name="T33" fmla="*/ 251 h 290"/>
                    <a:gd name="T34" fmla="*/ 104 w 361"/>
                    <a:gd name="T35" fmla="*/ 275 h 290"/>
                    <a:gd name="T36" fmla="*/ 58 w 361"/>
                    <a:gd name="T37" fmla="*/ 235 h 290"/>
                    <a:gd name="T38" fmla="*/ 71 w 361"/>
                    <a:gd name="T39" fmla="*/ 195 h 290"/>
                    <a:gd name="T40" fmla="*/ 73 w 361"/>
                    <a:gd name="T41" fmla="*/ 193 h 290"/>
                    <a:gd name="T42" fmla="*/ 33 w 361"/>
                    <a:gd name="T43" fmla="*/ 147 h 290"/>
                    <a:gd name="T44" fmla="*/ 121 w 361"/>
                    <a:gd name="T45" fmla="*/ 91 h 290"/>
                    <a:gd name="T46" fmla="*/ 126 w 361"/>
                    <a:gd name="T47" fmla="*/ 89 h 290"/>
                    <a:gd name="T48" fmla="*/ 36 w 361"/>
                    <a:gd name="T49" fmla="*/ 171 h 290"/>
                    <a:gd name="T50" fmla="*/ 62 w 361"/>
                    <a:gd name="T51" fmla="*/ 192 h 290"/>
                    <a:gd name="T52" fmla="*/ 68 w 361"/>
                    <a:gd name="T53" fmla="*/ 194 h 290"/>
                    <a:gd name="T54" fmla="*/ 65 w 361"/>
                    <a:gd name="T55" fmla="*/ 196 h 290"/>
                    <a:gd name="T56" fmla="*/ 73 w 361"/>
                    <a:gd name="T57" fmla="*/ 266 h 290"/>
                    <a:gd name="T58" fmla="*/ 151 w 361"/>
                    <a:gd name="T59" fmla="*/ 267 h 290"/>
                    <a:gd name="T60" fmla="*/ 172 w 361"/>
                    <a:gd name="T61" fmla="*/ 246 h 290"/>
                    <a:gd name="T62" fmla="*/ 169 w 361"/>
                    <a:gd name="T63" fmla="*/ 248 h 290"/>
                    <a:gd name="T64" fmla="*/ 173 w 361"/>
                    <a:gd name="T65" fmla="*/ 262 h 290"/>
                    <a:gd name="T66" fmla="*/ 241 w 361"/>
                    <a:gd name="T67" fmla="*/ 285 h 290"/>
                    <a:gd name="T68" fmla="*/ 281 w 361"/>
                    <a:gd name="T69" fmla="*/ 236 h 290"/>
                    <a:gd name="T70" fmla="*/ 281 w 361"/>
                    <a:gd name="T71" fmla="*/ 224 h 290"/>
                    <a:gd name="T72" fmla="*/ 275 w 361"/>
                    <a:gd name="T73" fmla="*/ 226 h 290"/>
                    <a:gd name="T74" fmla="*/ 353 w 361"/>
                    <a:gd name="T75" fmla="*/ 208 h 290"/>
                    <a:gd name="T76" fmla="*/ 347 w 361"/>
                    <a:gd name="T77" fmla="*/ 157 h 290"/>
                    <a:gd name="T78" fmla="*/ 331 w 361"/>
                    <a:gd name="T79" fmla="*/ 145 h 290"/>
                    <a:gd name="T80" fmla="*/ 324 w 361"/>
                    <a:gd name="T81" fmla="*/ 140 h 290"/>
                    <a:gd name="T82" fmla="*/ 306 w 361"/>
                    <a:gd name="T83" fmla="*/ 54 h 290"/>
                    <a:gd name="T84" fmla="*/ 238 w 361"/>
                    <a:gd name="T85" fmla="*/ 73 h 290"/>
                    <a:gd name="T86" fmla="*/ 243 w 361"/>
                    <a:gd name="T87" fmla="*/ 72 h 290"/>
                    <a:gd name="T88" fmla="*/ 120 w 361"/>
                    <a:gd name="T89" fmla="*/ 91 h 290"/>
                    <a:gd name="T90" fmla="*/ 126 w 361"/>
                    <a:gd name="T91" fmla="*/ 89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61" h="290">
                      <a:moveTo>
                        <a:pt x="126" y="89"/>
                      </a:moveTo>
                      <a:cubicBezTo>
                        <a:pt x="123" y="74"/>
                        <a:pt x="126" y="57"/>
                        <a:pt x="137" y="45"/>
                      </a:cubicBezTo>
                      <a:cubicBezTo>
                        <a:pt x="155" y="24"/>
                        <a:pt x="195" y="25"/>
                        <a:pt x="217" y="38"/>
                      </a:cubicBezTo>
                      <a:cubicBezTo>
                        <a:pt x="230" y="46"/>
                        <a:pt x="236" y="60"/>
                        <a:pt x="237" y="74"/>
                      </a:cubicBezTo>
                      <a:cubicBezTo>
                        <a:pt x="238" y="75"/>
                        <a:pt x="242" y="73"/>
                        <a:pt x="243" y="73"/>
                      </a:cubicBezTo>
                      <a:cubicBezTo>
                        <a:pt x="248" y="67"/>
                        <a:pt x="255" y="63"/>
                        <a:pt x="261" y="59"/>
                      </a:cubicBezTo>
                      <a:cubicBezTo>
                        <a:pt x="290" y="42"/>
                        <a:pt x="317" y="63"/>
                        <a:pt x="332" y="87"/>
                      </a:cubicBezTo>
                      <a:cubicBezTo>
                        <a:pt x="345" y="109"/>
                        <a:pt x="331" y="128"/>
                        <a:pt x="315" y="143"/>
                      </a:cubicBezTo>
                      <a:cubicBezTo>
                        <a:pt x="314" y="143"/>
                        <a:pt x="315" y="144"/>
                        <a:pt x="315" y="144"/>
                      </a:cubicBezTo>
                      <a:cubicBezTo>
                        <a:pt x="330" y="148"/>
                        <a:pt x="344" y="157"/>
                        <a:pt x="350" y="171"/>
                      </a:cubicBezTo>
                      <a:cubicBezTo>
                        <a:pt x="356" y="184"/>
                        <a:pt x="350" y="201"/>
                        <a:pt x="345" y="214"/>
                      </a:cubicBezTo>
                      <a:cubicBezTo>
                        <a:pt x="332" y="242"/>
                        <a:pt x="302" y="240"/>
                        <a:pt x="280" y="224"/>
                      </a:cubicBezTo>
                      <a:cubicBezTo>
                        <a:pt x="279" y="223"/>
                        <a:pt x="274" y="224"/>
                        <a:pt x="275" y="226"/>
                      </a:cubicBezTo>
                      <a:cubicBezTo>
                        <a:pt x="281" y="256"/>
                        <a:pt x="260" y="279"/>
                        <a:pt x="230" y="284"/>
                      </a:cubicBezTo>
                      <a:cubicBezTo>
                        <a:pt x="196" y="290"/>
                        <a:pt x="183" y="271"/>
                        <a:pt x="175" y="244"/>
                      </a:cubicBezTo>
                      <a:cubicBezTo>
                        <a:pt x="174" y="243"/>
                        <a:pt x="172" y="243"/>
                        <a:pt x="171" y="243"/>
                      </a:cubicBezTo>
                      <a:cubicBezTo>
                        <a:pt x="168" y="244"/>
                        <a:pt x="166" y="248"/>
                        <a:pt x="164" y="251"/>
                      </a:cubicBezTo>
                      <a:cubicBezTo>
                        <a:pt x="149" y="269"/>
                        <a:pt x="128" y="280"/>
                        <a:pt x="104" y="275"/>
                      </a:cubicBezTo>
                      <a:cubicBezTo>
                        <a:pt x="83" y="271"/>
                        <a:pt x="62" y="256"/>
                        <a:pt x="58" y="235"/>
                      </a:cubicBezTo>
                      <a:cubicBezTo>
                        <a:pt x="56" y="226"/>
                        <a:pt x="60" y="198"/>
                        <a:pt x="71" y="195"/>
                      </a:cubicBezTo>
                      <a:cubicBezTo>
                        <a:pt x="72" y="195"/>
                        <a:pt x="75" y="194"/>
                        <a:pt x="73" y="193"/>
                      </a:cubicBezTo>
                      <a:cubicBezTo>
                        <a:pt x="53" y="185"/>
                        <a:pt x="37" y="168"/>
                        <a:pt x="33" y="147"/>
                      </a:cubicBezTo>
                      <a:cubicBezTo>
                        <a:pt x="24" y="101"/>
                        <a:pt x="83" y="60"/>
                        <a:pt x="121" y="91"/>
                      </a:cubicBezTo>
                      <a:cubicBezTo>
                        <a:pt x="122" y="92"/>
                        <a:pt x="127" y="90"/>
                        <a:pt x="126" y="89"/>
                      </a:cubicBezTo>
                      <a:cubicBezTo>
                        <a:pt x="77" y="48"/>
                        <a:pt x="0" y="116"/>
                        <a:pt x="36" y="171"/>
                      </a:cubicBezTo>
                      <a:cubicBezTo>
                        <a:pt x="42" y="180"/>
                        <a:pt x="52" y="187"/>
                        <a:pt x="62" y="192"/>
                      </a:cubicBezTo>
                      <a:cubicBezTo>
                        <a:pt x="65" y="194"/>
                        <a:pt x="67" y="194"/>
                        <a:pt x="68" y="194"/>
                      </a:cubicBezTo>
                      <a:cubicBezTo>
                        <a:pt x="69" y="194"/>
                        <a:pt x="68" y="193"/>
                        <a:pt x="65" y="196"/>
                      </a:cubicBezTo>
                      <a:cubicBezTo>
                        <a:pt x="43" y="217"/>
                        <a:pt x="50" y="249"/>
                        <a:pt x="73" y="266"/>
                      </a:cubicBezTo>
                      <a:cubicBezTo>
                        <a:pt x="97" y="283"/>
                        <a:pt x="127" y="283"/>
                        <a:pt x="151" y="267"/>
                      </a:cubicBezTo>
                      <a:cubicBezTo>
                        <a:pt x="160" y="262"/>
                        <a:pt x="166" y="254"/>
                        <a:pt x="172" y="246"/>
                      </a:cubicBezTo>
                      <a:cubicBezTo>
                        <a:pt x="175" y="243"/>
                        <a:pt x="169" y="244"/>
                        <a:pt x="169" y="248"/>
                      </a:cubicBezTo>
                      <a:cubicBezTo>
                        <a:pt x="170" y="253"/>
                        <a:pt x="172" y="258"/>
                        <a:pt x="173" y="262"/>
                      </a:cubicBezTo>
                      <a:cubicBezTo>
                        <a:pt x="184" y="290"/>
                        <a:pt x="216" y="290"/>
                        <a:pt x="241" y="285"/>
                      </a:cubicBezTo>
                      <a:cubicBezTo>
                        <a:pt x="265" y="279"/>
                        <a:pt x="280" y="260"/>
                        <a:pt x="281" y="236"/>
                      </a:cubicBezTo>
                      <a:cubicBezTo>
                        <a:pt x="281" y="232"/>
                        <a:pt x="281" y="228"/>
                        <a:pt x="281" y="224"/>
                      </a:cubicBezTo>
                      <a:cubicBezTo>
                        <a:pt x="279" y="225"/>
                        <a:pt x="277" y="226"/>
                        <a:pt x="275" y="226"/>
                      </a:cubicBezTo>
                      <a:cubicBezTo>
                        <a:pt x="304" y="247"/>
                        <a:pt x="337" y="242"/>
                        <a:pt x="353" y="208"/>
                      </a:cubicBezTo>
                      <a:cubicBezTo>
                        <a:pt x="361" y="191"/>
                        <a:pt x="361" y="171"/>
                        <a:pt x="347" y="157"/>
                      </a:cubicBezTo>
                      <a:cubicBezTo>
                        <a:pt x="343" y="152"/>
                        <a:pt x="337" y="148"/>
                        <a:pt x="331" y="145"/>
                      </a:cubicBezTo>
                      <a:cubicBezTo>
                        <a:pt x="325" y="143"/>
                        <a:pt x="318" y="144"/>
                        <a:pt x="324" y="140"/>
                      </a:cubicBezTo>
                      <a:cubicBezTo>
                        <a:pt x="356" y="112"/>
                        <a:pt x="341" y="73"/>
                        <a:pt x="306" y="54"/>
                      </a:cubicBezTo>
                      <a:cubicBezTo>
                        <a:pt x="283" y="42"/>
                        <a:pt x="254" y="56"/>
                        <a:pt x="238" y="73"/>
                      </a:cubicBezTo>
                      <a:cubicBezTo>
                        <a:pt x="239" y="73"/>
                        <a:pt x="241" y="72"/>
                        <a:pt x="243" y="72"/>
                      </a:cubicBezTo>
                      <a:cubicBezTo>
                        <a:pt x="235" y="0"/>
                        <a:pt x="104" y="17"/>
                        <a:pt x="120" y="91"/>
                      </a:cubicBezTo>
                      <a:cubicBezTo>
                        <a:pt x="121" y="92"/>
                        <a:pt x="127" y="91"/>
                        <a:pt x="126" y="89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44" name="Freeform 28">
                  <a:extLst>
                    <a:ext uri="{FF2B5EF4-FFF2-40B4-BE49-F238E27FC236}">
                      <a16:creationId xmlns:a16="http://schemas.microsoft.com/office/drawing/2014/main" id="{653B8DAA-D3FD-4AC0-82ED-8E76511096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004888"/>
                  <a:ext cx="1008063" cy="655638"/>
                </a:xfrm>
                <a:custGeom>
                  <a:avLst/>
                  <a:gdLst>
                    <a:gd name="T0" fmla="*/ 105 w 238"/>
                    <a:gd name="T1" fmla="*/ 3 h 154"/>
                    <a:gd name="T2" fmla="*/ 6 w 238"/>
                    <a:gd name="T3" fmla="*/ 74 h 154"/>
                    <a:gd name="T4" fmla="*/ 123 w 238"/>
                    <a:gd name="T5" fmla="*/ 149 h 154"/>
                    <a:gd name="T6" fmla="*/ 222 w 238"/>
                    <a:gd name="T7" fmla="*/ 100 h 154"/>
                    <a:gd name="T8" fmla="*/ 177 w 238"/>
                    <a:gd name="T9" fmla="*/ 9 h 154"/>
                    <a:gd name="T10" fmla="*/ 105 w 238"/>
                    <a:gd name="T11" fmla="*/ 3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8" h="154">
                      <a:moveTo>
                        <a:pt x="105" y="3"/>
                      </a:moveTo>
                      <a:cubicBezTo>
                        <a:pt x="68" y="7"/>
                        <a:pt x="11" y="26"/>
                        <a:pt x="6" y="74"/>
                      </a:cubicBezTo>
                      <a:cubicBezTo>
                        <a:pt x="0" y="139"/>
                        <a:pt x="79" y="154"/>
                        <a:pt x="123" y="149"/>
                      </a:cubicBezTo>
                      <a:cubicBezTo>
                        <a:pt x="159" y="144"/>
                        <a:pt x="206" y="141"/>
                        <a:pt x="222" y="100"/>
                      </a:cubicBezTo>
                      <a:cubicBezTo>
                        <a:pt x="238" y="61"/>
                        <a:pt x="211" y="20"/>
                        <a:pt x="177" y="9"/>
                      </a:cubicBezTo>
                      <a:cubicBezTo>
                        <a:pt x="155" y="1"/>
                        <a:pt x="128" y="0"/>
                        <a:pt x="105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45" name="Freeform 29">
                  <a:extLst>
                    <a:ext uri="{FF2B5EF4-FFF2-40B4-BE49-F238E27FC236}">
                      <a16:creationId xmlns:a16="http://schemas.microsoft.com/office/drawing/2014/main" id="{7324A473-68E0-4C38-8449-1F0D3695FF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5114" y="958850"/>
                  <a:ext cx="1017588" cy="668338"/>
                </a:xfrm>
                <a:custGeom>
                  <a:avLst/>
                  <a:gdLst>
                    <a:gd name="T0" fmla="*/ 108 w 240"/>
                    <a:gd name="T1" fmla="*/ 4 h 157"/>
                    <a:gd name="T2" fmla="*/ 5 w 240"/>
                    <a:gd name="T3" fmla="*/ 82 h 157"/>
                    <a:gd name="T4" fmla="*/ 106 w 240"/>
                    <a:gd name="T5" fmla="*/ 156 h 157"/>
                    <a:gd name="T6" fmla="*/ 228 w 240"/>
                    <a:gd name="T7" fmla="*/ 102 h 157"/>
                    <a:gd name="T8" fmla="*/ 205 w 240"/>
                    <a:gd name="T9" fmla="*/ 23 h 157"/>
                    <a:gd name="T10" fmla="*/ 108 w 240"/>
                    <a:gd name="T11" fmla="*/ 4 h 157"/>
                    <a:gd name="T12" fmla="*/ 106 w 240"/>
                    <a:gd name="T13" fmla="*/ 6 h 157"/>
                    <a:gd name="T14" fmla="*/ 226 w 240"/>
                    <a:gd name="T15" fmla="*/ 81 h 157"/>
                    <a:gd name="T16" fmla="*/ 102 w 240"/>
                    <a:gd name="T17" fmla="*/ 153 h 157"/>
                    <a:gd name="T18" fmla="*/ 12 w 240"/>
                    <a:gd name="T19" fmla="*/ 94 h 157"/>
                    <a:gd name="T20" fmla="*/ 107 w 240"/>
                    <a:gd name="T21" fmla="*/ 6 h 157"/>
                    <a:gd name="T22" fmla="*/ 108 w 240"/>
                    <a:gd name="T23" fmla="*/ 4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0" h="157">
                      <a:moveTo>
                        <a:pt x="108" y="4"/>
                      </a:moveTo>
                      <a:cubicBezTo>
                        <a:pt x="63" y="10"/>
                        <a:pt x="9" y="31"/>
                        <a:pt x="5" y="82"/>
                      </a:cubicBezTo>
                      <a:cubicBezTo>
                        <a:pt x="2" y="135"/>
                        <a:pt x="64" y="155"/>
                        <a:pt x="106" y="156"/>
                      </a:cubicBezTo>
                      <a:cubicBezTo>
                        <a:pt x="150" y="157"/>
                        <a:pt x="208" y="146"/>
                        <a:pt x="228" y="102"/>
                      </a:cubicBezTo>
                      <a:cubicBezTo>
                        <a:pt x="240" y="74"/>
                        <a:pt x="226" y="42"/>
                        <a:pt x="205" y="23"/>
                      </a:cubicBezTo>
                      <a:cubicBezTo>
                        <a:pt x="180" y="0"/>
                        <a:pt x="140" y="1"/>
                        <a:pt x="108" y="4"/>
                      </a:cubicBezTo>
                      <a:cubicBezTo>
                        <a:pt x="107" y="4"/>
                        <a:pt x="102" y="7"/>
                        <a:pt x="106" y="6"/>
                      </a:cubicBezTo>
                      <a:cubicBezTo>
                        <a:pt x="159" y="1"/>
                        <a:pt x="225" y="16"/>
                        <a:pt x="226" y="81"/>
                      </a:cubicBezTo>
                      <a:cubicBezTo>
                        <a:pt x="228" y="142"/>
                        <a:pt x="148" y="156"/>
                        <a:pt x="102" y="153"/>
                      </a:cubicBezTo>
                      <a:cubicBezTo>
                        <a:pt x="64" y="151"/>
                        <a:pt x="21" y="134"/>
                        <a:pt x="12" y="94"/>
                      </a:cubicBezTo>
                      <a:cubicBezTo>
                        <a:pt x="0" y="39"/>
                        <a:pt x="63" y="12"/>
                        <a:pt x="107" y="6"/>
                      </a:cubicBezTo>
                      <a:cubicBezTo>
                        <a:pt x="109" y="6"/>
                        <a:pt x="112" y="3"/>
                        <a:pt x="108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46" name="Freeform 30">
                  <a:extLst>
                    <a:ext uri="{FF2B5EF4-FFF2-40B4-BE49-F238E27FC236}">
                      <a16:creationId xmlns:a16="http://schemas.microsoft.com/office/drawing/2014/main" id="{95D5B15A-443A-4819-8099-1640C45626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6714" y="1052513"/>
                  <a:ext cx="771525" cy="136525"/>
                </a:xfrm>
                <a:custGeom>
                  <a:avLst/>
                  <a:gdLst>
                    <a:gd name="T0" fmla="*/ 3 w 182"/>
                    <a:gd name="T1" fmla="*/ 17 h 32"/>
                    <a:gd name="T2" fmla="*/ 179 w 182"/>
                    <a:gd name="T3" fmla="*/ 2 h 32"/>
                    <a:gd name="T4" fmla="*/ 175 w 182"/>
                    <a:gd name="T5" fmla="*/ 1 h 32"/>
                    <a:gd name="T6" fmla="*/ 7 w 182"/>
                    <a:gd name="T7" fmla="*/ 14 h 32"/>
                    <a:gd name="T8" fmla="*/ 3 w 182"/>
                    <a:gd name="T9" fmla="*/ 1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32">
                      <a:moveTo>
                        <a:pt x="3" y="17"/>
                      </a:moveTo>
                      <a:cubicBezTo>
                        <a:pt x="60" y="32"/>
                        <a:pt x="126" y="28"/>
                        <a:pt x="179" y="2"/>
                      </a:cubicBezTo>
                      <a:cubicBezTo>
                        <a:pt x="182" y="1"/>
                        <a:pt x="177" y="0"/>
                        <a:pt x="175" y="1"/>
                      </a:cubicBezTo>
                      <a:cubicBezTo>
                        <a:pt x="125" y="26"/>
                        <a:pt x="61" y="28"/>
                        <a:pt x="7" y="14"/>
                      </a:cubicBezTo>
                      <a:cubicBezTo>
                        <a:pt x="5" y="13"/>
                        <a:pt x="0" y="16"/>
                        <a:pt x="3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47" name="Freeform 31">
                  <a:extLst>
                    <a:ext uri="{FF2B5EF4-FFF2-40B4-BE49-F238E27FC236}">
                      <a16:creationId xmlns:a16="http://schemas.microsoft.com/office/drawing/2014/main" id="{1F4563FF-8B91-40F4-A9F6-68216CF4EE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8451" y="1163638"/>
                  <a:ext cx="928688" cy="215900"/>
                </a:xfrm>
                <a:custGeom>
                  <a:avLst/>
                  <a:gdLst>
                    <a:gd name="T0" fmla="*/ 0 w 219"/>
                    <a:gd name="T1" fmla="*/ 26 h 51"/>
                    <a:gd name="T2" fmla="*/ 216 w 219"/>
                    <a:gd name="T3" fmla="*/ 1 h 51"/>
                    <a:gd name="T4" fmla="*/ 212 w 219"/>
                    <a:gd name="T5" fmla="*/ 1 h 51"/>
                    <a:gd name="T6" fmla="*/ 6 w 219"/>
                    <a:gd name="T7" fmla="*/ 24 h 51"/>
                    <a:gd name="T8" fmla="*/ 0 w 219"/>
                    <a:gd name="T9" fmla="*/ 2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1">
                      <a:moveTo>
                        <a:pt x="0" y="26"/>
                      </a:moveTo>
                      <a:cubicBezTo>
                        <a:pt x="70" y="51"/>
                        <a:pt x="155" y="44"/>
                        <a:pt x="216" y="1"/>
                      </a:cubicBezTo>
                      <a:cubicBezTo>
                        <a:pt x="219" y="0"/>
                        <a:pt x="213" y="0"/>
                        <a:pt x="212" y="1"/>
                      </a:cubicBezTo>
                      <a:cubicBezTo>
                        <a:pt x="153" y="42"/>
                        <a:pt x="72" y="48"/>
                        <a:pt x="6" y="24"/>
                      </a:cubicBezTo>
                      <a:cubicBezTo>
                        <a:pt x="4" y="23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48" name="Freeform 32">
                  <a:extLst>
                    <a:ext uri="{FF2B5EF4-FFF2-40B4-BE49-F238E27FC236}">
                      <a16:creationId xmlns:a16="http://schemas.microsoft.com/office/drawing/2014/main" id="{AC02794C-70B8-4B75-91EC-DDF831CA03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1316038"/>
                  <a:ext cx="928688" cy="233363"/>
                </a:xfrm>
                <a:custGeom>
                  <a:avLst/>
                  <a:gdLst>
                    <a:gd name="T0" fmla="*/ 4 w 219"/>
                    <a:gd name="T1" fmla="*/ 34 h 55"/>
                    <a:gd name="T2" fmla="*/ 216 w 219"/>
                    <a:gd name="T3" fmla="*/ 5 h 55"/>
                    <a:gd name="T4" fmla="*/ 212 w 219"/>
                    <a:gd name="T5" fmla="*/ 2 h 55"/>
                    <a:gd name="T6" fmla="*/ 7 w 219"/>
                    <a:gd name="T7" fmla="*/ 30 h 55"/>
                    <a:gd name="T8" fmla="*/ 4 w 219"/>
                    <a:gd name="T9" fmla="*/ 3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5">
                      <a:moveTo>
                        <a:pt x="4" y="34"/>
                      </a:moveTo>
                      <a:cubicBezTo>
                        <a:pt x="74" y="55"/>
                        <a:pt x="156" y="45"/>
                        <a:pt x="216" y="5"/>
                      </a:cubicBezTo>
                      <a:cubicBezTo>
                        <a:pt x="219" y="2"/>
                        <a:pt x="215" y="0"/>
                        <a:pt x="212" y="2"/>
                      </a:cubicBezTo>
                      <a:cubicBezTo>
                        <a:pt x="154" y="41"/>
                        <a:pt x="74" y="50"/>
                        <a:pt x="7" y="30"/>
                      </a:cubicBezTo>
                      <a:cubicBezTo>
                        <a:pt x="5" y="29"/>
                        <a:pt x="0" y="33"/>
                        <a:pt x="4" y="3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49" name="Freeform 33">
                  <a:extLst>
                    <a:ext uri="{FF2B5EF4-FFF2-40B4-BE49-F238E27FC236}">
                      <a16:creationId xmlns:a16="http://schemas.microsoft.com/office/drawing/2014/main" id="{5B85E1B8-71E4-48CF-ACB4-B665BFA351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7989" y="1019175"/>
                  <a:ext cx="230188" cy="595313"/>
                </a:xfrm>
                <a:custGeom>
                  <a:avLst/>
                  <a:gdLst>
                    <a:gd name="T0" fmla="*/ 27 w 54"/>
                    <a:gd name="T1" fmla="*/ 3 h 140"/>
                    <a:gd name="T2" fmla="*/ 47 w 54"/>
                    <a:gd name="T3" fmla="*/ 139 h 140"/>
                    <a:gd name="T4" fmla="*/ 51 w 54"/>
                    <a:gd name="T5" fmla="*/ 135 h 140"/>
                    <a:gd name="T6" fmla="*/ 32 w 54"/>
                    <a:gd name="T7" fmla="*/ 3 h 140"/>
                    <a:gd name="T8" fmla="*/ 27 w 54"/>
                    <a:gd name="T9" fmla="*/ 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40">
                      <a:moveTo>
                        <a:pt x="27" y="3"/>
                      </a:moveTo>
                      <a:cubicBezTo>
                        <a:pt x="0" y="48"/>
                        <a:pt x="2" y="106"/>
                        <a:pt x="47" y="139"/>
                      </a:cubicBezTo>
                      <a:cubicBezTo>
                        <a:pt x="49" y="140"/>
                        <a:pt x="54" y="137"/>
                        <a:pt x="51" y="135"/>
                      </a:cubicBezTo>
                      <a:cubicBezTo>
                        <a:pt x="8" y="103"/>
                        <a:pt x="6" y="47"/>
                        <a:pt x="32" y="3"/>
                      </a:cubicBezTo>
                      <a:cubicBezTo>
                        <a:pt x="34" y="0"/>
                        <a:pt x="28" y="1"/>
                        <a:pt x="27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50" name="Freeform 34">
                  <a:extLst>
                    <a:ext uri="{FF2B5EF4-FFF2-40B4-BE49-F238E27FC236}">
                      <a16:creationId xmlns:a16="http://schemas.microsoft.com/office/drawing/2014/main" id="{C440B754-2E81-4226-B20B-757F6BBDC6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1351" y="971550"/>
                  <a:ext cx="179388" cy="655638"/>
                </a:xfrm>
                <a:custGeom>
                  <a:avLst/>
                  <a:gdLst>
                    <a:gd name="T0" fmla="*/ 10 w 42"/>
                    <a:gd name="T1" fmla="*/ 4 h 154"/>
                    <a:gd name="T2" fmla="*/ 35 w 42"/>
                    <a:gd name="T3" fmla="*/ 152 h 154"/>
                    <a:gd name="T4" fmla="*/ 40 w 42"/>
                    <a:gd name="T5" fmla="*/ 149 h 154"/>
                    <a:gd name="T6" fmla="*/ 16 w 42"/>
                    <a:gd name="T7" fmla="*/ 3 h 154"/>
                    <a:gd name="T8" fmla="*/ 10 w 42"/>
                    <a:gd name="T9" fmla="*/ 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154">
                      <a:moveTo>
                        <a:pt x="10" y="4"/>
                      </a:moveTo>
                      <a:cubicBezTo>
                        <a:pt x="0" y="52"/>
                        <a:pt x="0" y="114"/>
                        <a:pt x="35" y="152"/>
                      </a:cubicBezTo>
                      <a:cubicBezTo>
                        <a:pt x="36" y="154"/>
                        <a:pt x="42" y="152"/>
                        <a:pt x="40" y="149"/>
                      </a:cubicBezTo>
                      <a:cubicBezTo>
                        <a:pt x="6" y="112"/>
                        <a:pt x="6" y="50"/>
                        <a:pt x="16" y="3"/>
                      </a:cubicBezTo>
                      <a:cubicBezTo>
                        <a:pt x="16" y="0"/>
                        <a:pt x="10" y="1"/>
                        <a:pt x="10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51" name="Freeform 35">
                  <a:extLst>
                    <a:ext uri="{FF2B5EF4-FFF2-40B4-BE49-F238E27FC236}">
                      <a16:creationId xmlns:a16="http://schemas.microsoft.com/office/drawing/2014/main" id="{0F45674C-18FC-4A43-A89D-8929D442E1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3439" y="971550"/>
                  <a:ext cx="142875" cy="620713"/>
                </a:xfrm>
                <a:custGeom>
                  <a:avLst/>
                  <a:gdLst>
                    <a:gd name="T0" fmla="*/ 9 w 34"/>
                    <a:gd name="T1" fmla="*/ 3 h 146"/>
                    <a:gd name="T2" fmla="*/ 28 w 34"/>
                    <a:gd name="T3" fmla="*/ 145 h 146"/>
                    <a:gd name="T4" fmla="*/ 34 w 34"/>
                    <a:gd name="T5" fmla="*/ 143 h 146"/>
                    <a:gd name="T6" fmla="*/ 14 w 34"/>
                    <a:gd name="T7" fmla="*/ 2 h 146"/>
                    <a:gd name="T8" fmla="*/ 9 w 34"/>
                    <a:gd name="T9" fmla="*/ 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46">
                      <a:moveTo>
                        <a:pt x="9" y="3"/>
                      </a:moveTo>
                      <a:cubicBezTo>
                        <a:pt x="0" y="50"/>
                        <a:pt x="7" y="102"/>
                        <a:pt x="28" y="145"/>
                      </a:cubicBezTo>
                      <a:cubicBezTo>
                        <a:pt x="29" y="146"/>
                        <a:pt x="34" y="145"/>
                        <a:pt x="34" y="143"/>
                      </a:cubicBezTo>
                      <a:cubicBezTo>
                        <a:pt x="13" y="101"/>
                        <a:pt x="6" y="49"/>
                        <a:pt x="14" y="2"/>
                      </a:cubicBezTo>
                      <a:cubicBezTo>
                        <a:pt x="15" y="0"/>
                        <a:pt x="9" y="1"/>
                        <a:pt x="9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52" name="Freeform 36">
                  <a:extLst>
                    <a:ext uri="{FF2B5EF4-FFF2-40B4-BE49-F238E27FC236}">
                      <a16:creationId xmlns:a16="http://schemas.microsoft.com/office/drawing/2014/main" id="{4EEA6C88-B36B-4F00-A1FE-DE80B0B3B7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476" y="992188"/>
                  <a:ext cx="157163" cy="519113"/>
                </a:xfrm>
                <a:custGeom>
                  <a:avLst/>
                  <a:gdLst>
                    <a:gd name="T0" fmla="*/ 0 w 37"/>
                    <a:gd name="T1" fmla="*/ 3 h 122"/>
                    <a:gd name="T2" fmla="*/ 29 w 37"/>
                    <a:gd name="T3" fmla="*/ 120 h 122"/>
                    <a:gd name="T4" fmla="*/ 35 w 37"/>
                    <a:gd name="T5" fmla="*/ 117 h 122"/>
                    <a:gd name="T6" fmla="*/ 6 w 37"/>
                    <a:gd name="T7" fmla="*/ 3 h 122"/>
                    <a:gd name="T8" fmla="*/ 0 w 37"/>
                    <a:gd name="T9" fmla="*/ 3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22">
                      <a:moveTo>
                        <a:pt x="0" y="3"/>
                      </a:moveTo>
                      <a:cubicBezTo>
                        <a:pt x="1" y="40"/>
                        <a:pt x="3" y="92"/>
                        <a:pt x="29" y="120"/>
                      </a:cubicBezTo>
                      <a:cubicBezTo>
                        <a:pt x="31" y="122"/>
                        <a:pt x="37" y="119"/>
                        <a:pt x="35" y="117"/>
                      </a:cubicBezTo>
                      <a:cubicBezTo>
                        <a:pt x="9" y="90"/>
                        <a:pt x="7" y="38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53" name="Freeform 37">
                  <a:extLst>
                    <a:ext uri="{FF2B5EF4-FFF2-40B4-BE49-F238E27FC236}">
                      <a16:creationId xmlns:a16="http://schemas.microsoft.com/office/drawing/2014/main" id="{157F7FDD-9AA6-44CF-A777-14847FDA35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1314174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0A8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54" name="Freeform 38">
                  <a:extLst>
                    <a:ext uri="{FF2B5EF4-FFF2-40B4-BE49-F238E27FC236}">
                      <a16:creationId xmlns:a16="http://schemas.microsoft.com/office/drawing/2014/main" id="{3CBE0767-1C06-4DA5-9E32-E75598329F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55" name="Freeform 39">
                  <a:extLst>
                    <a:ext uri="{FF2B5EF4-FFF2-40B4-BE49-F238E27FC236}">
                      <a16:creationId xmlns:a16="http://schemas.microsoft.com/office/drawing/2014/main" id="{85313101-D503-405F-BF8D-21623B4943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814" y="2303463"/>
                  <a:ext cx="885825" cy="565150"/>
                </a:xfrm>
                <a:custGeom>
                  <a:avLst/>
                  <a:gdLst>
                    <a:gd name="T0" fmla="*/ 209 w 209"/>
                    <a:gd name="T1" fmla="*/ 0 h 133"/>
                    <a:gd name="T2" fmla="*/ 188 w 209"/>
                    <a:gd name="T3" fmla="*/ 1 h 133"/>
                    <a:gd name="T4" fmla="*/ 0 w 209"/>
                    <a:gd name="T5" fmla="*/ 114 h 133"/>
                    <a:gd name="T6" fmla="*/ 3 w 209"/>
                    <a:gd name="T7" fmla="*/ 133 h 133"/>
                    <a:gd name="T8" fmla="*/ 184 w 209"/>
                    <a:gd name="T9" fmla="*/ 133 h 133"/>
                    <a:gd name="T10" fmla="*/ 209 w 209"/>
                    <a:gd name="T11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9" h="133">
                      <a:moveTo>
                        <a:pt x="209" y="0"/>
                      </a:moveTo>
                      <a:cubicBezTo>
                        <a:pt x="188" y="1"/>
                        <a:pt x="188" y="1"/>
                        <a:pt x="188" y="1"/>
                      </a:cubicBezTo>
                      <a:cubicBezTo>
                        <a:pt x="132" y="47"/>
                        <a:pt x="68" y="93"/>
                        <a:pt x="0" y="114"/>
                      </a:cubicBezTo>
                      <a:cubicBezTo>
                        <a:pt x="3" y="133"/>
                        <a:pt x="3" y="133"/>
                        <a:pt x="3" y="133"/>
                      </a:cubicBezTo>
                      <a:cubicBezTo>
                        <a:pt x="184" y="133"/>
                        <a:pt x="184" y="133"/>
                        <a:pt x="184" y="133"/>
                      </a:cubicBezTo>
                      <a:cubicBezTo>
                        <a:pt x="209" y="0"/>
                        <a:pt x="209" y="0"/>
                        <a:pt x="209" y="0"/>
                      </a:cubicBezTo>
                    </a:path>
                  </a:pathLst>
                </a:custGeom>
                <a:solidFill>
                  <a:srgbClr val="D7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56" name="Freeform 40">
                  <a:extLst>
                    <a:ext uri="{FF2B5EF4-FFF2-40B4-BE49-F238E27FC236}">
                      <a16:creationId xmlns:a16="http://schemas.microsoft.com/office/drawing/2014/main" id="{05620F1A-984D-4FF3-9C3B-5C91DE34ED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5589" y="2268538"/>
                  <a:ext cx="996950" cy="582613"/>
                </a:xfrm>
                <a:custGeom>
                  <a:avLst/>
                  <a:gdLst>
                    <a:gd name="T0" fmla="*/ 0 w 235"/>
                    <a:gd name="T1" fmla="*/ 9 h 137"/>
                    <a:gd name="T2" fmla="*/ 23 w 235"/>
                    <a:gd name="T3" fmla="*/ 136 h 137"/>
                    <a:gd name="T4" fmla="*/ 25 w 235"/>
                    <a:gd name="T5" fmla="*/ 137 h 137"/>
                    <a:gd name="T6" fmla="*/ 206 w 235"/>
                    <a:gd name="T7" fmla="*/ 137 h 137"/>
                    <a:gd name="T8" fmla="*/ 210 w 235"/>
                    <a:gd name="T9" fmla="*/ 135 h 137"/>
                    <a:gd name="T10" fmla="*/ 235 w 235"/>
                    <a:gd name="T11" fmla="*/ 2 h 137"/>
                    <a:gd name="T12" fmla="*/ 229 w 235"/>
                    <a:gd name="T13" fmla="*/ 3 h 137"/>
                    <a:gd name="T14" fmla="*/ 207 w 235"/>
                    <a:gd name="T15" fmla="*/ 123 h 137"/>
                    <a:gd name="T16" fmla="*/ 205 w 235"/>
                    <a:gd name="T17" fmla="*/ 132 h 137"/>
                    <a:gd name="T18" fmla="*/ 208 w 235"/>
                    <a:gd name="T19" fmla="*/ 134 h 137"/>
                    <a:gd name="T20" fmla="*/ 193 w 235"/>
                    <a:gd name="T21" fmla="*/ 134 h 137"/>
                    <a:gd name="T22" fmla="*/ 122 w 235"/>
                    <a:gd name="T23" fmla="*/ 134 h 137"/>
                    <a:gd name="T24" fmla="*/ 50 w 235"/>
                    <a:gd name="T25" fmla="*/ 134 h 137"/>
                    <a:gd name="T26" fmla="*/ 30 w 235"/>
                    <a:gd name="T27" fmla="*/ 134 h 137"/>
                    <a:gd name="T28" fmla="*/ 29 w 235"/>
                    <a:gd name="T29" fmla="*/ 134 h 137"/>
                    <a:gd name="T30" fmla="*/ 27 w 235"/>
                    <a:gd name="T31" fmla="*/ 127 h 137"/>
                    <a:gd name="T32" fmla="*/ 6 w 235"/>
                    <a:gd name="T33" fmla="*/ 8 h 137"/>
                    <a:gd name="T34" fmla="*/ 0 w 235"/>
                    <a:gd name="T35" fmla="*/ 9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5" h="137">
                      <a:moveTo>
                        <a:pt x="0" y="9"/>
                      </a:moveTo>
                      <a:cubicBezTo>
                        <a:pt x="8" y="52"/>
                        <a:pt x="15" y="94"/>
                        <a:pt x="23" y="136"/>
                      </a:cubicBezTo>
                      <a:cubicBezTo>
                        <a:pt x="23" y="137"/>
                        <a:pt x="24" y="137"/>
                        <a:pt x="25" y="137"/>
                      </a:cubicBezTo>
                      <a:cubicBezTo>
                        <a:pt x="85" y="137"/>
                        <a:pt x="145" y="137"/>
                        <a:pt x="206" y="137"/>
                      </a:cubicBezTo>
                      <a:cubicBezTo>
                        <a:pt x="207" y="137"/>
                        <a:pt x="210" y="136"/>
                        <a:pt x="210" y="135"/>
                      </a:cubicBezTo>
                      <a:cubicBezTo>
                        <a:pt x="218" y="91"/>
                        <a:pt x="226" y="46"/>
                        <a:pt x="235" y="2"/>
                      </a:cubicBezTo>
                      <a:cubicBezTo>
                        <a:pt x="235" y="0"/>
                        <a:pt x="229" y="1"/>
                        <a:pt x="229" y="3"/>
                      </a:cubicBezTo>
                      <a:cubicBezTo>
                        <a:pt x="221" y="43"/>
                        <a:pt x="214" y="83"/>
                        <a:pt x="207" y="123"/>
                      </a:cubicBezTo>
                      <a:cubicBezTo>
                        <a:pt x="206" y="126"/>
                        <a:pt x="205" y="129"/>
                        <a:pt x="205" y="132"/>
                      </a:cubicBezTo>
                      <a:cubicBezTo>
                        <a:pt x="204" y="137"/>
                        <a:pt x="204" y="134"/>
                        <a:pt x="208" y="134"/>
                      </a:cubicBezTo>
                      <a:cubicBezTo>
                        <a:pt x="203" y="134"/>
                        <a:pt x="198" y="134"/>
                        <a:pt x="193" y="134"/>
                      </a:cubicBezTo>
                      <a:cubicBezTo>
                        <a:pt x="169" y="134"/>
                        <a:pt x="145" y="134"/>
                        <a:pt x="122" y="134"/>
                      </a:cubicBezTo>
                      <a:cubicBezTo>
                        <a:pt x="98" y="134"/>
                        <a:pt x="74" y="134"/>
                        <a:pt x="50" y="134"/>
                      </a:cubicBezTo>
                      <a:cubicBezTo>
                        <a:pt x="43" y="134"/>
                        <a:pt x="36" y="134"/>
                        <a:pt x="30" y="134"/>
                      </a:cubicBezTo>
                      <a:cubicBezTo>
                        <a:pt x="26" y="134"/>
                        <a:pt x="28" y="134"/>
                        <a:pt x="29" y="134"/>
                      </a:cubicBezTo>
                      <a:cubicBezTo>
                        <a:pt x="28" y="132"/>
                        <a:pt x="28" y="130"/>
                        <a:pt x="27" y="127"/>
                      </a:cubicBezTo>
                      <a:cubicBezTo>
                        <a:pt x="20" y="88"/>
                        <a:pt x="13" y="48"/>
                        <a:pt x="6" y="8"/>
                      </a:cubicBezTo>
                      <a:cubicBezTo>
                        <a:pt x="6" y="6"/>
                        <a:pt x="0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57" name="Freeform 41">
                  <a:extLst>
                    <a:ext uri="{FF2B5EF4-FFF2-40B4-BE49-F238E27FC236}">
                      <a16:creationId xmlns:a16="http://schemas.microsoft.com/office/drawing/2014/main" id="{3710DE22-6BE1-4B2F-8B27-440DAA0834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4789" y="2055813"/>
                  <a:ext cx="1195388" cy="344489"/>
                </a:xfrm>
                <a:custGeom>
                  <a:avLst/>
                  <a:gdLst>
                    <a:gd name="T0" fmla="*/ 0 w 282"/>
                    <a:gd name="T1" fmla="*/ 15 h 81"/>
                    <a:gd name="T2" fmla="*/ 282 w 282"/>
                    <a:gd name="T3" fmla="*/ 0 h 81"/>
                    <a:gd name="T4" fmla="*/ 278 w 282"/>
                    <a:gd name="T5" fmla="*/ 54 h 81"/>
                    <a:gd name="T6" fmla="*/ 6 w 282"/>
                    <a:gd name="T7" fmla="*/ 60 h 81"/>
                    <a:gd name="T8" fmla="*/ 0 w 282"/>
                    <a:gd name="T9" fmla="*/ 15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2" h="81">
                      <a:moveTo>
                        <a:pt x="0" y="15"/>
                      </a:moveTo>
                      <a:cubicBezTo>
                        <a:pt x="0" y="15"/>
                        <a:pt x="121" y="44"/>
                        <a:pt x="282" y="0"/>
                      </a:cubicBezTo>
                      <a:cubicBezTo>
                        <a:pt x="278" y="54"/>
                        <a:pt x="278" y="54"/>
                        <a:pt x="278" y="54"/>
                      </a:cubicBezTo>
                      <a:cubicBezTo>
                        <a:pt x="278" y="54"/>
                        <a:pt x="110" y="81"/>
                        <a:pt x="6" y="60"/>
                      </a:cubicBezTo>
                      <a:cubicBezTo>
                        <a:pt x="6" y="60"/>
                        <a:pt x="0" y="38"/>
                        <a:pt x="0" y="15"/>
                      </a:cubicBezTo>
                      <a:close/>
                    </a:path>
                  </a:pathLst>
                </a:custGeom>
                <a:solidFill>
                  <a:srgbClr val="B591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58" name="Freeform 42">
                  <a:extLst>
                    <a:ext uri="{FF2B5EF4-FFF2-40B4-BE49-F238E27FC236}">
                      <a16:creationId xmlns:a16="http://schemas.microsoft.com/office/drawing/2014/main" id="{615FA548-C071-4347-866C-4CFF117B72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0814" y="2030413"/>
                  <a:ext cx="1220788" cy="336550"/>
                </a:xfrm>
                <a:custGeom>
                  <a:avLst/>
                  <a:gdLst>
                    <a:gd name="T0" fmla="*/ 1 w 288"/>
                    <a:gd name="T1" fmla="*/ 17 h 79"/>
                    <a:gd name="T2" fmla="*/ 116 w 288"/>
                    <a:gd name="T3" fmla="*/ 27 h 79"/>
                    <a:gd name="T4" fmla="*/ 226 w 288"/>
                    <a:gd name="T5" fmla="*/ 16 h 79"/>
                    <a:gd name="T6" fmla="*/ 282 w 288"/>
                    <a:gd name="T7" fmla="*/ 3 h 79"/>
                    <a:gd name="T8" fmla="*/ 280 w 288"/>
                    <a:gd name="T9" fmla="*/ 35 h 79"/>
                    <a:gd name="T10" fmla="*/ 279 w 288"/>
                    <a:gd name="T11" fmla="*/ 48 h 79"/>
                    <a:gd name="T12" fmla="*/ 282 w 288"/>
                    <a:gd name="T13" fmla="*/ 55 h 79"/>
                    <a:gd name="T14" fmla="*/ 267 w 288"/>
                    <a:gd name="T15" fmla="*/ 57 h 79"/>
                    <a:gd name="T16" fmla="*/ 186 w 288"/>
                    <a:gd name="T17" fmla="*/ 65 h 79"/>
                    <a:gd name="T18" fmla="*/ 76 w 288"/>
                    <a:gd name="T19" fmla="*/ 67 h 79"/>
                    <a:gd name="T20" fmla="*/ 17 w 288"/>
                    <a:gd name="T21" fmla="*/ 61 h 79"/>
                    <a:gd name="T22" fmla="*/ 7 w 288"/>
                    <a:gd name="T23" fmla="*/ 15 h 79"/>
                    <a:gd name="T24" fmla="*/ 1 w 288"/>
                    <a:gd name="T25" fmla="*/ 17 h 79"/>
                    <a:gd name="T26" fmla="*/ 7 w 288"/>
                    <a:gd name="T27" fmla="*/ 62 h 79"/>
                    <a:gd name="T28" fmla="*/ 8 w 288"/>
                    <a:gd name="T29" fmla="*/ 63 h 79"/>
                    <a:gd name="T30" fmla="*/ 281 w 288"/>
                    <a:gd name="T31" fmla="*/ 56 h 79"/>
                    <a:gd name="T32" fmla="*/ 284 w 288"/>
                    <a:gd name="T33" fmla="*/ 55 h 79"/>
                    <a:gd name="T34" fmla="*/ 288 w 288"/>
                    <a:gd name="T35" fmla="*/ 0 h 79"/>
                    <a:gd name="T36" fmla="*/ 285 w 288"/>
                    <a:gd name="T37" fmla="*/ 0 h 79"/>
                    <a:gd name="T38" fmla="*/ 6 w 288"/>
                    <a:gd name="T39" fmla="*/ 15 h 79"/>
                    <a:gd name="T40" fmla="*/ 1 w 288"/>
                    <a:gd name="T41" fmla="*/ 17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8" h="79">
                      <a:moveTo>
                        <a:pt x="1" y="17"/>
                      </a:moveTo>
                      <a:cubicBezTo>
                        <a:pt x="38" y="26"/>
                        <a:pt x="78" y="27"/>
                        <a:pt x="116" y="27"/>
                      </a:cubicBezTo>
                      <a:cubicBezTo>
                        <a:pt x="153" y="26"/>
                        <a:pt x="190" y="22"/>
                        <a:pt x="226" y="16"/>
                      </a:cubicBezTo>
                      <a:cubicBezTo>
                        <a:pt x="232" y="15"/>
                        <a:pt x="282" y="5"/>
                        <a:pt x="282" y="3"/>
                      </a:cubicBezTo>
                      <a:cubicBezTo>
                        <a:pt x="282" y="14"/>
                        <a:pt x="281" y="24"/>
                        <a:pt x="280" y="35"/>
                      </a:cubicBezTo>
                      <a:cubicBezTo>
                        <a:pt x="280" y="39"/>
                        <a:pt x="280" y="44"/>
                        <a:pt x="279" y="48"/>
                      </a:cubicBezTo>
                      <a:cubicBezTo>
                        <a:pt x="279" y="54"/>
                        <a:pt x="277" y="55"/>
                        <a:pt x="282" y="55"/>
                      </a:cubicBezTo>
                      <a:cubicBezTo>
                        <a:pt x="277" y="55"/>
                        <a:pt x="272" y="56"/>
                        <a:pt x="267" y="57"/>
                      </a:cubicBezTo>
                      <a:cubicBezTo>
                        <a:pt x="240" y="60"/>
                        <a:pt x="213" y="63"/>
                        <a:pt x="186" y="65"/>
                      </a:cubicBezTo>
                      <a:cubicBezTo>
                        <a:pt x="149" y="68"/>
                        <a:pt x="112" y="69"/>
                        <a:pt x="76" y="67"/>
                      </a:cubicBezTo>
                      <a:cubicBezTo>
                        <a:pt x="56" y="67"/>
                        <a:pt x="37" y="65"/>
                        <a:pt x="17" y="61"/>
                      </a:cubicBezTo>
                      <a:cubicBezTo>
                        <a:pt x="6" y="59"/>
                        <a:pt x="7" y="24"/>
                        <a:pt x="7" y="15"/>
                      </a:cubicBezTo>
                      <a:cubicBezTo>
                        <a:pt x="7" y="14"/>
                        <a:pt x="1" y="15"/>
                        <a:pt x="1" y="17"/>
                      </a:cubicBezTo>
                      <a:cubicBezTo>
                        <a:pt x="1" y="32"/>
                        <a:pt x="3" y="47"/>
                        <a:pt x="7" y="62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96" y="79"/>
                        <a:pt x="192" y="70"/>
                        <a:pt x="281" y="56"/>
                      </a:cubicBezTo>
                      <a:cubicBezTo>
                        <a:pt x="282" y="56"/>
                        <a:pt x="284" y="56"/>
                        <a:pt x="284" y="55"/>
                      </a:cubicBezTo>
                      <a:cubicBezTo>
                        <a:pt x="286" y="37"/>
                        <a:pt x="287" y="18"/>
                        <a:pt x="288" y="0"/>
                      </a:cubicBezTo>
                      <a:cubicBezTo>
                        <a:pt x="288" y="0"/>
                        <a:pt x="285" y="0"/>
                        <a:pt x="285" y="0"/>
                      </a:cubicBezTo>
                      <a:cubicBezTo>
                        <a:pt x="198" y="24"/>
                        <a:pt x="96" y="37"/>
                        <a:pt x="6" y="15"/>
                      </a:cubicBezTo>
                      <a:cubicBezTo>
                        <a:pt x="5" y="15"/>
                        <a:pt x="0" y="17"/>
                        <a:pt x="1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59" name="Freeform 43">
                  <a:extLst>
                    <a:ext uri="{FF2B5EF4-FFF2-40B4-BE49-F238E27FC236}">
                      <a16:creationId xmlns:a16="http://schemas.microsoft.com/office/drawing/2014/main" id="{F2E8C4AA-0BBE-44CC-9103-FD08D58E66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1314" y="1843088"/>
                  <a:ext cx="355600" cy="217488"/>
                </a:xfrm>
                <a:custGeom>
                  <a:avLst/>
                  <a:gdLst>
                    <a:gd name="T0" fmla="*/ 78 w 84"/>
                    <a:gd name="T1" fmla="*/ 28 h 51"/>
                    <a:gd name="T2" fmla="*/ 25 w 84"/>
                    <a:gd name="T3" fmla="*/ 2 h 51"/>
                    <a:gd name="T4" fmla="*/ 1 w 84"/>
                    <a:gd name="T5" fmla="*/ 15 h 51"/>
                    <a:gd name="T6" fmla="*/ 24 w 84"/>
                    <a:gd name="T7" fmla="*/ 43 h 51"/>
                    <a:gd name="T8" fmla="*/ 80 w 84"/>
                    <a:gd name="T9" fmla="*/ 40 h 51"/>
                    <a:gd name="T10" fmla="*/ 78 w 84"/>
                    <a:gd name="T11" fmla="*/ 38 h 51"/>
                    <a:gd name="T12" fmla="*/ 7 w 84"/>
                    <a:gd name="T13" fmla="*/ 19 h 51"/>
                    <a:gd name="T14" fmla="*/ 40 w 84"/>
                    <a:gd name="T15" fmla="*/ 10 h 51"/>
                    <a:gd name="T16" fmla="*/ 73 w 84"/>
                    <a:gd name="T17" fmla="*/ 30 h 51"/>
                    <a:gd name="T18" fmla="*/ 78 w 84"/>
                    <a:gd name="T19" fmla="*/ 2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" h="51">
                      <a:moveTo>
                        <a:pt x="78" y="28"/>
                      </a:moveTo>
                      <a:cubicBezTo>
                        <a:pt x="63" y="18"/>
                        <a:pt x="44" y="3"/>
                        <a:pt x="25" y="2"/>
                      </a:cubicBezTo>
                      <a:cubicBezTo>
                        <a:pt x="17" y="2"/>
                        <a:pt x="2" y="4"/>
                        <a:pt x="1" y="15"/>
                      </a:cubicBezTo>
                      <a:cubicBezTo>
                        <a:pt x="0" y="28"/>
                        <a:pt x="13" y="38"/>
                        <a:pt x="24" y="43"/>
                      </a:cubicBezTo>
                      <a:cubicBezTo>
                        <a:pt x="42" y="51"/>
                        <a:pt x="63" y="46"/>
                        <a:pt x="80" y="40"/>
                      </a:cubicBezTo>
                      <a:cubicBezTo>
                        <a:pt x="84" y="38"/>
                        <a:pt x="81" y="38"/>
                        <a:pt x="78" y="38"/>
                      </a:cubicBezTo>
                      <a:cubicBezTo>
                        <a:pt x="56" y="47"/>
                        <a:pt x="16" y="49"/>
                        <a:pt x="7" y="19"/>
                      </a:cubicBezTo>
                      <a:cubicBezTo>
                        <a:pt x="1" y="0"/>
                        <a:pt x="30" y="6"/>
                        <a:pt x="40" y="10"/>
                      </a:cubicBezTo>
                      <a:cubicBezTo>
                        <a:pt x="51" y="15"/>
                        <a:pt x="62" y="23"/>
                        <a:pt x="73" y="30"/>
                      </a:cubicBezTo>
                      <a:cubicBezTo>
                        <a:pt x="74" y="31"/>
                        <a:pt x="79" y="28"/>
                        <a:pt x="78" y="2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60" name="Freeform 44">
                  <a:extLst>
                    <a:ext uri="{FF2B5EF4-FFF2-40B4-BE49-F238E27FC236}">
                      <a16:creationId xmlns:a16="http://schemas.microsoft.com/office/drawing/2014/main" id="{52EDF9ED-9F9C-412F-B718-AB387E63E1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3251" y="2366963"/>
                  <a:ext cx="331788" cy="327025"/>
                </a:xfrm>
                <a:custGeom>
                  <a:avLst/>
                  <a:gdLst>
                    <a:gd name="T0" fmla="*/ 36 w 78"/>
                    <a:gd name="T1" fmla="*/ 30 h 77"/>
                    <a:gd name="T2" fmla="*/ 64 w 78"/>
                    <a:gd name="T3" fmla="*/ 16 h 77"/>
                    <a:gd name="T4" fmla="*/ 33 w 78"/>
                    <a:gd name="T5" fmla="*/ 77 h 77"/>
                    <a:gd name="T6" fmla="*/ 5 w 78"/>
                    <a:gd name="T7" fmla="*/ 23 h 77"/>
                    <a:gd name="T8" fmla="*/ 36 w 78"/>
                    <a:gd name="T9" fmla="*/ 3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7">
                      <a:moveTo>
                        <a:pt x="36" y="30"/>
                      </a:moveTo>
                      <a:cubicBezTo>
                        <a:pt x="36" y="30"/>
                        <a:pt x="49" y="0"/>
                        <a:pt x="64" y="16"/>
                      </a:cubicBezTo>
                      <a:cubicBezTo>
                        <a:pt x="78" y="31"/>
                        <a:pt x="47" y="50"/>
                        <a:pt x="33" y="77"/>
                      </a:cubicBezTo>
                      <a:cubicBezTo>
                        <a:pt x="33" y="77"/>
                        <a:pt x="0" y="39"/>
                        <a:pt x="5" y="23"/>
                      </a:cubicBezTo>
                      <a:cubicBezTo>
                        <a:pt x="11" y="6"/>
                        <a:pt x="29" y="7"/>
                        <a:pt x="36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61" name="Freeform 45">
                  <a:extLst>
                    <a:ext uri="{FF2B5EF4-FFF2-40B4-BE49-F238E27FC236}">
                      <a16:creationId xmlns:a16="http://schemas.microsoft.com/office/drawing/2014/main" id="{35E652FE-9CB7-4B26-8DBC-4484B0C5CF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6" y="1903413"/>
                  <a:ext cx="238125" cy="204788"/>
                </a:xfrm>
                <a:custGeom>
                  <a:avLst/>
                  <a:gdLst>
                    <a:gd name="T0" fmla="*/ 32 w 56"/>
                    <a:gd name="T1" fmla="*/ 46 h 48"/>
                    <a:gd name="T2" fmla="*/ 16 w 56"/>
                    <a:gd name="T3" fmla="*/ 39 h 48"/>
                    <a:gd name="T4" fmla="*/ 18 w 56"/>
                    <a:gd name="T5" fmla="*/ 6 h 48"/>
                    <a:gd name="T6" fmla="*/ 38 w 56"/>
                    <a:gd name="T7" fmla="*/ 9 h 48"/>
                    <a:gd name="T8" fmla="*/ 41 w 56"/>
                    <a:gd name="T9" fmla="*/ 26 h 48"/>
                    <a:gd name="T10" fmla="*/ 30 w 56"/>
                    <a:gd name="T11" fmla="*/ 33 h 48"/>
                    <a:gd name="T12" fmla="*/ 24 w 56"/>
                    <a:gd name="T13" fmla="*/ 26 h 48"/>
                    <a:gd name="T14" fmla="*/ 24 w 56"/>
                    <a:gd name="T15" fmla="*/ 18 h 48"/>
                    <a:gd name="T16" fmla="*/ 31 w 56"/>
                    <a:gd name="T17" fmla="*/ 18 h 48"/>
                    <a:gd name="T18" fmla="*/ 33 w 56"/>
                    <a:gd name="T19" fmla="*/ 24 h 48"/>
                    <a:gd name="T20" fmla="*/ 29 w 56"/>
                    <a:gd name="T21" fmla="*/ 27 h 48"/>
                    <a:gd name="T22" fmla="*/ 32 w 56"/>
                    <a:gd name="T23" fmla="*/ 12 h 48"/>
                    <a:gd name="T24" fmla="*/ 18 w 56"/>
                    <a:gd name="T25" fmla="*/ 25 h 48"/>
                    <a:gd name="T26" fmla="*/ 46 w 56"/>
                    <a:gd name="T27" fmla="*/ 12 h 48"/>
                    <a:gd name="T28" fmla="*/ 25 w 56"/>
                    <a:gd name="T29" fmla="*/ 1 h 48"/>
                    <a:gd name="T30" fmla="*/ 4 w 56"/>
                    <a:gd name="T31" fmla="*/ 23 h 48"/>
                    <a:gd name="T32" fmla="*/ 27 w 56"/>
                    <a:gd name="T33" fmla="*/ 48 h 48"/>
                    <a:gd name="T34" fmla="*/ 32 w 56"/>
                    <a:gd name="T35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6" h="48">
                      <a:moveTo>
                        <a:pt x="32" y="46"/>
                      </a:moveTo>
                      <a:cubicBezTo>
                        <a:pt x="26" y="45"/>
                        <a:pt x="21" y="43"/>
                        <a:pt x="16" y="39"/>
                      </a:cubicBezTo>
                      <a:cubicBezTo>
                        <a:pt x="5" y="31"/>
                        <a:pt x="9" y="14"/>
                        <a:pt x="18" y="6"/>
                      </a:cubicBezTo>
                      <a:cubicBezTo>
                        <a:pt x="24" y="0"/>
                        <a:pt x="33" y="5"/>
                        <a:pt x="38" y="9"/>
                      </a:cubicBezTo>
                      <a:cubicBezTo>
                        <a:pt x="42" y="14"/>
                        <a:pt x="44" y="20"/>
                        <a:pt x="41" y="26"/>
                      </a:cubicBezTo>
                      <a:cubicBezTo>
                        <a:pt x="39" y="31"/>
                        <a:pt x="35" y="35"/>
                        <a:pt x="30" y="33"/>
                      </a:cubicBezTo>
                      <a:cubicBezTo>
                        <a:pt x="28" y="31"/>
                        <a:pt x="26" y="29"/>
                        <a:pt x="24" y="26"/>
                      </a:cubicBezTo>
                      <a:cubicBezTo>
                        <a:pt x="23" y="23"/>
                        <a:pt x="23" y="21"/>
                        <a:pt x="24" y="18"/>
                      </a:cubicBezTo>
                      <a:cubicBezTo>
                        <a:pt x="26" y="14"/>
                        <a:pt x="29" y="15"/>
                        <a:pt x="31" y="18"/>
                      </a:cubicBezTo>
                      <a:cubicBezTo>
                        <a:pt x="33" y="20"/>
                        <a:pt x="29" y="24"/>
                        <a:pt x="33" y="24"/>
                      </a:cubicBezTo>
                      <a:cubicBezTo>
                        <a:pt x="32" y="24"/>
                        <a:pt x="26" y="26"/>
                        <a:pt x="29" y="27"/>
                      </a:cubicBezTo>
                      <a:cubicBezTo>
                        <a:pt x="38" y="27"/>
                        <a:pt x="41" y="15"/>
                        <a:pt x="32" y="12"/>
                      </a:cubicBezTo>
                      <a:cubicBezTo>
                        <a:pt x="25" y="10"/>
                        <a:pt x="16" y="18"/>
                        <a:pt x="18" y="25"/>
                      </a:cubicBezTo>
                      <a:cubicBezTo>
                        <a:pt x="22" y="47"/>
                        <a:pt x="56" y="32"/>
                        <a:pt x="46" y="12"/>
                      </a:cubicBezTo>
                      <a:cubicBezTo>
                        <a:pt x="42" y="4"/>
                        <a:pt x="33" y="0"/>
                        <a:pt x="25" y="1"/>
                      </a:cubicBezTo>
                      <a:cubicBezTo>
                        <a:pt x="13" y="3"/>
                        <a:pt x="6" y="12"/>
                        <a:pt x="4" y="23"/>
                      </a:cubicBezTo>
                      <a:cubicBezTo>
                        <a:pt x="0" y="37"/>
                        <a:pt x="15" y="46"/>
                        <a:pt x="27" y="48"/>
                      </a:cubicBezTo>
                      <a:cubicBezTo>
                        <a:pt x="29" y="48"/>
                        <a:pt x="34" y="46"/>
                        <a:pt x="32" y="4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62" name="Freeform 46">
                  <a:extLst>
                    <a:ext uri="{FF2B5EF4-FFF2-40B4-BE49-F238E27FC236}">
                      <a16:creationId xmlns:a16="http://schemas.microsoft.com/office/drawing/2014/main" id="{2FF92D71-6841-4B77-9A90-5BEFABCA31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4276" y="1724025"/>
                  <a:ext cx="195263" cy="192088"/>
                </a:xfrm>
                <a:custGeom>
                  <a:avLst/>
                  <a:gdLst>
                    <a:gd name="T0" fmla="*/ 19 w 46"/>
                    <a:gd name="T1" fmla="*/ 4 h 45"/>
                    <a:gd name="T2" fmla="*/ 31 w 46"/>
                    <a:gd name="T3" fmla="*/ 14 h 45"/>
                    <a:gd name="T4" fmla="*/ 23 w 46"/>
                    <a:gd name="T5" fmla="*/ 40 h 45"/>
                    <a:gd name="T6" fmla="*/ 6 w 46"/>
                    <a:gd name="T7" fmla="*/ 25 h 45"/>
                    <a:gd name="T8" fmla="*/ 21 w 46"/>
                    <a:gd name="T9" fmla="*/ 21 h 45"/>
                    <a:gd name="T10" fmla="*/ 23 w 46"/>
                    <a:gd name="T11" fmla="*/ 28 h 45"/>
                    <a:gd name="T12" fmla="*/ 19 w 46"/>
                    <a:gd name="T13" fmla="*/ 30 h 45"/>
                    <a:gd name="T14" fmla="*/ 16 w 46"/>
                    <a:gd name="T15" fmla="*/ 26 h 45"/>
                    <a:gd name="T16" fmla="*/ 20 w 46"/>
                    <a:gd name="T17" fmla="*/ 22 h 45"/>
                    <a:gd name="T18" fmla="*/ 13 w 46"/>
                    <a:gd name="T19" fmla="*/ 33 h 45"/>
                    <a:gd name="T20" fmla="*/ 29 w 46"/>
                    <a:gd name="T21" fmla="*/ 27 h 45"/>
                    <a:gd name="T22" fmla="*/ 14 w 46"/>
                    <a:gd name="T23" fmla="*/ 14 h 45"/>
                    <a:gd name="T24" fmla="*/ 1 w 46"/>
                    <a:gd name="T25" fmla="*/ 29 h 45"/>
                    <a:gd name="T26" fmla="*/ 15 w 46"/>
                    <a:gd name="T27" fmla="*/ 43 h 45"/>
                    <a:gd name="T28" fmla="*/ 36 w 46"/>
                    <a:gd name="T29" fmla="*/ 35 h 45"/>
                    <a:gd name="T30" fmla="*/ 24 w 46"/>
                    <a:gd name="T31" fmla="*/ 1 h 45"/>
                    <a:gd name="T32" fmla="*/ 19 w 46"/>
                    <a:gd name="T33" fmla="*/ 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" h="45">
                      <a:moveTo>
                        <a:pt x="19" y="4"/>
                      </a:moveTo>
                      <a:cubicBezTo>
                        <a:pt x="24" y="7"/>
                        <a:pt x="28" y="10"/>
                        <a:pt x="31" y="14"/>
                      </a:cubicBezTo>
                      <a:cubicBezTo>
                        <a:pt x="37" y="23"/>
                        <a:pt x="35" y="38"/>
                        <a:pt x="23" y="40"/>
                      </a:cubicBezTo>
                      <a:cubicBezTo>
                        <a:pt x="15" y="42"/>
                        <a:pt x="6" y="33"/>
                        <a:pt x="6" y="25"/>
                      </a:cubicBezTo>
                      <a:cubicBezTo>
                        <a:pt x="7" y="17"/>
                        <a:pt x="16" y="16"/>
                        <a:pt x="21" y="21"/>
                      </a:cubicBezTo>
                      <a:cubicBezTo>
                        <a:pt x="23" y="23"/>
                        <a:pt x="24" y="25"/>
                        <a:pt x="23" y="28"/>
                      </a:cubicBezTo>
                      <a:cubicBezTo>
                        <a:pt x="23" y="30"/>
                        <a:pt x="21" y="31"/>
                        <a:pt x="19" y="30"/>
                      </a:cubicBezTo>
                      <a:cubicBezTo>
                        <a:pt x="16" y="29"/>
                        <a:pt x="19" y="26"/>
                        <a:pt x="16" y="26"/>
                      </a:cubicBezTo>
                      <a:cubicBezTo>
                        <a:pt x="18" y="26"/>
                        <a:pt x="23" y="23"/>
                        <a:pt x="20" y="22"/>
                      </a:cubicBezTo>
                      <a:cubicBezTo>
                        <a:pt x="14" y="21"/>
                        <a:pt x="8" y="29"/>
                        <a:pt x="13" y="33"/>
                      </a:cubicBezTo>
                      <a:cubicBezTo>
                        <a:pt x="19" y="37"/>
                        <a:pt x="27" y="33"/>
                        <a:pt x="29" y="27"/>
                      </a:cubicBezTo>
                      <a:cubicBezTo>
                        <a:pt x="32" y="19"/>
                        <a:pt x="20" y="13"/>
                        <a:pt x="14" y="14"/>
                      </a:cubicBezTo>
                      <a:cubicBezTo>
                        <a:pt x="6" y="14"/>
                        <a:pt x="0" y="22"/>
                        <a:pt x="1" y="29"/>
                      </a:cubicBezTo>
                      <a:cubicBezTo>
                        <a:pt x="2" y="36"/>
                        <a:pt x="9" y="41"/>
                        <a:pt x="15" y="43"/>
                      </a:cubicBezTo>
                      <a:cubicBezTo>
                        <a:pt x="23" y="45"/>
                        <a:pt x="31" y="42"/>
                        <a:pt x="36" y="35"/>
                      </a:cubicBezTo>
                      <a:cubicBezTo>
                        <a:pt x="46" y="22"/>
                        <a:pt x="37" y="8"/>
                        <a:pt x="24" y="1"/>
                      </a:cubicBezTo>
                      <a:cubicBezTo>
                        <a:pt x="22" y="0"/>
                        <a:pt x="17" y="3"/>
                        <a:pt x="19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63" name="Freeform 47">
                  <a:extLst>
                    <a:ext uri="{FF2B5EF4-FFF2-40B4-BE49-F238E27FC236}">
                      <a16:creationId xmlns:a16="http://schemas.microsoft.com/office/drawing/2014/main" id="{E7D1E9FC-CB72-4E45-84BF-43CD747780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469900"/>
                  <a:ext cx="446088" cy="425450"/>
                </a:xfrm>
                <a:custGeom>
                  <a:avLst/>
                  <a:gdLst>
                    <a:gd name="T0" fmla="*/ 60 w 105"/>
                    <a:gd name="T1" fmla="*/ 7 h 100"/>
                    <a:gd name="T2" fmla="*/ 85 w 105"/>
                    <a:gd name="T3" fmla="*/ 72 h 100"/>
                    <a:gd name="T4" fmla="*/ 6 w 105"/>
                    <a:gd name="T5" fmla="*/ 55 h 100"/>
                    <a:gd name="T6" fmla="*/ 60 w 105"/>
                    <a:gd name="T7" fmla="*/ 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5" h="100">
                      <a:moveTo>
                        <a:pt x="60" y="7"/>
                      </a:moveTo>
                      <a:cubicBezTo>
                        <a:pt x="85" y="14"/>
                        <a:pt x="105" y="45"/>
                        <a:pt x="85" y="72"/>
                      </a:cubicBezTo>
                      <a:cubicBezTo>
                        <a:pt x="65" y="100"/>
                        <a:pt x="11" y="93"/>
                        <a:pt x="6" y="55"/>
                      </a:cubicBezTo>
                      <a:cubicBezTo>
                        <a:pt x="0" y="17"/>
                        <a:pt x="34" y="0"/>
                        <a:pt x="60" y="7"/>
                      </a:cubicBezTo>
                      <a:close/>
                    </a:path>
                  </a:pathLst>
                </a:custGeom>
                <a:solidFill>
                  <a:srgbClr val="FFC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64" name="Freeform 48">
                  <a:extLst>
                    <a:ext uri="{FF2B5EF4-FFF2-40B4-BE49-F238E27FC236}">
                      <a16:creationId xmlns:a16="http://schemas.microsoft.com/office/drawing/2014/main" id="{4BBB2FC8-995F-4728-8952-083E270306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426" y="439738"/>
                  <a:ext cx="484188" cy="400050"/>
                </a:xfrm>
                <a:custGeom>
                  <a:avLst/>
                  <a:gdLst>
                    <a:gd name="T0" fmla="*/ 64 w 114"/>
                    <a:gd name="T1" fmla="*/ 8 h 94"/>
                    <a:gd name="T2" fmla="*/ 95 w 114"/>
                    <a:gd name="T3" fmla="*/ 59 h 94"/>
                    <a:gd name="T4" fmla="*/ 40 w 114"/>
                    <a:gd name="T5" fmla="*/ 84 h 94"/>
                    <a:gd name="T6" fmla="*/ 15 w 114"/>
                    <a:gd name="T7" fmla="*/ 41 h 94"/>
                    <a:gd name="T8" fmla="*/ 65 w 114"/>
                    <a:gd name="T9" fmla="*/ 8 h 94"/>
                    <a:gd name="T10" fmla="*/ 69 w 114"/>
                    <a:gd name="T11" fmla="*/ 5 h 94"/>
                    <a:gd name="T12" fmla="*/ 15 w 114"/>
                    <a:gd name="T13" fmla="*/ 24 h 94"/>
                    <a:gd name="T14" fmla="*/ 36 w 114"/>
                    <a:gd name="T15" fmla="*/ 86 h 94"/>
                    <a:gd name="T16" fmla="*/ 90 w 114"/>
                    <a:gd name="T17" fmla="*/ 77 h 94"/>
                    <a:gd name="T18" fmla="*/ 69 w 114"/>
                    <a:gd name="T19" fmla="*/ 5 h 94"/>
                    <a:gd name="T20" fmla="*/ 64 w 114"/>
                    <a:gd name="T21" fmla="*/ 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4" h="94">
                      <a:moveTo>
                        <a:pt x="64" y="8"/>
                      </a:moveTo>
                      <a:cubicBezTo>
                        <a:pt x="87" y="15"/>
                        <a:pt x="101" y="36"/>
                        <a:pt x="95" y="59"/>
                      </a:cubicBezTo>
                      <a:cubicBezTo>
                        <a:pt x="90" y="84"/>
                        <a:pt x="62" y="91"/>
                        <a:pt x="40" y="84"/>
                      </a:cubicBezTo>
                      <a:cubicBezTo>
                        <a:pt x="22" y="77"/>
                        <a:pt x="14" y="59"/>
                        <a:pt x="15" y="41"/>
                      </a:cubicBezTo>
                      <a:cubicBezTo>
                        <a:pt x="16" y="16"/>
                        <a:pt x="42" y="3"/>
                        <a:pt x="65" y="8"/>
                      </a:cubicBezTo>
                      <a:cubicBezTo>
                        <a:pt x="67" y="8"/>
                        <a:pt x="72" y="6"/>
                        <a:pt x="69" y="5"/>
                      </a:cubicBezTo>
                      <a:cubicBezTo>
                        <a:pt x="49" y="0"/>
                        <a:pt x="27" y="7"/>
                        <a:pt x="15" y="24"/>
                      </a:cubicBezTo>
                      <a:cubicBezTo>
                        <a:pt x="0" y="47"/>
                        <a:pt x="13" y="76"/>
                        <a:pt x="36" y="86"/>
                      </a:cubicBezTo>
                      <a:cubicBezTo>
                        <a:pt x="52" y="94"/>
                        <a:pt x="77" y="90"/>
                        <a:pt x="90" y="77"/>
                      </a:cubicBezTo>
                      <a:cubicBezTo>
                        <a:pt x="114" y="51"/>
                        <a:pt x="100" y="15"/>
                        <a:pt x="69" y="5"/>
                      </a:cubicBezTo>
                      <a:cubicBezTo>
                        <a:pt x="68" y="5"/>
                        <a:pt x="62" y="7"/>
                        <a:pt x="64" y="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65" name="Freeform 49">
                  <a:extLst>
                    <a:ext uri="{FF2B5EF4-FFF2-40B4-BE49-F238E27FC236}">
                      <a16:creationId xmlns:a16="http://schemas.microsoft.com/office/drawing/2014/main" id="{7FE44BD2-44C9-4856-B266-41A1030EB5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5851" y="627063"/>
                  <a:ext cx="66675" cy="33338"/>
                </a:xfrm>
                <a:custGeom>
                  <a:avLst/>
                  <a:gdLst>
                    <a:gd name="T0" fmla="*/ 0 w 16"/>
                    <a:gd name="T1" fmla="*/ 3 h 8"/>
                    <a:gd name="T2" fmla="*/ 7 w 16"/>
                    <a:gd name="T3" fmla="*/ 8 h 8"/>
                    <a:gd name="T4" fmla="*/ 15 w 16"/>
                    <a:gd name="T5" fmla="*/ 5 h 8"/>
                    <a:gd name="T6" fmla="*/ 8 w 16"/>
                    <a:gd name="T7" fmla="*/ 0 h 8"/>
                    <a:gd name="T8" fmla="*/ 0 w 16"/>
                    <a:gd name="T9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8">
                      <a:moveTo>
                        <a:pt x="0" y="3"/>
                      </a:moveTo>
                      <a:cubicBezTo>
                        <a:pt x="0" y="5"/>
                        <a:pt x="3" y="7"/>
                        <a:pt x="7" y="8"/>
                      </a:cubicBezTo>
                      <a:cubicBezTo>
                        <a:pt x="12" y="8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0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66" name="Freeform 50">
                  <a:extLst>
                    <a:ext uri="{FF2B5EF4-FFF2-40B4-BE49-F238E27FC236}">
                      <a16:creationId xmlns:a16="http://schemas.microsoft.com/office/drawing/2014/main" id="{9CF5DD25-AA34-4864-A758-5540210324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657225"/>
                  <a:ext cx="68263" cy="38100"/>
                </a:xfrm>
                <a:custGeom>
                  <a:avLst/>
                  <a:gdLst>
                    <a:gd name="T0" fmla="*/ 0 w 16"/>
                    <a:gd name="T1" fmla="*/ 3 h 9"/>
                    <a:gd name="T2" fmla="*/ 7 w 16"/>
                    <a:gd name="T3" fmla="*/ 8 h 9"/>
                    <a:gd name="T4" fmla="*/ 15 w 16"/>
                    <a:gd name="T5" fmla="*/ 5 h 9"/>
                    <a:gd name="T6" fmla="*/ 8 w 16"/>
                    <a:gd name="T7" fmla="*/ 1 h 9"/>
                    <a:gd name="T8" fmla="*/ 0 w 16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0" y="3"/>
                      </a:moveTo>
                      <a:cubicBezTo>
                        <a:pt x="0" y="5"/>
                        <a:pt x="3" y="8"/>
                        <a:pt x="7" y="8"/>
                      </a:cubicBezTo>
                      <a:cubicBezTo>
                        <a:pt x="12" y="9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1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67" name="Freeform 51">
                  <a:extLst>
                    <a:ext uri="{FF2B5EF4-FFF2-40B4-BE49-F238E27FC236}">
                      <a16:creationId xmlns:a16="http://schemas.microsoft.com/office/drawing/2014/main" id="{95B15711-D240-41E7-9014-1C99D660C9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3789" y="635000"/>
                  <a:ext cx="258763" cy="161925"/>
                </a:xfrm>
                <a:custGeom>
                  <a:avLst/>
                  <a:gdLst>
                    <a:gd name="T0" fmla="*/ 54 w 61"/>
                    <a:gd name="T1" fmla="*/ 11 h 38"/>
                    <a:gd name="T2" fmla="*/ 9 w 61"/>
                    <a:gd name="T3" fmla="*/ 3 h 38"/>
                    <a:gd name="T4" fmla="*/ 3 w 61"/>
                    <a:gd name="T5" fmla="*/ 4 h 38"/>
                    <a:gd name="T6" fmla="*/ 60 w 61"/>
                    <a:gd name="T7" fmla="*/ 10 h 38"/>
                    <a:gd name="T8" fmla="*/ 54 w 61"/>
                    <a:gd name="T9" fmla="*/ 1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8">
                      <a:moveTo>
                        <a:pt x="54" y="11"/>
                      </a:moveTo>
                      <a:cubicBezTo>
                        <a:pt x="52" y="34"/>
                        <a:pt x="7" y="26"/>
                        <a:pt x="9" y="3"/>
                      </a:cubicBezTo>
                      <a:cubicBezTo>
                        <a:pt x="9" y="0"/>
                        <a:pt x="3" y="1"/>
                        <a:pt x="3" y="4"/>
                      </a:cubicBezTo>
                      <a:cubicBezTo>
                        <a:pt x="0" y="33"/>
                        <a:pt x="57" y="38"/>
                        <a:pt x="60" y="10"/>
                      </a:cubicBezTo>
                      <a:cubicBezTo>
                        <a:pt x="61" y="7"/>
                        <a:pt x="55" y="8"/>
                        <a:pt x="54" y="1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68" name="Freeform 52">
                  <a:extLst>
                    <a:ext uri="{FF2B5EF4-FFF2-40B4-BE49-F238E27FC236}">
                      <a16:creationId xmlns:a16="http://schemas.microsoft.com/office/drawing/2014/main" id="{1E761D97-3201-4B44-8079-84EA6D4CCC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4451" y="601663"/>
                  <a:ext cx="46038" cy="33338"/>
                </a:xfrm>
                <a:custGeom>
                  <a:avLst/>
                  <a:gdLst>
                    <a:gd name="T0" fmla="*/ 5 w 11"/>
                    <a:gd name="T1" fmla="*/ 1 h 8"/>
                    <a:gd name="T2" fmla="*/ 5 w 11"/>
                    <a:gd name="T3" fmla="*/ 8 h 8"/>
                    <a:gd name="T4" fmla="*/ 5 w 11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8">
                      <a:moveTo>
                        <a:pt x="5" y="1"/>
                      </a:moveTo>
                      <a:cubicBezTo>
                        <a:pt x="9" y="0"/>
                        <a:pt x="11" y="7"/>
                        <a:pt x="5" y="8"/>
                      </a:cubicBezTo>
                      <a:cubicBezTo>
                        <a:pt x="2" y="8"/>
                        <a:pt x="0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69" name="Freeform 53">
                  <a:extLst>
                    <a:ext uri="{FF2B5EF4-FFF2-40B4-BE49-F238E27FC236}">
                      <a16:creationId xmlns:a16="http://schemas.microsoft.com/office/drawing/2014/main" id="{239267D6-08D9-487D-8C2C-C848A90654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3951" y="581025"/>
                  <a:ext cx="41275" cy="33338"/>
                </a:xfrm>
                <a:custGeom>
                  <a:avLst/>
                  <a:gdLst>
                    <a:gd name="T0" fmla="*/ 4 w 10"/>
                    <a:gd name="T1" fmla="*/ 1 h 8"/>
                    <a:gd name="T2" fmla="*/ 5 w 10"/>
                    <a:gd name="T3" fmla="*/ 7 h 8"/>
                    <a:gd name="T4" fmla="*/ 4 w 10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8">
                      <a:moveTo>
                        <a:pt x="4" y="1"/>
                      </a:moveTo>
                      <a:cubicBezTo>
                        <a:pt x="9" y="0"/>
                        <a:pt x="10" y="7"/>
                        <a:pt x="5" y="7"/>
                      </a:cubicBezTo>
                      <a:cubicBezTo>
                        <a:pt x="1" y="8"/>
                        <a:pt x="0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70" name="Freeform 54">
                  <a:extLst>
                    <a:ext uri="{FF2B5EF4-FFF2-40B4-BE49-F238E27FC236}">
                      <a16:creationId xmlns:a16="http://schemas.microsoft.com/office/drawing/2014/main" id="{8ECCEC98-D34C-4EA9-A11E-8AAF798920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831850"/>
                  <a:ext cx="76200" cy="114300"/>
                </a:xfrm>
                <a:custGeom>
                  <a:avLst/>
                  <a:gdLst>
                    <a:gd name="T0" fmla="*/ 11 w 18"/>
                    <a:gd name="T1" fmla="*/ 2 h 27"/>
                    <a:gd name="T2" fmla="*/ 1 w 18"/>
                    <a:gd name="T3" fmla="*/ 24 h 27"/>
                    <a:gd name="T4" fmla="*/ 7 w 18"/>
                    <a:gd name="T5" fmla="*/ 25 h 27"/>
                    <a:gd name="T6" fmla="*/ 17 w 18"/>
                    <a:gd name="T7" fmla="*/ 3 h 27"/>
                    <a:gd name="T8" fmla="*/ 11 w 18"/>
                    <a:gd name="T9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7">
                      <a:moveTo>
                        <a:pt x="11" y="2"/>
                      </a:moveTo>
                      <a:cubicBezTo>
                        <a:pt x="8" y="10"/>
                        <a:pt x="5" y="17"/>
                        <a:pt x="1" y="24"/>
                      </a:cubicBezTo>
                      <a:cubicBezTo>
                        <a:pt x="0" y="27"/>
                        <a:pt x="6" y="26"/>
                        <a:pt x="7" y="25"/>
                      </a:cubicBezTo>
                      <a:cubicBezTo>
                        <a:pt x="10" y="17"/>
                        <a:pt x="13" y="10"/>
                        <a:pt x="17" y="3"/>
                      </a:cubicBezTo>
                      <a:cubicBezTo>
                        <a:pt x="18" y="0"/>
                        <a:pt x="12" y="1"/>
                        <a:pt x="1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71" name="Freeform 55">
                  <a:extLst>
                    <a:ext uri="{FF2B5EF4-FFF2-40B4-BE49-F238E27FC236}">
                      <a16:creationId xmlns:a16="http://schemas.microsoft.com/office/drawing/2014/main" id="{EE4032E4-C9CB-4F0F-BF8C-F8F634E6F0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1864" y="754063"/>
                  <a:ext cx="119063" cy="47625"/>
                </a:xfrm>
                <a:custGeom>
                  <a:avLst/>
                  <a:gdLst>
                    <a:gd name="T0" fmla="*/ 22 w 28"/>
                    <a:gd name="T1" fmla="*/ 1 h 11"/>
                    <a:gd name="T2" fmla="*/ 2 w 28"/>
                    <a:gd name="T3" fmla="*/ 9 h 11"/>
                    <a:gd name="T4" fmla="*/ 1 w 28"/>
                    <a:gd name="T5" fmla="*/ 11 h 11"/>
                    <a:gd name="T6" fmla="*/ 5 w 28"/>
                    <a:gd name="T7" fmla="*/ 10 h 11"/>
                    <a:gd name="T8" fmla="*/ 26 w 28"/>
                    <a:gd name="T9" fmla="*/ 1 h 11"/>
                    <a:gd name="T10" fmla="*/ 26 w 28"/>
                    <a:gd name="T11" fmla="*/ 0 h 11"/>
                    <a:gd name="T12" fmla="*/ 22 w 28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1">
                      <a:moveTo>
                        <a:pt x="22" y="1"/>
                      </a:moveTo>
                      <a:cubicBezTo>
                        <a:pt x="15" y="3"/>
                        <a:pt x="8" y="6"/>
                        <a:pt x="2" y="9"/>
                      </a:cubicBezTo>
                      <a:cubicBezTo>
                        <a:pt x="1" y="10"/>
                        <a:pt x="0" y="11"/>
                        <a:pt x="1" y="11"/>
                      </a:cubicBezTo>
                      <a:cubicBezTo>
                        <a:pt x="2" y="11"/>
                        <a:pt x="4" y="11"/>
                        <a:pt x="5" y="10"/>
                      </a:cubicBezTo>
                      <a:cubicBezTo>
                        <a:pt x="12" y="7"/>
                        <a:pt x="19" y="4"/>
                        <a:pt x="26" y="1"/>
                      </a:cubicBezTo>
                      <a:cubicBezTo>
                        <a:pt x="26" y="1"/>
                        <a:pt x="28" y="0"/>
                        <a:pt x="26" y="0"/>
                      </a:cubicBezTo>
                      <a:cubicBezTo>
                        <a:pt x="25" y="0"/>
                        <a:pt x="24" y="0"/>
                        <a:pt x="22" y="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72" name="Freeform 56">
                  <a:extLst>
                    <a:ext uri="{FF2B5EF4-FFF2-40B4-BE49-F238E27FC236}">
                      <a16:creationId xmlns:a16="http://schemas.microsoft.com/office/drawing/2014/main" id="{4E6FB518-1BB2-4C9A-BB72-CCB8967880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3489" y="857250"/>
                  <a:ext cx="42863" cy="119063"/>
                </a:xfrm>
                <a:custGeom>
                  <a:avLst/>
                  <a:gdLst>
                    <a:gd name="T0" fmla="*/ 1 w 10"/>
                    <a:gd name="T1" fmla="*/ 4 h 28"/>
                    <a:gd name="T2" fmla="*/ 4 w 10"/>
                    <a:gd name="T3" fmla="*/ 25 h 28"/>
                    <a:gd name="T4" fmla="*/ 10 w 10"/>
                    <a:gd name="T5" fmla="*/ 24 h 28"/>
                    <a:gd name="T6" fmla="*/ 7 w 10"/>
                    <a:gd name="T7" fmla="*/ 3 h 28"/>
                    <a:gd name="T8" fmla="*/ 1 w 10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8">
                      <a:moveTo>
                        <a:pt x="1" y="4"/>
                      </a:moveTo>
                      <a:cubicBezTo>
                        <a:pt x="2" y="11"/>
                        <a:pt x="3" y="18"/>
                        <a:pt x="4" y="25"/>
                      </a:cubicBezTo>
                      <a:cubicBezTo>
                        <a:pt x="4" y="28"/>
                        <a:pt x="10" y="26"/>
                        <a:pt x="10" y="24"/>
                      </a:cubicBezTo>
                      <a:cubicBezTo>
                        <a:pt x="9" y="17"/>
                        <a:pt x="8" y="10"/>
                        <a:pt x="7" y="3"/>
                      </a:cubicBezTo>
                      <a:cubicBezTo>
                        <a:pt x="6" y="0"/>
                        <a:pt x="0" y="2"/>
                        <a:pt x="1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73" name="Freeform 57">
                  <a:extLst>
                    <a:ext uri="{FF2B5EF4-FFF2-40B4-BE49-F238E27FC236}">
                      <a16:creationId xmlns:a16="http://schemas.microsoft.com/office/drawing/2014/main" id="{AFF5F82A-CFBF-4D80-9DEB-AB0042AAD0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5251" y="801688"/>
                  <a:ext cx="93663" cy="96838"/>
                </a:xfrm>
                <a:custGeom>
                  <a:avLst/>
                  <a:gdLst>
                    <a:gd name="T0" fmla="*/ 1 w 22"/>
                    <a:gd name="T1" fmla="*/ 3 h 23"/>
                    <a:gd name="T2" fmla="*/ 15 w 22"/>
                    <a:gd name="T3" fmla="*/ 22 h 23"/>
                    <a:gd name="T4" fmla="*/ 21 w 22"/>
                    <a:gd name="T5" fmla="*/ 19 h 23"/>
                    <a:gd name="T6" fmla="*/ 7 w 22"/>
                    <a:gd name="T7" fmla="*/ 1 h 23"/>
                    <a:gd name="T8" fmla="*/ 1 w 22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" y="3"/>
                      </a:moveTo>
                      <a:cubicBezTo>
                        <a:pt x="6" y="9"/>
                        <a:pt x="11" y="16"/>
                        <a:pt x="15" y="22"/>
                      </a:cubicBezTo>
                      <a:cubicBezTo>
                        <a:pt x="16" y="23"/>
                        <a:pt x="22" y="21"/>
                        <a:pt x="21" y="19"/>
                      </a:cubicBezTo>
                      <a:cubicBezTo>
                        <a:pt x="16" y="13"/>
                        <a:pt x="11" y="7"/>
                        <a:pt x="7" y="1"/>
                      </a:cubicBezTo>
                      <a:cubicBezTo>
                        <a:pt x="6" y="0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74" name="Freeform 58">
                  <a:extLst>
                    <a:ext uri="{FF2B5EF4-FFF2-40B4-BE49-F238E27FC236}">
                      <a16:creationId xmlns:a16="http://schemas.microsoft.com/office/drawing/2014/main" id="{1C69F4D3-FFAE-4EFD-BE5A-AB3FC725C3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5026" y="631825"/>
                  <a:ext cx="169863" cy="28575"/>
                </a:xfrm>
                <a:custGeom>
                  <a:avLst/>
                  <a:gdLst>
                    <a:gd name="T0" fmla="*/ 36 w 40"/>
                    <a:gd name="T1" fmla="*/ 0 h 7"/>
                    <a:gd name="T2" fmla="*/ 5 w 40"/>
                    <a:gd name="T3" fmla="*/ 3 h 7"/>
                    <a:gd name="T4" fmla="*/ 4 w 40"/>
                    <a:gd name="T5" fmla="*/ 7 h 7"/>
                    <a:gd name="T6" fmla="*/ 36 w 40"/>
                    <a:gd name="T7" fmla="*/ 4 h 7"/>
                    <a:gd name="T8" fmla="*/ 36 w 40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6" y="0"/>
                      </a:moveTo>
                      <a:cubicBezTo>
                        <a:pt x="26" y="1"/>
                        <a:pt x="15" y="2"/>
                        <a:pt x="5" y="3"/>
                      </a:cubicBezTo>
                      <a:cubicBezTo>
                        <a:pt x="2" y="3"/>
                        <a:pt x="0" y="7"/>
                        <a:pt x="4" y="7"/>
                      </a:cubicBezTo>
                      <a:cubicBezTo>
                        <a:pt x="15" y="6"/>
                        <a:pt x="25" y="5"/>
                        <a:pt x="36" y="4"/>
                      </a:cubicBezTo>
                      <a:cubicBezTo>
                        <a:pt x="39" y="4"/>
                        <a:pt x="40" y="0"/>
                        <a:pt x="36" y="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75" name="Freeform 59">
                  <a:extLst>
                    <a:ext uri="{FF2B5EF4-FFF2-40B4-BE49-F238E27FC236}">
                      <a16:creationId xmlns:a16="http://schemas.microsoft.com/office/drawing/2014/main" id="{9E52C657-175D-4985-92EC-D3498B1FE0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6789" y="414338"/>
                  <a:ext cx="114300" cy="80963"/>
                </a:xfrm>
                <a:custGeom>
                  <a:avLst/>
                  <a:gdLst>
                    <a:gd name="T0" fmla="*/ 26 w 27"/>
                    <a:gd name="T1" fmla="*/ 15 h 19"/>
                    <a:gd name="T2" fmla="*/ 7 w 27"/>
                    <a:gd name="T3" fmla="*/ 1 h 19"/>
                    <a:gd name="T4" fmla="*/ 1 w 27"/>
                    <a:gd name="T5" fmla="*/ 4 h 19"/>
                    <a:gd name="T6" fmla="*/ 20 w 27"/>
                    <a:gd name="T7" fmla="*/ 17 h 19"/>
                    <a:gd name="T8" fmla="*/ 26 w 27"/>
                    <a:gd name="T9" fmla="*/ 1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9">
                      <a:moveTo>
                        <a:pt x="26" y="15"/>
                      </a:moveTo>
                      <a:cubicBezTo>
                        <a:pt x="19" y="11"/>
                        <a:pt x="13" y="6"/>
                        <a:pt x="7" y="1"/>
                      </a:cubicBezTo>
                      <a:cubicBezTo>
                        <a:pt x="5" y="0"/>
                        <a:pt x="0" y="3"/>
                        <a:pt x="1" y="4"/>
                      </a:cubicBezTo>
                      <a:cubicBezTo>
                        <a:pt x="8" y="8"/>
                        <a:pt x="14" y="13"/>
                        <a:pt x="20" y="17"/>
                      </a:cubicBezTo>
                      <a:cubicBezTo>
                        <a:pt x="22" y="19"/>
                        <a:pt x="27" y="16"/>
                        <a:pt x="26" y="1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76" name="Freeform 60">
                  <a:extLst>
                    <a:ext uri="{FF2B5EF4-FFF2-40B4-BE49-F238E27FC236}">
                      <a16:creationId xmlns:a16="http://schemas.microsoft.com/office/drawing/2014/main" id="{B8CDABE7-C941-44A8-8044-067DFC874B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4751" y="333375"/>
                  <a:ext cx="28575" cy="101600"/>
                </a:xfrm>
                <a:custGeom>
                  <a:avLst/>
                  <a:gdLst>
                    <a:gd name="T0" fmla="*/ 7 w 7"/>
                    <a:gd name="T1" fmla="*/ 20 h 24"/>
                    <a:gd name="T2" fmla="*/ 6 w 7"/>
                    <a:gd name="T3" fmla="*/ 3 h 24"/>
                    <a:gd name="T4" fmla="*/ 0 w 7"/>
                    <a:gd name="T5" fmla="*/ 3 h 24"/>
                    <a:gd name="T6" fmla="*/ 1 w 7"/>
                    <a:gd name="T7" fmla="*/ 21 h 24"/>
                    <a:gd name="T8" fmla="*/ 7 w 7"/>
                    <a:gd name="T9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4">
                      <a:moveTo>
                        <a:pt x="7" y="20"/>
                      </a:moveTo>
                      <a:cubicBezTo>
                        <a:pt x="6" y="15"/>
                        <a:pt x="6" y="9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ubicBezTo>
                        <a:pt x="0" y="9"/>
                        <a:pt x="1" y="15"/>
                        <a:pt x="1" y="21"/>
                      </a:cubicBezTo>
                      <a:cubicBezTo>
                        <a:pt x="1" y="24"/>
                        <a:pt x="7" y="23"/>
                        <a:pt x="7" y="2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77" name="Freeform 61">
                  <a:extLst>
                    <a:ext uri="{FF2B5EF4-FFF2-40B4-BE49-F238E27FC236}">
                      <a16:creationId xmlns:a16="http://schemas.microsoft.com/office/drawing/2014/main" id="{C658D1D8-F43F-42DD-AA97-59CB2EB384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338138"/>
                  <a:ext cx="85725" cy="119063"/>
                </a:xfrm>
                <a:custGeom>
                  <a:avLst/>
                  <a:gdLst>
                    <a:gd name="T0" fmla="*/ 6 w 20"/>
                    <a:gd name="T1" fmla="*/ 25 h 28"/>
                    <a:gd name="T2" fmla="*/ 19 w 20"/>
                    <a:gd name="T3" fmla="*/ 1 h 28"/>
                    <a:gd name="T4" fmla="*/ 14 w 20"/>
                    <a:gd name="T5" fmla="*/ 2 h 28"/>
                    <a:gd name="T6" fmla="*/ 0 w 20"/>
                    <a:gd name="T7" fmla="*/ 26 h 28"/>
                    <a:gd name="T8" fmla="*/ 6 w 20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8">
                      <a:moveTo>
                        <a:pt x="6" y="25"/>
                      </a:moveTo>
                      <a:cubicBezTo>
                        <a:pt x="10" y="17"/>
                        <a:pt x="15" y="9"/>
                        <a:pt x="19" y="1"/>
                      </a:cubicBezTo>
                      <a:cubicBezTo>
                        <a:pt x="20" y="0"/>
                        <a:pt x="14" y="0"/>
                        <a:pt x="14" y="2"/>
                      </a:cubicBezTo>
                      <a:cubicBezTo>
                        <a:pt x="9" y="10"/>
                        <a:pt x="5" y="18"/>
                        <a:pt x="0" y="26"/>
                      </a:cubicBezTo>
                      <a:cubicBezTo>
                        <a:pt x="0" y="28"/>
                        <a:pt x="5" y="27"/>
                        <a:pt x="6" y="2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78" name="Freeform 62">
                  <a:extLst>
                    <a:ext uri="{FF2B5EF4-FFF2-40B4-BE49-F238E27FC236}">
                      <a16:creationId xmlns:a16="http://schemas.microsoft.com/office/drawing/2014/main" id="{BD0E1622-1207-4EB8-A7B1-DEC8DC1EF5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351" y="465138"/>
                  <a:ext cx="144463" cy="76200"/>
                </a:xfrm>
                <a:custGeom>
                  <a:avLst/>
                  <a:gdLst>
                    <a:gd name="T0" fmla="*/ 7 w 34"/>
                    <a:gd name="T1" fmla="*/ 17 h 18"/>
                    <a:gd name="T2" fmla="*/ 31 w 34"/>
                    <a:gd name="T3" fmla="*/ 3 h 18"/>
                    <a:gd name="T4" fmla="*/ 27 w 34"/>
                    <a:gd name="T5" fmla="*/ 1 h 18"/>
                    <a:gd name="T6" fmla="*/ 3 w 34"/>
                    <a:gd name="T7" fmla="*/ 14 h 18"/>
                    <a:gd name="T8" fmla="*/ 7 w 34"/>
                    <a:gd name="T9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7" y="17"/>
                      </a:moveTo>
                      <a:cubicBezTo>
                        <a:pt x="15" y="12"/>
                        <a:pt x="23" y="8"/>
                        <a:pt x="31" y="3"/>
                      </a:cubicBezTo>
                      <a:cubicBezTo>
                        <a:pt x="34" y="1"/>
                        <a:pt x="29" y="0"/>
                        <a:pt x="27" y="1"/>
                      </a:cubicBezTo>
                      <a:cubicBezTo>
                        <a:pt x="19" y="5"/>
                        <a:pt x="11" y="10"/>
                        <a:pt x="3" y="14"/>
                      </a:cubicBezTo>
                      <a:cubicBezTo>
                        <a:pt x="0" y="16"/>
                        <a:pt x="5" y="18"/>
                        <a:pt x="7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79" name="Freeform 63">
                  <a:extLst>
                    <a:ext uri="{FF2B5EF4-FFF2-40B4-BE49-F238E27FC236}">
                      <a16:creationId xmlns:a16="http://schemas.microsoft.com/office/drawing/2014/main" id="{750DE6E6-589F-477A-85CF-4B624EF110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6214" y="690563"/>
                  <a:ext cx="122238" cy="47625"/>
                </a:xfrm>
                <a:custGeom>
                  <a:avLst/>
                  <a:gdLst>
                    <a:gd name="T0" fmla="*/ 1 w 29"/>
                    <a:gd name="T1" fmla="*/ 2 h 11"/>
                    <a:gd name="T2" fmla="*/ 22 w 29"/>
                    <a:gd name="T3" fmla="*/ 10 h 11"/>
                    <a:gd name="T4" fmla="*/ 26 w 29"/>
                    <a:gd name="T5" fmla="*/ 10 h 11"/>
                    <a:gd name="T6" fmla="*/ 28 w 29"/>
                    <a:gd name="T7" fmla="*/ 8 h 11"/>
                    <a:gd name="T8" fmla="*/ 6 w 29"/>
                    <a:gd name="T9" fmla="*/ 0 h 11"/>
                    <a:gd name="T10" fmla="*/ 2 w 29"/>
                    <a:gd name="T11" fmla="*/ 1 h 11"/>
                    <a:gd name="T12" fmla="*/ 1 w 29"/>
                    <a:gd name="T13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11">
                      <a:moveTo>
                        <a:pt x="1" y="2"/>
                      </a:moveTo>
                      <a:cubicBezTo>
                        <a:pt x="8" y="5"/>
                        <a:pt x="15" y="8"/>
                        <a:pt x="22" y="10"/>
                      </a:cubicBezTo>
                      <a:cubicBezTo>
                        <a:pt x="23" y="11"/>
                        <a:pt x="25" y="10"/>
                        <a:pt x="26" y="10"/>
                      </a:cubicBezTo>
                      <a:cubicBezTo>
                        <a:pt x="26" y="10"/>
                        <a:pt x="29" y="9"/>
                        <a:pt x="28" y="8"/>
                      </a:cubicBezTo>
                      <a:cubicBezTo>
                        <a:pt x="20" y="6"/>
                        <a:pt x="13" y="3"/>
                        <a:pt x="6" y="0"/>
                      </a:cubicBez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2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80" name="Freeform 64">
                  <a:extLst>
                    <a:ext uri="{FF2B5EF4-FFF2-40B4-BE49-F238E27FC236}">
                      <a16:creationId xmlns:a16="http://schemas.microsoft.com/office/drawing/2014/main" id="{15BF9AB8-A7AA-4DD9-8A11-A8EE35B455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5414" y="1019175"/>
                  <a:ext cx="198438" cy="284163"/>
                </a:xfrm>
                <a:custGeom>
                  <a:avLst/>
                  <a:gdLst>
                    <a:gd name="T0" fmla="*/ 36 w 47"/>
                    <a:gd name="T1" fmla="*/ 0 h 67"/>
                    <a:gd name="T2" fmla="*/ 32 w 47"/>
                    <a:gd name="T3" fmla="*/ 0 h 67"/>
                    <a:gd name="T4" fmla="*/ 9 w 47"/>
                    <a:gd name="T5" fmla="*/ 23 h 67"/>
                    <a:gd name="T6" fmla="*/ 7 w 47"/>
                    <a:gd name="T7" fmla="*/ 60 h 67"/>
                    <a:gd name="T8" fmla="*/ 16 w 47"/>
                    <a:gd name="T9" fmla="*/ 67 h 67"/>
                    <a:gd name="T10" fmla="*/ 16 w 47"/>
                    <a:gd name="T11" fmla="*/ 67 h 67"/>
                    <a:gd name="T12" fmla="*/ 19 w 47"/>
                    <a:gd name="T13" fmla="*/ 66 h 67"/>
                    <a:gd name="T14" fmla="*/ 20 w 47"/>
                    <a:gd name="T15" fmla="*/ 53 h 67"/>
                    <a:gd name="T16" fmla="*/ 32 w 47"/>
                    <a:gd name="T17" fmla="*/ 20 h 67"/>
                    <a:gd name="T18" fmla="*/ 47 w 47"/>
                    <a:gd name="T19" fmla="*/ 5 h 67"/>
                    <a:gd name="T20" fmla="*/ 36 w 47"/>
                    <a:gd name="T2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7" h="67">
                      <a:moveTo>
                        <a:pt x="36" y="0"/>
                      </a:moveTo>
                      <a:cubicBezTo>
                        <a:pt x="34" y="0"/>
                        <a:pt x="33" y="0"/>
                        <a:pt x="32" y="0"/>
                      </a:cubicBezTo>
                      <a:cubicBezTo>
                        <a:pt x="22" y="2"/>
                        <a:pt x="14" y="14"/>
                        <a:pt x="9" y="23"/>
                      </a:cubicBezTo>
                      <a:cubicBezTo>
                        <a:pt x="4" y="33"/>
                        <a:pt x="0" y="50"/>
                        <a:pt x="7" y="60"/>
                      </a:cubicBezTo>
                      <a:cubicBezTo>
                        <a:pt x="9" y="63"/>
                        <a:pt x="12" y="67"/>
                        <a:pt x="16" y="67"/>
                      </a:cubicBezTo>
                      <a:cubicBezTo>
                        <a:pt x="16" y="67"/>
                        <a:pt x="16" y="67"/>
                        <a:pt x="16" y="67"/>
                      </a:cubicBezTo>
                      <a:cubicBezTo>
                        <a:pt x="17" y="67"/>
                        <a:pt x="18" y="67"/>
                        <a:pt x="19" y="66"/>
                      </a:cubicBezTo>
                      <a:cubicBezTo>
                        <a:pt x="23" y="63"/>
                        <a:pt x="20" y="57"/>
                        <a:pt x="20" y="53"/>
                      </a:cubicBezTo>
                      <a:cubicBezTo>
                        <a:pt x="19" y="40"/>
                        <a:pt x="23" y="29"/>
                        <a:pt x="32" y="20"/>
                      </a:cubicBezTo>
                      <a:cubicBezTo>
                        <a:pt x="37" y="15"/>
                        <a:pt x="43" y="11"/>
                        <a:pt x="47" y="5"/>
                      </a:cubicBezTo>
                      <a:cubicBezTo>
                        <a:pt x="45" y="1"/>
                        <a:pt x="40" y="0"/>
                        <a:pt x="3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81" name="Freeform 65">
                  <a:extLst>
                    <a:ext uri="{FF2B5EF4-FFF2-40B4-BE49-F238E27FC236}">
                      <a16:creationId xmlns:a16="http://schemas.microsoft.com/office/drawing/2014/main" id="{5BF432B5-0D19-4AE0-B0D8-F8AB50CFA0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7014" y="1579563"/>
                  <a:ext cx="198438" cy="149225"/>
                </a:xfrm>
                <a:custGeom>
                  <a:avLst/>
                  <a:gdLst>
                    <a:gd name="T0" fmla="*/ 5 w 47"/>
                    <a:gd name="T1" fmla="*/ 0 h 35"/>
                    <a:gd name="T2" fmla="*/ 1 w 47"/>
                    <a:gd name="T3" fmla="*/ 15 h 35"/>
                    <a:gd name="T4" fmla="*/ 19 w 47"/>
                    <a:gd name="T5" fmla="*/ 35 h 35"/>
                    <a:gd name="T6" fmla="*/ 22 w 47"/>
                    <a:gd name="T7" fmla="*/ 34 h 35"/>
                    <a:gd name="T8" fmla="*/ 47 w 47"/>
                    <a:gd name="T9" fmla="*/ 27 h 35"/>
                    <a:gd name="T10" fmla="*/ 21 w 47"/>
                    <a:gd name="T11" fmla="*/ 16 h 35"/>
                    <a:gd name="T12" fmla="*/ 5 w 47"/>
                    <a:gd name="T1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" h="35">
                      <a:moveTo>
                        <a:pt x="5" y="0"/>
                      </a:moveTo>
                      <a:cubicBezTo>
                        <a:pt x="1" y="4"/>
                        <a:pt x="0" y="10"/>
                        <a:pt x="1" y="15"/>
                      </a:cubicBezTo>
                      <a:cubicBezTo>
                        <a:pt x="3" y="24"/>
                        <a:pt x="11" y="30"/>
                        <a:pt x="19" y="35"/>
                      </a:cubicBezTo>
                      <a:cubicBezTo>
                        <a:pt x="21" y="35"/>
                        <a:pt x="22" y="34"/>
                        <a:pt x="22" y="34"/>
                      </a:cubicBezTo>
                      <a:cubicBezTo>
                        <a:pt x="31" y="32"/>
                        <a:pt x="39" y="29"/>
                        <a:pt x="47" y="27"/>
                      </a:cubicBezTo>
                      <a:cubicBezTo>
                        <a:pt x="37" y="26"/>
                        <a:pt x="28" y="23"/>
                        <a:pt x="21" y="16"/>
                      </a:cubicBezTo>
                      <a:cubicBezTo>
                        <a:pt x="15" y="11"/>
                        <a:pt x="11" y="4"/>
                        <a:pt x="5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82" name="Freeform 66">
                  <a:extLst>
                    <a:ext uri="{FF2B5EF4-FFF2-40B4-BE49-F238E27FC236}">
                      <a16:creationId xmlns:a16="http://schemas.microsoft.com/office/drawing/2014/main" id="{2B315046-DE86-4B50-8B37-EFCBC2B8BF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6389" y="1690688"/>
                  <a:ext cx="212725" cy="76200"/>
                </a:xfrm>
                <a:custGeom>
                  <a:avLst/>
                  <a:gdLst>
                    <a:gd name="T0" fmla="*/ 44 w 50"/>
                    <a:gd name="T1" fmla="*/ 0 h 18"/>
                    <a:gd name="T2" fmla="*/ 35 w 50"/>
                    <a:gd name="T3" fmla="*/ 1 h 18"/>
                    <a:gd name="T4" fmla="*/ 32 w 50"/>
                    <a:gd name="T5" fmla="*/ 1 h 18"/>
                    <a:gd name="T6" fmla="*/ 28 w 50"/>
                    <a:gd name="T7" fmla="*/ 1 h 18"/>
                    <a:gd name="T8" fmla="*/ 3 w 50"/>
                    <a:gd name="T9" fmla="*/ 8 h 18"/>
                    <a:gd name="T10" fmla="*/ 0 w 50"/>
                    <a:gd name="T11" fmla="*/ 9 h 18"/>
                    <a:gd name="T12" fmla="*/ 5 w 50"/>
                    <a:gd name="T13" fmla="*/ 12 h 18"/>
                    <a:gd name="T14" fmla="*/ 28 w 50"/>
                    <a:gd name="T15" fmla="*/ 18 h 18"/>
                    <a:gd name="T16" fmla="*/ 43 w 50"/>
                    <a:gd name="T17" fmla="*/ 14 h 18"/>
                    <a:gd name="T18" fmla="*/ 50 w 50"/>
                    <a:gd name="T19" fmla="*/ 5 h 18"/>
                    <a:gd name="T20" fmla="*/ 48 w 50"/>
                    <a:gd name="T21" fmla="*/ 1 h 18"/>
                    <a:gd name="T22" fmla="*/ 44 w 50"/>
                    <a:gd name="T2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" h="18">
                      <a:moveTo>
                        <a:pt x="44" y="0"/>
                      </a:moveTo>
                      <a:cubicBezTo>
                        <a:pt x="41" y="0"/>
                        <a:pt x="37" y="1"/>
                        <a:pt x="35" y="1"/>
                      </a:cubicBezTo>
                      <a:cubicBezTo>
                        <a:pt x="34" y="1"/>
                        <a:pt x="33" y="1"/>
                        <a:pt x="32" y="1"/>
                      </a:cubicBezTo>
                      <a:cubicBezTo>
                        <a:pt x="30" y="1"/>
                        <a:pt x="29" y="1"/>
                        <a:pt x="28" y="1"/>
                      </a:cubicBezTo>
                      <a:cubicBezTo>
                        <a:pt x="20" y="3"/>
                        <a:pt x="12" y="6"/>
                        <a:pt x="3" y="8"/>
                      </a:cubicBezTo>
                      <a:cubicBezTo>
                        <a:pt x="3" y="8"/>
                        <a:pt x="2" y="9"/>
                        <a:pt x="0" y="9"/>
                      </a:cubicBezTo>
                      <a:cubicBezTo>
                        <a:pt x="2" y="10"/>
                        <a:pt x="3" y="11"/>
                        <a:pt x="5" y="12"/>
                      </a:cubicBezTo>
                      <a:cubicBezTo>
                        <a:pt x="12" y="15"/>
                        <a:pt x="20" y="18"/>
                        <a:pt x="28" y="18"/>
                      </a:cubicBezTo>
                      <a:cubicBezTo>
                        <a:pt x="34" y="18"/>
                        <a:pt x="39" y="17"/>
                        <a:pt x="43" y="14"/>
                      </a:cubicBezTo>
                      <a:cubicBezTo>
                        <a:pt x="46" y="12"/>
                        <a:pt x="49" y="8"/>
                        <a:pt x="50" y="5"/>
                      </a:cubicBezTo>
                      <a:cubicBezTo>
                        <a:pt x="50" y="3"/>
                        <a:pt x="49" y="2"/>
                        <a:pt x="48" y="1"/>
                      </a:cubicBezTo>
                      <a:cubicBezTo>
                        <a:pt x="47" y="0"/>
                        <a:pt x="45" y="0"/>
                        <a:pt x="4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83" name="Freeform 67">
                  <a:extLst>
                    <a:ext uri="{FF2B5EF4-FFF2-40B4-BE49-F238E27FC236}">
                      <a16:creationId xmlns:a16="http://schemas.microsoft.com/office/drawing/2014/main" id="{A1E37854-1B06-4D40-9282-E84AE32D42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7714" y="1655763"/>
                  <a:ext cx="309563" cy="141288"/>
                </a:xfrm>
                <a:custGeom>
                  <a:avLst/>
                  <a:gdLst>
                    <a:gd name="T0" fmla="*/ 67 w 73"/>
                    <a:gd name="T1" fmla="*/ 0 h 33"/>
                    <a:gd name="T2" fmla="*/ 57 w 73"/>
                    <a:gd name="T3" fmla="*/ 7 h 33"/>
                    <a:gd name="T4" fmla="*/ 30 w 73"/>
                    <a:gd name="T5" fmla="*/ 17 h 33"/>
                    <a:gd name="T6" fmla="*/ 23 w 73"/>
                    <a:gd name="T7" fmla="*/ 16 h 33"/>
                    <a:gd name="T8" fmla="*/ 2 w 73"/>
                    <a:gd name="T9" fmla="*/ 12 h 33"/>
                    <a:gd name="T10" fmla="*/ 7 w 73"/>
                    <a:gd name="T11" fmla="*/ 26 h 33"/>
                    <a:gd name="T12" fmla="*/ 28 w 73"/>
                    <a:gd name="T13" fmla="*/ 33 h 33"/>
                    <a:gd name="T14" fmla="*/ 38 w 73"/>
                    <a:gd name="T15" fmla="*/ 33 h 33"/>
                    <a:gd name="T16" fmla="*/ 71 w 73"/>
                    <a:gd name="T17" fmla="*/ 13 h 33"/>
                    <a:gd name="T18" fmla="*/ 71 w 73"/>
                    <a:gd name="T19" fmla="*/ 2 h 33"/>
                    <a:gd name="T20" fmla="*/ 68 w 73"/>
                    <a:gd name="T21" fmla="*/ 0 h 33"/>
                    <a:gd name="T22" fmla="*/ 67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67" y="0"/>
                      </a:moveTo>
                      <a:cubicBezTo>
                        <a:pt x="63" y="0"/>
                        <a:pt x="60" y="5"/>
                        <a:pt x="57" y="7"/>
                      </a:cubicBezTo>
                      <a:cubicBezTo>
                        <a:pt x="49" y="13"/>
                        <a:pt x="40" y="17"/>
                        <a:pt x="30" y="17"/>
                      </a:cubicBezTo>
                      <a:cubicBezTo>
                        <a:pt x="28" y="17"/>
                        <a:pt x="25" y="16"/>
                        <a:pt x="23" y="16"/>
                      </a:cubicBezTo>
                      <a:cubicBezTo>
                        <a:pt x="16" y="15"/>
                        <a:pt x="9" y="12"/>
                        <a:pt x="2" y="12"/>
                      </a:cubicBezTo>
                      <a:cubicBezTo>
                        <a:pt x="0" y="17"/>
                        <a:pt x="3" y="23"/>
                        <a:pt x="7" y="26"/>
                      </a:cubicBezTo>
                      <a:cubicBezTo>
                        <a:pt x="12" y="32"/>
                        <a:pt x="20" y="33"/>
                        <a:pt x="28" y="33"/>
                      </a:cubicBezTo>
                      <a:cubicBezTo>
                        <a:pt x="32" y="33"/>
                        <a:pt x="35" y="33"/>
                        <a:pt x="38" y="33"/>
                      </a:cubicBezTo>
                      <a:cubicBezTo>
                        <a:pt x="50" y="31"/>
                        <a:pt x="66" y="26"/>
                        <a:pt x="71" y="13"/>
                      </a:cubicBezTo>
                      <a:cubicBezTo>
                        <a:pt x="72" y="10"/>
                        <a:pt x="73" y="5"/>
                        <a:pt x="71" y="2"/>
                      </a:cubicBezTo>
                      <a:cubicBezTo>
                        <a:pt x="71" y="1"/>
                        <a:pt x="70" y="1"/>
                        <a:pt x="68" y="0"/>
                      </a:cubicBezTo>
                      <a:cubicBezTo>
                        <a:pt x="68" y="0"/>
                        <a:pt x="68" y="0"/>
                        <a:pt x="67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84" name="Freeform 69">
                  <a:extLst>
                    <a:ext uri="{FF2B5EF4-FFF2-40B4-BE49-F238E27FC236}">
                      <a16:creationId xmlns:a16="http://schemas.microsoft.com/office/drawing/2014/main" id="{2C20F714-FA08-4C2D-8D5F-05A1EBE15A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9276" y="784225"/>
                  <a:ext cx="309563" cy="141288"/>
                </a:xfrm>
                <a:custGeom>
                  <a:avLst/>
                  <a:gdLst>
                    <a:gd name="T0" fmla="*/ 44 w 73"/>
                    <a:gd name="T1" fmla="*/ 0 h 33"/>
                    <a:gd name="T2" fmla="*/ 36 w 73"/>
                    <a:gd name="T3" fmla="*/ 1 h 33"/>
                    <a:gd name="T4" fmla="*/ 3 w 73"/>
                    <a:gd name="T5" fmla="*/ 19 h 33"/>
                    <a:gd name="T6" fmla="*/ 2 w 73"/>
                    <a:gd name="T7" fmla="*/ 31 h 33"/>
                    <a:gd name="T8" fmla="*/ 5 w 73"/>
                    <a:gd name="T9" fmla="*/ 33 h 33"/>
                    <a:gd name="T10" fmla="*/ 6 w 73"/>
                    <a:gd name="T11" fmla="*/ 33 h 33"/>
                    <a:gd name="T12" fmla="*/ 16 w 73"/>
                    <a:gd name="T13" fmla="*/ 26 h 33"/>
                    <a:gd name="T14" fmla="*/ 43 w 73"/>
                    <a:gd name="T15" fmla="*/ 17 h 33"/>
                    <a:gd name="T16" fmla="*/ 50 w 73"/>
                    <a:gd name="T17" fmla="*/ 18 h 33"/>
                    <a:gd name="T18" fmla="*/ 72 w 73"/>
                    <a:gd name="T19" fmla="*/ 22 h 33"/>
                    <a:gd name="T20" fmla="*/ 67 w 73"/>
                    <a:gd name="T21" fmla="*/ 7 h 33"/>
                    <a:gd name="T22" fmla="*/ 44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44" y="0"/>
                      </a:moveTo>
                      <a:cubicBezTo>
                        <a:pt x="41" y="0"/>
                        <a:pt x="38" y="0"/>
                        <a:pt x="36" y="1"/>
                      </a:cubicBezTo>
                      <a:cubicBezTo>
                        <a:pt x="24" y="2"/>
                        <a:pt x="8" y="7"/>
                        <a:pt x="3" y="19"/>
                      </a:cubicBezTo>
                      <a:cubicBezTo>
                        <a:pt x="1" y="22"/>
                        <a:pt x="0" y="28"/>
                        <a:pt x="2" y="31"/>
                      </a:cubicBezTo>
                      <a:cubicBezTo>
                        <a:pt x="3" y="32"/>
                        <a:pt x="3" y="32"/>
                        <a:pt x="5" y="33"/>
                      </a:cubicBezTo>
                      <a:cubicBezTo>
                        <a:pt x="5" y="33"/>
                        <a:pt x="6" y="33"/>
                        <a:pt x="6" y="33"/>
                      </a:cubicBezTo>
                      <a:cubicBezTo>
                        <a:pt x="10" y="33"/>
                        <a:pt x="14" y="28"/>
                        <a:pt x="16" y="26"/>
                      </a:cubicBezTo>
                      <a:cubicBezTo>
                        <a:pt x="24" y="20"/>
                        <a:pt x="33" y="17"/>
                        <a:pt x="43" y="17"/>
                      </a:cubicBezTo>
                      <a:cubicBezTo>
                        <a:pt x="45" y="17"/>
                        <a:pt x="48" y="17"/>
                        <a:pt x="50" y="18"/>
                      </a:cubicBezTo>
                      <a:cubicBezTo>
                        <a:pt x="57" y="19"/>
                        <a:pt x="64" y="22"/>
                        <a:pt x="72" y="22"/>
                      </a:cubicBezTo>
                      <a:cubicBezTo>
                        <a:pt x="73" y="17"/>
                        <a:pt x="70" y="11"/>
                        <a:pt x="67" y="7"/>
                      </a:cubicBezTo>
                      <a:cubicBezTo>
                        <a:pt x="61" y="2"/>
                        <a:pt x="53" y="0"/>
                        <a:pt x="44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85" name="Freeform 70">
                  <a:extLst>
                    <a:ext uri="{FF2B5EF4-FFF2-40B4-BE49-F238E27FC236}">
                      <a16:creationId xmlns:a16="http://schemas.microsoft.com/office/drawing/2014/main" id="{36DDB1B0-BACB-4639-89D7-6D192E09A0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0614" y="890588"/>
                  <a:ext cx="258763" cy="242888"/>
                </a:xfrm>
                <a:custGeom>
                  <a:avLst/>
                  <a:gdLst>
                    <a:gd name="T0" fmla="*/ 16 w 61"/>
                    <a:gd name="T1" fmla="*/ 0 h 57"/>
                    <a:gd name="T2" fmla="*/ 10 w 61"/>
                    <a:gd name="T3" fmla="*/ 1 h 57"/>
                    <a:gd name="T4" fmla="*/ 1 w 61"/>
                    <a:gd name="T5" fmla="*/ 7 h 57"/>
                    <a:gd name="T6" fmla="*/ 1 w 61"/>
                    <a:gd name="T7" fmla="*/ 11 h 57"/>
                    <a:gd name="T8" fmla="*/ 13 w 61"/>
                    <a:gd name="T9" fmla="*/ 16 h 57"/>
                    <a:gd name="T10" fmla="*/ 41 w 61"/>
                    <a:gd name="T11" fmla="*/ 37 h 57"/>
                    <a:gd name="T12" fmla="*/ 50 w 61"/>
                    <a:gd name="T13" fmla="*/ 57 h 57"/>
                    <a:gd name="T14" fmla="*/ 59 w 61"/>
                    <a:gd name="T15" fmla="*/ 44 h 57"/>
                    <a:gd name="T16" fmla="*/ 45 w 61"/>
                    <a:gd name="T17" fmla="*/ 15 h 57"/>
                    <a:gd name="T18" fmla="*/ 16 w 61"/>
                    <a:gd name="T1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57">
                      <a:moveTo>
                        <a:pt x="16" y="0"/>
                      </a:moveTo>
                      <a:cubicBezTo>
                        <a:pt x="14" y="0"/>
                        <a:pt x="12" y="0"/>
                        <a:pt x="10" y="1"/>
                      </a:cubicBezTo>
                      <a:cubicBezTo>
                        <a:pt x="7" y="2"/>
                        <a:pt x="2" y="4"/>
                        <a:pt x="1" y="7"/>
                      </a:cubicBezTo>
                      <a:cubicBezTo>
                        <a:pt x="0" y="8"/>
                        <a:pt x="0" y="9"/>
                        <a:pt x="1" y="11"/>
                      </a:cubicBezTo>
                      <a:cubicBezTo>
                        <a:pt x="2" y="15"/>
                        <a:pt x="9" y="15"/>
                        <a:pt x="13" y="16"/>
                      </a:cubicBezTo>
                      <a:cubicBezTo>
                        <a:pt x="25" y="19"/>
                        <a:pt x="35" y="26"/>
                        <a:pt x="41" y="37"/>
                      </a:cubicBezTo>
                      <a:cubicBezTo>
                        <a:pt x="44" y="44"/>
                        <a:pt x="46" y="51"/>
                        <a:pt x="50" y="57"/>
                      </a:cubicBezTo>
                      <a:cubicBezTo>
                        <a:pt x="55" y="55"/>
                        <a:pt x="58" y="49"/>
                        <a:pt x="59" y="44"/>
                      </a:cubicBezTo>
                      <a:cubicBezTo>
                        <a:pt x="61" y="33"/>
                        <a:pt x="52" y="23"/>
                        <a:pt x="45" y="15"/>
                      </a:cubicBezTo>
                      <a:cubicBezTo>
                        <a:pt x="38" y="8"/>
                        <a:pt x="27" y="0"/>
                        <a:pt x="1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127" name="文本框 557">
              <a:extLst>
                <a:ext uri="{FF2B5EF4-FFF2-40B4-BE49-F238E27FC236}">
                  <a16:creationId xmlns:a16="http://schemas.microsoft.com/office/drawing/2014/main" id="{772F6D46-41BB-4BB5-A80B-C751472CA1DE}"/>
                </a:ext>
              </a:extLst>
            </p:cNvPr>
            <p:cNvSpPr txBox="1"/>
            <p:nvPr/>
          </p:nvSpPr>
          <p:spPr>
            <a:xfrm>
              <a:off x="2074689" y="2393691"/>
              <a:ext cx="3647997" cy="5488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480"/>
                </a:spcAft>
                <a:buClr>
                  <a:srgbClr val="181717"/>
                </a:buClr>
                <a:buSzPts val="1250"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Thực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hiện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được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việc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sử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dụng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thời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gian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hợp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lý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593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533516" y="449701"/>
            <a:ext cx="3252873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8951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KHÁM PHÁ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FF42F663-F3A2-4AB3-B9A5-6F4D44B3BC5B}"/>
              </a:ext>
            </a:extLst>
          </p:cNvPr>
          <p:cNvSpPr/>
          <p:nvPr/>
        </p:nvSpPr>
        <p:spPr>
          <a:xfrm>
            <a:off x="742121" y="2213114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25334-9B63-44D3-957B-00AB8843D486}"/>
              </a:ext>
            </a:extLst>
          </p:cNvPr>
          <p:cNvSpPr txBox="1"/>
          <p:nvPr/>
        </p:nvSpPr>
        <p:spPr>
          <a:xfrm>
            <a:off x="1205947" y="2213114"/>
            <a:ext cx="3935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Kể chuyện theo tranh và trả lời câu hỏi: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8357AC8-8345-46B3-9BC7-3FA6C1317564}"/>
              </a:ext>
            </a:extLst>
          </p:cNvPr>
          <p:cNvGrpSpPr/>
          <p:nvPr/>
        </p:nvGrpSpPr>
        <p:grpSpPr>
          <a:xfrm>
            <a:off x="4794105" y="356280"/>
            <a:ext cx="6929832" cy="6145439"/>
            <a:chOff x="4752490" y="356280"/>
            <a:chExt cx="6929832" cy="614543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5DBDF91-0FB9-4469-93D1-0DBF5ABDE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52490" y="356280"/>
              <a:ext cx="6869685" cy="614543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A44C120-836E-4914-8AA9-E2FFE2B02399}"/>
                </a:ext>
              </a:extLst>
            </p:cNvPr>
            <p:cNvSpPr txBox="1"/>
            <p:nvPr/>
          </p:nvSpPr>
          <p:spPr>
            <a:xfrm>
              <a:off x="6469554" y="421538"/>
              <a:ext cx="3084499" cy="52322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8526B"/>
                  </a:solidFill>
                  <a:latin typeface="Times New Roman" pitchFamily="18" charset="0"/>
                  <a:cs typeface="Times New Roman" pitchFamily="18" charset="0"/>
                </a:rPr>
                <a:t>Bức tranh dang dở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0D3E6B2-13F7-4A7E-9BAB-2C315BE9F180}"/>
                </a:ext>
              </a:extLst>
            </p:cNvPr>
            <p:cNvSpPr txBox="1"/>
            <p:nvPr/>
          </p:nvSpPr>
          <p:spPr>
            <a:xfrm>
              <a:off x="5340626" y="2861318"/>
              <a:ext cx="2868663" cy="92333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vi-VN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Lan và Hà hào hứng tham gia cuộc thi vẽ tranh do nhà trường tổ chức.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09689B5-A90D-4AA4-A7DE-72C750E55A94}"/>
                </a:ext>
              </a:extLst>
            </p:cNvPr>
            <p:cNvSpPr txBox="1"/>
            <p:nvPr/>
          </p:nvSpPr>
          <p:spPr>
            <a:xfrm>
              <a:off x="8187332" y="2861318"/>
              <a:ext cx="3214103" cy="92333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vi-VN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Lan bắt tay ngay vào việc và dành nhiều thời gian chăm chút cho bức vẽ của mình.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B3F946-F790-4CC3-A0E1-3598ABD0E5DB}"/>
                </a:ext>
              </a:extLst>
            </p:cNvPr>
            <p:cNvSpPr txBox="1"/>
            <p:nvPr/>
          </p:nvSpPr>
          <p:spPr>
            <a:xfrm>
              <a:off x="5501865" y="5790131"/>
              <a:ext cx="2707424" cy="646331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vi-VN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Còn Hà vẫn mải chơi, chưa bắt đầu vẽ tranh.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7D698C4-BB24-4756-A96B-3176455EC7B3}"/>
                </a:ext>
              </a:extLst>
            </p:cNvPr>
            <p:cNvSpPr txBox="1"/>
            <p:nvPr/>
          </p:nvSpPr>
          <p:spPr>
            <a:xfrm>
              <a:off x="8209289" y="5790130"/>
              <a:ext cx="3473033" cy="646331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vi-VN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Thời hạn nộp tranh đã đến. Lan vui vẻ sang rủ Hà đi nộp tranh.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C025334-9B63-44D3-957B-00AB8843D486}"/>
              </a:ext>
            </a:extLst>
          </p:cNvPr>
          <p:cNvSpPr txBox="1"/>
          <p:nvPr/>
        </p:nvSpPr>
        <p:spPr>
          <a:xfrm>
            <a:off x="533516" y="3607139"/>
            <a:ext cx="46163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34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90766" y="170576"/>
            <a:ext cx="3252873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8951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KHÁM PHÁ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FF42F663-F3A2-4AB3-B9A5-6F4D44B3BC5B}"/>
              </a:ext>
            </a:extLst>
          </p:cNvPr>
          <p:cNvSpPr/>
          <p:nvPr/>
        </p:nvSpPr>
        <p:spPr>
          <a:xfrm>
            <a:off x="3747889" y="555576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25334-9B63-44D3-957B-00AB8843D486}"/>
              </a:ext>
            </a:extLst>
          </p:cNvPr>
          <p:cNvSpPr txBox="1"/>
          <p:nvPr/>
        </p:nvSpPr>
        <p:spPr>
          <a:xfrm>
            <a:off x="4132026" y="555576"/>
            <a:ext cx="7052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Kể chuyện theo tranh và trả lời câu hỏi: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FEFBB6F9-4F1A-43F6-A2EB-44E27BB58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782232" y="1874513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7AA28DF-AE39-40EA-9974-1F00F1EA7DF9}"/>
              </a:ext>
            </a:extLst>
          </p:cNvPr>
          <p:cNvSpPr txBox="1"/>
          <p:nvPr/>
        </p:nvSpPr>
        <p:spPr>
          <a:xfrm flipH="1">
            <a:off x="1605762" y="3649787"/>
            <a:ext cx="95114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Vì sao Lan kịp hoàn thành bức tranh còn Hà bỏ lỡ cơ hội tham gia cuộc thi?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15DCDF3-E047-4775-9E3F-3E426E41A8CC}"/>
              </a:ext>
            </a:extLst>
          </p:cNvPr>
          <p:cNvSpPr txBox="1"/>
          <p:nvPr/>
        </p:nvSpPr>
        <p:spPr>
          <a:xfrm flipH="1">
            <a:off x="1219162" y="4620795"/>
            <a:ext cx="9898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Vì Lan chăm chỉ, dành nhiều thời gian chăm chút cho bức vẽ. Còn Hà mải chơi, bắt đầu vẽ tranh muộn.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782231-2FCC-45BF-A95C-9751121E6788}"/>
              </a:ext>
            </a:extLst>
          </p:cNvPr>
          <p:cNvSpPr txBox="1"/>
          <p:nvPr/>
        </p:nvSpPr>
        <p:spPr>
          <a:xfrm flipH="1">
            <a:off x="1605763" y="1864888"/>
            <a:ext cx="9636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782231-2FCC-45BF-A95C-9751121E6788}"/>
              </a:ext>
            </a:extLst>
          </p:cNvPr>
          <p:cNvSpPr txBox="1"/>
          <p:nvPr/>
        </p:nvSpPr>
        <p:spPr>
          <a:xfrm flipH="1">
            <a:off x="1219163" y="2517788"/>
            <a:ext cx="9636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dang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dở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2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26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4" grpId="0"/>
      <p:bldP spid="25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302947" y="274757"/>
            <a:ext cx="3252873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363631" y="1607436"/>
              <a:ext cx="18951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KHÁM PHÁ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FF42F663-F3A2-4AB3-B9A5-6F4D44B3BC5B}"/>
              </a:ext>
            </a:extLst>
          </p:cNvPr>
          <p:cNvSpPr/>
          <p:nvPr/>
        </p:nvSpPr>
        <p:spPr>
          <a:xfrm>
            <a:off x="3747889" y="555576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25334-9B63-44D3-957B-00AB8843D486}"/>
              </a:ext>
            </a:extLst>
          </p:cNvPr>
          <p:cNvSpPr txBox="1"/>
          <p:nvPr/>
        </p:nvSpPr>
        <p:spPr>
          <a:xfrm>
            <a:off x="4132026" y="555576"/>
            <a:ext cx="7052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Kể chuyện theo tranh và trả lời câu hỏi: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782231-2FCC-45BF-A95C-9751121E6788}"/>
              </a:ext>
            </a:extLst>
          </p:cNvPr>
          <p:cNvSpPr txBox="1"/>
          <p:nvPr/>
        </p:nvSpPr>
        <p:spPr>
          <a:xfrm flipH="1">
            <a:off x="1491916" y="1910202"/>
            <a:ext cx="9091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Theo em, vì sao cần quý trọng thời gian?</a:t>
            </a:r>
          </a:p>
        </p:txBody>
      </p:sp>
      <p:sp>
        <p:nvSpPr>
          <p:cNvPr id="28" name="Scroll: Horizontal 27">
            <a:extLst>
              <a:ext uri="{FF2B5EF4-FFF2-40B4-BE49-F238E27FC236}">
                <a16:creationId xmlns:a16="http://schemas.microsoft.com/office/drawing/2014/main" id="{A5873399-7AD2-4617-91AD-6578FE1CC610}"/>
              </a:ext>
            </a:extLst>
          </p:cNvPr>
          <p:cNvSpPr/>
          <p:nvPr/>
        </p:nvSpPr>
        <p:spPr>
          <a:xfrm>
            <a:off x="3617496" y="2922583"/>
            <a:ext cx="4840646" cy="1890185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 trọng thời gian giúp chúng ta hoàn thành công việc với kết quả tốt nhất.</a:t>
            </a:r>
          </a:p>
        </p:txBody>
      </p:sp>
    </p:spTree>
    <p:extLst>
      <p:ext uri="{BB962C8B-B14F-4D97-AF65-F5344CB8AC3E}">
        <p14:creationId xmlns:p14="http://schemas.microsoft.com/office/powerpoint/2010/main" val="223602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6" grpId="0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C7B4DE-16BA-471D-BD83-73B91AE9279B}"/>
              </a:ext>
            </a:extLst>
          </p:cNvPr>
          <p:cNvGrpSpPr/>
          <p:nvPr/>
        </p:nvGrpSpPr>
        <p:grpSpPr>
          <a:xfrm>
            <a:off x="569824" y="420298"/>
            <a:ext cx="3184853" cy="1489289"/>
            <a:chOff x="569798" y="1124402"/>
            <a:chExt cx="2816950" cy="148928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420EDD3-8286-47CF-98A7-DF70DDEA8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9043584-068E-4448-AD9A-87AF15DFF335}"/>
                </a:ext>
              </a:extLst>
            </p:cNvPr>
            <p:cNvSpPr txBox="1"/>
            <p:nvPr/>
          </p:nvSpPr>
          <p:spPr>
            <a:xfrm>
              <a:off x="1442468" y="1610762"/>
              <a:ext cx="19356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KHÁM PHÁ</a:t>
              </a: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CF056738-9254-4CB5-B1E0-8CBD3F90BA44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9E9535-CC1E-44C5-89EC-43182BC2D8D3}"/>
              </a:ext>
            </a:extLst>
          </p:cNvPr>
          <p:cNvSpPr txBox="1"/>
          <p:nvPr/>
        </p:nvSpPr>
        <p:spPr>
          <a:xfrm>
            <a:off x="3939812" y="517218"/>
            <a:ext cx="7522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Quan sát tranh và trả lời câu hỏi: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A711FF89-9AFC-4CE4-9259-E8AE46245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3779995" y="923607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77D93A0-DEAB-419C-BD0A-1BB26950DF65}"/>
              </a:ext>
            </a:extLst>
          </p:cNvPr>
          <p:cNvSpPr txBox="1"/>
          <p:nvPr/>
        </p:nvSpPr>
        <p:spPr>
          <a:xfrm flipH="1">
            <a:off x="4636422" y="960180"/>
            <a:ext cx="6985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Nêu nhận xét của em về việc sử dụng thời gian của các bạn trong tranh.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76335F-A2C8-47CD-AB32-17A44C912D49}"/>
              </a:ext>
            </a:extLst>
          </p:cNvPr>
          <p:cNvSpPr txBox="1"/>
          <p:nvPr/>
        </p:nvSpPr>
        <p:spPr>
          <a:xfrm>
            <a:off x="330341" y="4604072"/>
            <a:ext cx="2816950" cy="115416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300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Hải luôn thực hiện các việc trong ngày theo thời gian biểu.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A3EC29-6F12-41A7-8600-CB655A963ABE}"/>
              </a:ext>
            </a:extLst>
          </p:cNvPr>
          <p:cNvSpPr txBox="1"/>
          <p:nvPr/>
        </p:nvSpPr>
        <p:spPr>
          <a:xfrm>
            <a:off x="3325295" y="4604072"/>
            <a:ext cx="2816950" cy="115416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300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Liên luôn chuẩn bị sách vở từ tối hôm trước.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4E06791-9CFE-457D-AEBF-1FDCA961C528}"/>
              </a:ext>
            </a:extLst>
          </p:cNvPr>
          <p:cNvGrpSpPr/>
          <p:nvPr/>
        </p:nvGrpSpPr>
        <p:grpSpPr>
          <a:xfrm>
            <a:off x="183800" y="1717560"/>
            <a:ext cx="11652542" cy="2862050"/>
            <a:chOff x="183800" y="1984260"/>
            <a:chExt cx="11652542" cy="286205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AB2EC92-1C36-41FF-908B-FEAAC2E2B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3800" y="1984260"/>
              <a:ext cx="6193917" cy="283758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E8B8FE7-BD2A-463F-B991-930F1BD17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68392" y="2091581"/>
              <a:ext cx="5667950" cy="2754729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354BF91-2EC3-445B-8B8D-8E4CF32FA17A}"/>
              </a:ext>
            </a:extLst>
          </p:cNvPr>
          <p:cNvSpPr txBox="1"/>
          <p:nvPr/>
        </p:nvSpPr>
        <p:spPr>
          <a:xfrm>
            <a:off x="6096000" y="4604072"/>
            <a:ext cx="3105150" cy="115416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300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Huy thường đặt ra kế hoạch học tập và phấn đấu hoàn thành.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6E997F-5DD1-49C2-ABBC-86165ABE0268}"/>
              </a:ext>
            </a:extLst>
          </p:cNvPr>
          <p:cNvSpPr txBox="1"/>
          <p:nvPr/>
        </p:nvSpPr>
        <p:spPr>
          <a:xfrm>
            <a:off x="9044709" y="4575214"/>
            <a:ext cx="2816950" cy="115416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300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Trường luôn hoàn thành xong mọi việc rồi mới đi chơi.</a:t>
            </a:r>
          </a:p>
        </p:txBody>
      </p:sp>
      <p:sp>
        <p:nvSpPr>
          <p:cNvPr id="31" name="Scroll: Horizontal 30">
            <a:extLst>
              <a:ext uri="{FF2B5EF4-FFF2-40B4-BE49-F238E27FC236}">
                <a16:creationId xmlns:a16="http://schemas.microsoft.com/office/drawing/2014/main" id="{95196126-589D-4ADE-AD00-E52898EFAA33}"/>
              </a:ext>
            </a:extLst>
          </p:cNvPr>
          <p:cNvSpPr/>
          <p:nvPr/>
        </p:nvSpPr>
        <p:spPr>
          <a:xfrm>
            <a:off x="279240" y="5691715"/>
            <a:ext cx="11557102" cy="785808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 trọng thời gian là biết sử dụng thời gian một cách tiết kiệm và hợp lí.</a:t>
            </a:r>
          </a:p>
        </p:txBody>
      </p:sp>
    </p:spTree>
    <p:extLst>
      <p:ext uri="{BB962C8B-B14F-4D97-AF65-F5344CB8AC3E}">
        <p14:creationId xmlns:p14="http://schemas.microsoft.com/office/powerpoint/2010/main" val="196502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3" grpId="0"/>
      <p:bldP spid="24" grpId="0" animBg="1"/>
      <p:bldP spid="25" grpId="0" animBg="1"/>
      <p:bldP spid="28" grpId="0" animBg="1"/>
      <p:bldP spid="29" grpId="0" animBg="1"/>
      <p:bldP spid="31" grpId="0" animBg="1"/>
    </p:bld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1016</TotalTime>
  <Words>668</Words>
  <Application>Microsoft Office PowerPoint</Application>
  <PresentationFormat>Widescreen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Times New Roman</vt:lpstr>
      <vt:lpstr>UTM Cookies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Nga Trần</cp:lastModifiedBy>
  <cp:revision>42</cp:revision>
  <dcterms:created xsi:type="dcterms:W3CDTF">2021-06-11T02:39:36Z</dcterms:created>
  <dcterms:modified xsi:type="dcterms:W3CDTF">2022-10-31T16:47:35Z</dcterms:modified>
</cp:coreProperties>
</file>