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4" r:id="rId2"/>
    <p:sldMasterId id="2147483736" r:id="rId3"/>
    <p:sldMasterId id="2147483748" r:id="rId4"/>
    <p:sldMasterId id="2147483756" r:id="rId5"/>
    <p:sldMasterId id="2147483764" r:id="rId6"/>
    <p:sldMasterId id="2147483777" r:id="rId7"/>
    <p:sldMasterId id="2147483785" r:id="rId8"/>
  </p:sldMasterIdLst>
  <p:notesMasterIdLst>
    <p:notesMasterId r:id="rId22"/>
  </p:notesMasterIdLst>
  <p:sldIdLst>
    <p:sldId id="517" r:id="rId9"/>
    <p:sldId id="525" r:id="rId10"/>
    <p:sldId id="518" r:id="rId11"/>
    <p:sldId id="513" r:id="rId12"/>
    <p:sldId id="528" r:id="rId13"/>
    <p:sldId id="519" r:id="rId14"/>
    <p:sldId id="520" r:id="rId15"/>
    <p:sldId id="526" r:id="rId16"/>
    <p:sldId id="527" r:id="rId17"/>
    <p:sldId id="522" r:id="rId18"/>
    <p:sldId id="511" r:id="rId19"/>
    <p:sldId id="512" r:id="rId20"/>
    <p:sldId id="523" r:id="rId21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2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88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85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84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8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2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88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8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84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21B2AA4F-B828-4D7C-AFD3-893933DAFCB4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899" y="365131"/>
            <a:ext cx="2628900" cy="581183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5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6" y="987432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6" y="987432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92" indent="0">
              <a:buNone/>
              <a:defRPr sz="2100"/>
            </a:lvl5pPr>
            <a:lvl6pPr marL="2285988" indent="0">
              <a:buNone/>
              <a:defRPr sz="2100"/>
            </a:lvl6pPr>
            <a:lvl7pPr marL="2743185" indent="0">
              <a:buNone/>
              <a:defRPr sz="2100"/>
            </a:lvl7pPr>
            <a:lvl8pPr marL="3200384" indent="0">
              <a:buNone/>
              <a:defRPr sz="2100"/>
            </a:lvl8pPr>
            <a:lvl9pPr marL="3657580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31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31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28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50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28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>
              <a:buClr>
                <a:srgbClr val="000000"/>
              </a:buClr>
              <a:buFont typeface="Arial"/>
              <a:buNone/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4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1" indent="0" algn="ctr">
              <a:buNone/>
              <a:defRPr sz="1600"/>
            </a:lvl4pPr>
            <a:lvl5pPr marL="1828790" indent="0" algn="ctr">
              <a:buNone/>
              <a:defRPr sz="1600"/>
            </a:lvl5pPr>
            <a:lvl6pPr marL="2285985" indent="0" algn="ctr">
              <a:buNone/>
              <a:defRPr sz="1600"/>
            </a:lvl6pPr>
            <a:lvl7pPr marL="2743183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>
              <a:buClr>
                <a:srgbClr val="000000"/>
              </a:buClr>
              <a:buFont typeface="Arial"/>
              <a:buNone/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90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3" y="1709745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2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68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394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94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38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9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49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 defTabSz="914394">
              <a:buClr>
                <a:srgbClr val="000000"/>
              </a:buClr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95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92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88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4" indent="0" algn="ctr">
              <a:buNone/>
              <a:defRPr sz="1600"/>
            </a:lvl8pPr>
            <a:lvl9pPr marL="36575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394">
              <a:buClr>
                <a:srgbClr val="000000"/>
              </a:buClr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394">
                <a:buClr>
                  <a:srgbClr val="000000"/>
                </a:buClr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3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4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6" indent="0" algn="ctr">
              <a:buNone/>
              <a:defRPr sz="1700"/>
            </a:lvl3pPr>
            <a:lvl4pPr marL="1371595" indent="0" algn="ctr">
              <a:buNone/>
              <a:defRPr sz="1600"/>
            </a:lvl4pPr>
            <a:lvl5pPr marL="1828795" indent="0" algn="ctr">
              <a:buNone/>
              <a:defRPr sz="1600"/>
            </a:lvl5pPr>
            <a:lvl6pPr marL="2285993" indent="0" algn="ctr">
              <a:buNone/>
              <a:defRPr sz="1600"/>
            </a:lvl6pPr>
            <a:lvl7pPr marL="2743191" indent="0" algn="ctr">
              <a:buNone/>
              <a:defRPr sz="1600"/>
            </a:lvl7pPr>
            <a:lvl8pPr marL="3200390" indent="0" algn="ctr">
              <a:buNone/>
              <a:defRPr sz="1600"/>
            </a:lvl8pPr>
            <a:lvl9pPr marL="36575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68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61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63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6" indent="0">
              <a:buNone/>
              <a:defRPr sz="1700" b="1"/>
            </a:lvl3pPr>
            <a:lvl4pPr marL="1371595" indent="0">
              <a:buNone/>
              <a:defRPr sz="1600" b="1"/>
            </a:lvl4pPr>
            <a:lvl5pPr marL="1828795" indent="0">
              <a:buNone/>
              <a:defRPr sz="1600" b="1"/>
            </a:lvl5pPr>
            <a:lvl6pPr marL="2285993" indent="0">
              <a:buNone/>
              <a:defRPr sz="1600" b="1"/>
            </a:lvl6pPr>
            <a:lvl7pPr marL="2743191" indent="0">
              <a:buNone/>
              <a:defRPr sz="1600" b="1"/>
            </a:lvl7pPr>
            <a:lvl8pPr marL="3200390" indent="0">
              <a:buNone/>
              <a:defRPr sz="1600" b="1"/>
            </a:lvl8pPr>
            <a:lvl9pPr marL="36575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1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99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6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8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6" indent="0">
              <a:buNone/>
              <a:defRPr sz="2400"/>
            </a:lvl3pPr>
            <a:lvl4pPr marL="1371595" indent="0">
              <a:buNone/>
              <a:defRPr sz="2100"/>
            </a:lvl4pPr>
            <a:lvl5pPr marL="1828795" indent="0">
              <a:buNone/>
              <a:defRPr sz="2100"/>
            </a:lvl5pPr>
            <a:lvl6pPr marL="2285993" indent="0">
              <a:buNone/>
              <a:defRPr sz="2100"/>
            </a:lvl6pPr>
            <a:lvl7pPr marL="2743191" indent="0">
              <a:buNone/>
              <a:defRPr sz="2100"/>
            </a:lvl7pPr>
            <a:lvl8pPr marL="3200390" indent="0">
              <a:buNone/>
              <a:defRPr sz="2100"/>
            </a:lvl8pPr>
            <a:lvl9pPr marL="3657588" indent="0">
              <a:buNone/>
              <a:defRPr sz="2100"/>
            </a:lvl9pPr>
          </a:lstStyle>
          <a:p>
            <a:pPr marL="0" marR="0" lvl="0" indent="0" algn="l" defTabSz="914396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300"/>
            </a:lvl3pPr>
            <a:lvl4pPr marL="1371595" indent="0">
              <a:buNone/>
              <a:defRPr sz="1000"/>
            </a:lvl4pPr>
            <a:lvl5pPr marL="1828795" indent="0">
              <a:buNone/>
              <a:defRPr sz="1000"/>
            </a:lvl5pPr>
            <a:lvl6pPr marL="2285993" indent="0">
              <a:buNone/>
              <a:defRPr sz="1000"/>
            </a:lvl6pPr>
            <a:lvl7pPr marL="2743191" indent="0">
              <a:buNone/>
              <a:defRPr sz="1000"/>
            </a:lvl7pPr>
            <a:lvl8pPr marL="3200390" indent="0">
              <a:buNone/>
              <a:defRPr sz="1000"/>
            </a:lvl8pPr>
            <a:lvl9pPr marL="36575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45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448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9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9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17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4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96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92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8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4" indent="0">
              <a:buNone/>
              <a:defRPr sz="1600" b="1"/>
            </a:lvl8pPr>
            <a:lvl9pPr marL="365758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34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89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49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6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559C6F32-809B-4A83-821D-D07C0E8E5FD3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45143" tIns="72571" rIns="145143" bIns="7257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8D247BC8-A6CA-494E-BB60-552F2E01048C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36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9" indent="0" algn="ctr">
              <a:buNone/>
              <a:defRPr sz="17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11EBD0CC-E3E2-4331-AA06-EBB8ADD6037D}" type="datetimeFigureOut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2/19/2022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40" tIns="45721" rIns="91440" bIns="45721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37634F2D-4F96-4A1A-A648-518B1AFE058E}" type="slidenum">
              <a:rPr lang="en-US" sz="22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22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0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2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4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5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4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96" y="987432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96" y="987432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92" indent="0">
              <a:buNone/>
              <a:defRPr sz="2100"/>
            </a:lvl4pPr>
            <a:lvl5pPr marL="1828792" indent="0">
              <a:buNone/>
              <a:defRPr sz="2100"/>
            </a:lvl5pPr>
            <a:lvl6pPr marL="2285988" indent="0">
              <a:buNone/>
              <a:defRPr sz="2100"/>
            </a:lvl6pPr>
            <a:lvl7pPr marL="2743185" indent="0">
              <a:buNone/>
              <a:defRPr sz="2100"/>
            </a:lvl7pPr>
            <a:lvl8pPr marL="3200384" indent="0">
              <a:buNone/>
              <a:defRPr sz="2100"/>
            </a:lvl8pPr>
            <a:lvl9pPr marL="3657580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92" indent="0">
              <a:buNone/>
              <a:defRPr sz="1000"/>
            </a:lvl4pPr>
            <a:lvl5pPr marL="1828792" indent="0">
              <a:buNone/>
              <a:defRPr sz="1000"/>
            </a:lvl5pPr>
            <a:lvl6pPr marL="2285988" indent="0">
              <a:buNone/>
              <a:defRPr sz="1000"/>
            </a:lvl6pPr>
            <a:lvl7pPr marL="2743185" indent="0">
              <a:buNone/>
              <a:defRPr sz="1000"/>
            </a:lvl7pPr>
            <a:lvl8pPr marL="3200384" indent="0">
              <a:buNone/>
              <a:defRPr sz="1000"/>
            </a:lvl8pPr>
            <a:lvl9pPr marL="365758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39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79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28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4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72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48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20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293" indent="-128270" algn="l" defTabSz="514350" rtl="0" eaLnBrk="1" latinLnBrk="0" hangingPunct="1">
        <a:lnSpc>
          <a:spcPct val="90000"/>
        </a:lnSpc>
        <a:spcBef>
          <a:spcPts val="279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4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6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3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9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9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4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8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4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3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0148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73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914394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1302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2"/>
            <a:ext cx="12192000" cy="461667"/>
          </a:xfrm>
          <a:prstGeom prst="rect">
            <a:avLst/>
          </a:prstGeom>
          <a:noFill/>
        </p:spPr>
        <p:txBody>
          <a:bodyPr vert="horz" lIns="91440" tIns="45721" rIns="91440" bIns="45721" rtlCol="0">
            <a:spAutoFit/>
          </a:bodyPr>
          <a:lstStyle/>
          <a:p>
            <a:pPr algn="ctr" defTabSz="914396"/>
            <a:r>
              <a:rPr lang="en-US" sz="2400" smtClean="0">
                <a:solidFill>
                  <a:srgbClr val="CFCFCF"/>
                </a:solidFill>
                <a:cs typeface="Arial"/>
                <a:sym typeface="Arial"/>
              </a:rPr>
              <a:t>www.9slide.vn</a:t>
            </a:r>
            <a:endParaRPr lang="en-US" sz="2400">
              <a:solidFill>
                <a:srgbClr val="CFCFC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6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7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5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3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1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0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8" algn="l" defTabSz="9143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1"/>
            <a:ext cx="2607857" cy="346614"/>
          </a:xfrm>
          <a:prstGeom prst="rect">
            <a:avLst/>
          </a:prstGeom>
        </p:spPr>
        <p:txBody>
          <a:bodyPr wrap="none" lIns="145143" tIns="72571" rIns="145143" bIns="72571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461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3"/>
            <a:ext cx="8809796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72" y="2214502"/>
            <a:ext cx="9614018" cy="193899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lvl="1" algn="ctr" defTabSz="457200" fontAlgn="base">
              <a:defRPr/>
            </a:pP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kern="0" dirty="0" err="1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kern="0" dirty="0">
                <a:ln w="12700">
                  <a:solidFill>
                    <a:srgbClr val="FFAB4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AB40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kern="0" dirty="0">
              <a:ln w="12700">
                <a:solidFill>
                  <a:srgbClr val="FFAB4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FFAB40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2" y="5925279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5" y="221450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4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" y="0"/>
            <a:ext cx="12258501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6" y="469565"/>
            <a:ext cx="1279100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0FD4B5-4F94-4091-9407-2FE64979D1EF}"/>
              </a:ext>
            </a:extLst>
          </p:cNvPr>
          <p:cNvSpPr txBox="1"/>
          <p:nvPr/>
        </p:nvSpPr>
        <p:spPr>
          <a:xfrm>
            <a:off x="4435858" y="2817004"/>
            <a:ext cx="3868032" cy="101566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 defTabSz="9131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 </a:t>
            </a:r>
            <a:r>
              <a:rPr lang="en-US" altLang="zh-CN" sz="6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6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0939" y="6321292"/>
            <a:ext cx="10603586" cy="53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4">
              <a:buClr>
                <a:srgbClr val="000000"/>
              </a:buClr>
            </a:pPr>
            <a:endParaRPr lang="en-US" sz="2200" kern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0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802166" y="1192280"/>
            <a:ext cx="10535413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4054" y="3698897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uỳnh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uỵch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604" y="2526920"/>
            <a:ext cx="10448364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9873" y="2690949"/>
            <a:ext cx="1088573" cy="5424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67002" y="3827417"/>
            <a:ext cx="1067592" cy="5793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69873" y="3827417"/>
            <a:ext cx="984069" cy="5793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1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74"/>
            <a:ext cx="10515600" cy="83903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3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3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3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708314" y="1325569"/>
            <a:ext cx="8225116" cy="2178423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7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7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7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lang="en-US" sz="37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 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5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7" y="4594381"/>
            <a:ext cx="9529483" cy="258659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iếc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</a:t>
            </a:r>
          </a:p>
          <a:p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bổng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lang="en-US" sz="37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7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sz="37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1" y="817531"/>
            <a:ext cx="10515600" cy="615156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3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3039" y="1373374"/>
            <a:ext cx="280487" cy="334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0" y="4954259"/>
            <a:ext cx="526370" cy="443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37294" y="2610775"/>
            <a:ext cx="345967" cy="345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42338" y="2216124"/>
            <a:ext cx="265070" cy="334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87132" y="5777948"/>
            <a:ext cx="606386" cy="5207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 animBg="1"/>
      <p:bldP spid="22" grpId="0" animBg="1"/>
      <p:bldP spid="22" grpId="1" animBg="1"/>
      <p:bldP spid="23" grpId="0" animBg="1"/>
      <p:bldP spid="24" grpId="0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763912" y="-793836"/>
            <a:ext cx="13382935" cy="755939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6" y="4245312"/>
            <a:ext cx="2355008" cy="17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122878" y="2344142"/>
            <a:ext cx="7514201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Củng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cố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-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Dặn</a:t>
            </a:r>
            <a:r>
              <a:rPr lang="en-US" sz="5700" b="1" kern="0" dirty="0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FC7D77">
                    <a:lumMod val="75000"/>
                  </a:srgbClr>
                </a:solidFill>
                <a:cs typeface="Arial"/>
                <a:sym typeface="Arial"/>
              </a:rPr>
              <a:t>dò</a:t>
            </a:r>
            <a:endParaRPr lang="en-US" sz="5700" b="1" kern="0" dirty="0">
              <a:solidFill>
                <a:srgbClr val="FC7D77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7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122878" y="3528002"/>
            <a:ext cx="7514201" cy="190088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Chuẩn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bị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bài</a:t>
            </a:r>
            <a:r>
              <a:rPr lang="en-US" sz="5700" b="1" kern="0" dirty="0">
                <a:solidFill>
                  <a:srgbClr val="00B050"/>
                </a:solidFill>
                <a:cs typeface="Arial"/>
                <a:sym typeface="Arial"/>
              </a:rPr>
              <a:t> </a:t>
            </a:r>
            <a:r>
              <a:rPr lang="en-US" sz="5700" b="1" kern="0" dirty="0" err="1">
                <a:solidFill>
                  <a:srgbClr val="00B050"/>
                </a:solidFill>
                <a:cs typeface="Arial"/>
                <a:sym typeface="Arial"/>
              </a:rPr>
              <a:t>sau</a:t>
            </a:r>
            <a:endParaRPr lang="en-US" sz="5700" b="1" kern="0" dirty="0">
              <a:solidFill>
                <a:srgbClr val="00B050"/>
              </a:solidFill>
              <a:cs typeface="Arial"/>
              <a:sym typeface="Arial"/>
            </a:endParaRPr>
          </a:p>
          <a:p>
            <a:pPr defTabSz="1451427">
              <a:buClr>
                <a:srgbClr val="000000"/>
              </a:buClr>
            </a:pPr>
            <a:r>
              <a:rPr lang="en-US" sz="5700" b="1" i="1" kern="0" dirty="0">
                <a:solidFill>
                  <a:srgbClr val="00B050"/>
                </a:solidFill>
                <a:cs typeface="Arial"/>
                <a:sym typeface="Arial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6781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35814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err="1" smtClean="0">
                <a:latin typeface="HP001 5 hàng" panose="020B0603050302020204" pitchFamily="34" charset="0"/>
              </a:rPr>
              <a:t>Thứ</a:t>
            </a:r>
            <a:r>
              <a:rPr lang="en-US" sz="3200" b="1" smtClean="0"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latin typeface="HP001 5 hàng" panose="020B0603050302020204" pitchFamily="34" charset="0"/>
              </a:rPr>
              <a:t>bảy</a:t>
            </a:r>
            <a:r>
              <a:rPr lang="en-US" sz="3200" b="1" smtClean="0">
                <a:latin typeface="HP001 5 hàng" panose="020B0603050302020204" pitchFamily="34" charset="0"/>
              </a:rPr>
              <a:t> </a:t>
            </a:r>
            <a:r>
              <a:rPr lang="en-US" sz="3200" b="1" err="1" smtClean="0">
                <a:latin typeface="HP001 5 hàng" panose="020B0603050302020204" pitchFamily="34" charset="0"/>
              </a:rPr>
              <a:t>ngày</a:t>
            </a:r>
            <a:r>
              <a:rPr lang="en-US" sz="3200" b="1" smtClean="0"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latin typeface="HP001 5 hàng" panose="020B0603050302020204" pitchFamily="34" charset="0"/>
              </a:rPr>
              <a:t>19  </a:t>
            </a:r>
            <a:r>
              <a:rPr lang="en-US" sz="3200" b="1" err="1" smtClean="0">
                <a:latin typeface="HP001 5 hàng" panose="020B0603050302020204" pitchFamily="34" charset="0"/>
              </a:rPr>
              <a:t>tháng</a:t>
            </a:r>
            <a:r>
              <a:rPr lang="en-US" sz="3200" b="1" smtClean="0"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latin typeface="HP001 5 hàng" panose="020B0603050302020204" pitchFamily="34" charset="0"/>
              </a:rPr>
              <a:t>2 năm </a:t>
            </a:r>
            <a:r>
              <a:rPr lang="en-US" sz="3200" b="1" dirty="0" smtClean="0">
                <a:latin typeface="HP001 5 hàng" panose="020B0603050302020204" pitchFamily="34" charset="0"/>
              </a:rPr>
              <a:t>2022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4" y="2786908"/>
            <a:ext cx="430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 err="1" smtClean="0">
                <a:latin typeface="HP001 5 hàng" panose="020B0603050302020204" pitchFamily="34" charset="0"/>
              </a:rPr>
              <a:t>Chính</a:t>
            </a:r>
            <a:r>
              <a:rPr lang="en-US" sz="3200" b="1" dirty="0" smtClean="0"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latin typeface="HP001 5 hàng" panose="020B0603050302020204" pitchFamily="34" charset="0"/>
              </a:rPr>
              <a:t>tả</a:t>
            </a:r>
            <a:endParaRPr lang="en-US" sz="3200" b="1" dirty="0">
              <a:latin typeface="HP001 5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4670" y="3430466"/>
            <a:ext cx="204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93739" y="4790366"/>
            <a:ext cx="3404765" cy="1722976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4400" b="1" dirty="0" err="1" smtClean="0">
                <a:solidFill>
                  <a:prstClr val="black"/>
                </a:solidFill>
              </a:rPr>
              <a:t>Trang</a:t>
            </a:r>
            <a:r>
              <a:rPr lang="en-US" sz="4400" b="1" dirty="0" smtClean="0">
                <a:solidFill>
                  <a:prstClr val="black"/>
                </a:solidFill>
              </a:rPr>
              <a:t> 35</a:t>
            </a:r>
            <a:endParaRPr 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7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82" y="923151"/>
            <a:ext cx="8796718" cy="424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728" y="2095385"/>
            <a:ext cx="2834430" cy="1954383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</a:t>
            </a:r>
            <a:r>
              <a:rPr lang="en-US" sz="40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Nghe</a:t>
            </a:r>
            <a:r>
              <a:rPr lang="en-US" sz="40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viết</a:t>
            </a:r>
            <a:endParaRPr lang="en-US" sz="4000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5400" b="1" kern="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Luỹ</a:t>
            </a:r>
            <a:r>
              <a:rPr lang="en-US" sz="5400" b="1" kern="0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  <a:sym typeface="Arial"/>
              </a:rPr>
              <a:t>tre</a:t>
            </a:r>
            <a:endParaRPr lang="en-US" sz="5400" b="1" kern="0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2" y="3694813"/>
            <a:ext cx="2235623" cy="2940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006" y="3044061"/>
            <a:ext cx="2001996" cy="36821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45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07838" y="1088388"/>
            <a:ext cx="407629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dậy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907838" y="1737941"/>
            <a:ext cx="3535381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871123" y="2350105"/>
            <a:ext cx="3778167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cong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gọng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vó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871123" y="2999561"/>
            <a:ext cx="357210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Kéo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71114" y="4221501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trưa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798498" y="484194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nằm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871114" y="554870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Tre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834807" y="6088218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Chợt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438836" y="1178285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ngủ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6366220" y="1798733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6402527" y="2444418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Sao,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cành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6402527" y="3044997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Suốt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thắp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7835" y="85424"/>
            <a:ext cx="1948405" cy="753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4024" y="3701095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94024" y="3831919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trưa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đêm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907838" y="1088388"/>
            <a:ext cx="407629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Mỗi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thức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dậy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907838" y="1737941"/>
            <a:ext cx="3535381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Lũy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871123" y="2350105"/>
            <a:ext cx="3778167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cong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gọng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vó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871123" y="2999561"/>
            <a:ext cx="3572105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Kéo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71114" y="4221501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Những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trưa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798498" y="484194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nằm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nhai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871114" y="5548709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Tre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thần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nhớ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gió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834807" y="6088218"/>
            <a:ext cx="4731204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Chợt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chim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438836" y="1178285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ngủ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A117D-BE6F-4CB2-8CD8-0E929EBA4CF1}"/>
              </a:ext>
            </a:extLst>
          </p:cNvPr>
          <p:cNvSpPr txBox="1"/>
          <p:nvPr/>
        </p:nvSpPr>
        <p:spPr>
          <a:xfrm>
            <a:off x="6366220" y="1798733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nâng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lên</a:t>
            </a:r>
            <a:endParaRPr lang="en-US" altLang="en-US" sz="29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D30BA0-8073-45BB-BA90-4B0F13440872}"/>
              </a:ext>
            </a:extLst>
          </p:cNvPr>
          <p:cNvSpPr txBox="1"/>
          <p:nvPr/>
        </p:nvSpPr>
        <p:spPr>
          <a:xfrm>
            <a:off x="6402527" y="2444418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Sao,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treo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cành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46A85-DA4D-484D-AF37-EA55DC390E56}"/>
              </a:ext>
            </a:extLst>
          </p:cNvPr>
          <p:cNvSpPr txBox="1"/>
          <p:nvPr/>
        </p:nvSpPr>
        <p:spPr>
          <a:xfrm>
            <a:off x="6402527" y="3044997"/>
            <a:ext cx="4381673" cy="538611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Suốt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đêm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thắp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sáng</a:t>
            </a:r>
            <a:r>
              <a:rPr lang="en-US" altLang="en-US" sz="29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7835" y="85424"/>
            <a:ext cx="1948405" cy="7531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Luỹ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tre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2637" y="4177793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3124" y="4221501"/>
            <a:ext cx="6147412" cy="1410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cs typeface="Verdana" panose="020B060403050404020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4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644722" y="608057"/>
            <a:ext cx="5087156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Luyện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từ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</a:rPr>
              <a:t>khó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7992" y="1685997"/>
            <a:ext cx="1766830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sớm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9650" y="1685997"/>
            <a:ext cx="1063112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rì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rào</a:t>
            </a:r>
            <a:endParaRPr lang="en-US" altLang="en-US" sz="2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2446" y="2706649"/>
            <a:ext cx="1754006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lvl="0">
              <a:defRPr/>
            </a:pP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râm</a:t>
            </a:r>
            <a:endParaRPr lang="en-US" altLang="en-US" sz="2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9658" y="2209998"/>
            <a:ext cx="1984839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xuống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núi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6730" y="2196790"/>
            <a:ext cx="2140330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7991" y="2732889"/>
            <a:ext cx="1596912" cy="538611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mặt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trời</a:t>
            </a:r>
            <a:r>
              <a:rPr lang="en-US" altLang="en-US" sz="2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0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75" y="1546997"/>
            <a:ext cx="3284119" cy="3479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46" y="9"/>
            <a:ext cx="12249150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9"/>
            <a:ext cx="12211051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" y="4851917"/>
            <a:ext cx="1508265" cy="19694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6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77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6" y="-97401"/>
            <a:ext cx="620834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4" y="-28477"/>
            <a:ext cx="632108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8" y="1651904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zh-CN" altLang="en-US" sz="2400" b="1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613182" y="513239"/>
            <a:ext cx="5398965" cy="768271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4479481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51421">
                <a:buClr>
                  <a:srgbClr val="000000"/>
                </a:buClr>
              </a:pPr>
              <a:endParaRPr lang="en-US" sz="2200" b="1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defTabSz="1451421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1126" y="1304049"/>
            <a:ext cx="7071440" cy="3837715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Lưng thẳng.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tì ngực xuống bàn.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Đầu hơi cúi.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Mắt cách vở khoảng 25-30cm.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Tay phải cầm bút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Tay trái tì nhẹ lên mép vở để giữ.</a:t>
            </a:r>
          </a:p>
          <a:p>
            <a:pPr marL="457200" indent="-457200" defTabSz="1451421">
              <a:buClr>
                <a:srgbClr val="000000"/>
              </a:buClr>
              <a:buFontTx/>
              <a:buChar char="-"/>
            </a:pPr>
            <a:r>
              <a:rPr lang="en-US" sz="29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 chân để song song thoải mái.</a:t>
            </a:r>
          </a:p>
          <a:p>
            <a:pPr defTabSz="1451421">
              <a:buClr>
                <a:srgbClr val="000000"/>
              </a:buClr>
            </a:pPr>
            <a:endParaRPr lang="en-US" sz="32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1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91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-313900"/>
            <a:ext cx="12376597" cy="7008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defTabSz="914393" eaLnBrk="1" hangingPunct="1">
              <a:defRPr/>
            </a:pPr>
            <a:endParaRPr sz="17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43" y="25139"/>
            <a:ext cx="6994502" cy="46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0" y="4485499"/>
            <a:ext cx="7009765" cy="22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36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4" y="2534463"/>
            <a:ext cx="5133264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1326367" y="730887"/>
            <a:ext cx="9539248" cy="13238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1451421">
              <a:lnSpc>
                <a:spcPct val="150000"/>
              </a:lnSpc>
              <a:buClr>
                <a:srgbClr val="000000"/>
              </a:buClr>
            </a:pPr>
            <a:r>
              <a:rPr lang="vi-VN" sz="5100" b="1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51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7600" y="6553200"/>
            <a:ext cx="34544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1451421">
              <a:buClr>
                <a:srgbClr val="000000"/>
              </a:buClr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77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395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宋体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黑体</vt:lpstr>
      <vt:lpstr>Times New Roman</vt:lpstr>
      <vt:lpstr>UTM Avo</vt:lpstr>
      <vt:lpstr>Verdana</vt:lpstr>
      <vt:lpstr>字魂17号-萌趣果冻体</vt:lpstr>
      <vt:lpstr>2_Office 主题​​</vt:lpstr>
      <vt:lpstr>5_Office Theme</vt:lpstr>
      <vt:lpstr>8_Office Theme</vt:lpstr>
      <vt:lpstr>Doodle Sketchbook by Slidesgo</vt:lpstr>
      <vt:lpstr>1_Doodle Sketchbook by Slidesgo</vt:lpstr>
      <vt:lpstr>7_Office Theme</vt:lpstr>
      <vt:lpstr>2_Doodle Sketchbook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Chọn iêt hoặc iêc thay vào ô vuông.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76</cp:revision>
  <dcterms:created xsi:type="dcterms:W3CDTF">2021-05-27T08:02:03Z</dcterms:created>
  <dcterms:modified xsi:type="dcterms:W3CDTF">2022-02-19T03:56:18Z</dcterms:modified>
</cp:coreProperties>
</file>