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89" r:id="rId3"/>
    <p:sldMasterId id="2147483700" r:id="rId4"/>
    <p:sldMasterId id="2147483708" r:id="rId5"/>
  </p:sldMasterIdLst>
  <p:notesMasterIdLst>
    <p:notesMasterId r:id="rId19"/>
  </p:notesMasterIdLst>
  <p:sldIdLst>
    <p:sldId id="266" r:id="rId6"/>
    <p:sldId id="257" r:id="rId7"/>
    <p:sldId id="259" r:id="rId8"/>
    <p:sldId id="267" r:id="rId9"/>
    <p:sldId id="260" r:id="rId10"/>
    <p:sldId id="268" r:id="rId11"/>
    <p:sldId id="270" r:id="rId12"/>
    <p:sldId id="261" r:id="rId13"/>
    <p:sldId id="271" r:id="rId14"/>
    <p:sldId id="262" r:id="rId15"/>
    <p:sldId id="263" r:id="rId16"/>
    <p:sldId id="264" r:id="rId17"/>
    <p:sldId id="269" r:id="rId18"/>
  </p:sldIdLst>
  <p:sldSz cx="12192000" cy="6858000"/>
  <p:notesSz cx="6858000" cy="9144000"/>
  <p:defaultTextStyle>
    <a:defPPr>
      <a:defRPr lang="en-US"/>
    </a:defPPr>
    <a:lvl1pPr marL="0" algn="l" defTabSz="914393" rtl="0" eaLnBrk="1" latinLnBrk="0" hangingPunct="1">
      <a:defRPr sz="1700" kern="1200">
        <a:solidFill>
          <a:schemeClr val="tx1"/>
        </a:solidFill>
        <a:latin typeface="+mn-lt"/>
        <a:ea typeface="+mn-ea"/>
        <a:cs typeface="+mn-cs"/>
      </a:defRPr>
    </a:lvl1pPr>
    <a:lvl2pPr marL="457200" algn="l" defTabSz="914393" rtl="0" eaLnBrk="1" latinLnBrk="0" hangingPunct="1">
      <a:defRPr sz="1700" kern="1200">
        <a:solidFill>
          <a:schemeClr val="tx1"/>
        </a:solidFill>
        <a:latin typeface="+mn-lt"/>
        <a:ea typeface="+mn-ea"/>
        <a:cs typeface="+mn-cs"/>
      </a:defRPr>
    </a:lvl2pPr>
    <a:lvl3pPr marL="914393" algn="l" defTabSz="914393" rtl="0" eaLnBrk="1" latinLnBrk="0" hangingPunct="1">
      <a:defRPr sz="1700" kern="1200">
        <a:solidFill>
          <a:schemeClr val="tx1"/>
        </a:solidFill>
        <a:latin typeface="+mn-lt"/>
        <a:ea typeface="+mn-ea"/>
        <a:cs typeface="+mn-cs"/>
      </a:defRPr>
    </a:lvl3pPr>
    <a:lvl4pPr marL="1371591" algn="l" defTabSz="914393" rtl="0" eaLnBrk="1" latinLnBrk="0" hangingPunct="1">
      <a:defRPr sz="1700" kern="1200">
        <a:solidFill>
          <a:schemeClr val="tx1"/>
        </a:solidFill>
        <a:latin typeface="+mn-lt"/>
        <a:ea typeface="+mn-ea"/>
        <a:cs typeface="+mn-cs"/>
      </a:defRPr>
    </a:lvl4pPr>
    <a:lvl5pPr marL="1828790" algn="l" defTabSz="914393" rtl="0" eaLnBrk="1" latinLnBrk="0" hangingPunct="1">
      <a:defRPr sz="1700" kern="1200">
        <a:solidFill>
          <a:schemeClr val="tx1"/>
        </a:solidFill>
        <a:latin typeface="+mn-lt"/>
        <a:ea typeface="+mn-ea"/>
        <a:cs typeface="+mn-cs"/>
      </a:defRPr>
    </a:lvl5pPr>
    <a:lvl6pPr marL="2285985" algn="l" defTabSz="914393" rtl="0" eaLnBrk="1" latinLnBrk="0" hangingPunct="1">
      <a:defRPr sz="1700" kern="1200">
        <a:solidFill>
          <a:schemeClr val="tx1"/>
        </a:solidFill>
        <a:latin typeface="+mn-lt"/>
        <a:ea typeface="+mn-ea"/>
        <a:cs typeface="+mn-cs"/>
      </a:defRPr>
    </a:lvl6pPr>
    <a:lvl7pPr marL="2743183" algn="l" defTabSz="914393" rtl="0" eaLnBrk="1" latinLnBrk="0" hangingPunct="1">
      <a:defRPr sz="1700" kern="1200">
        <a:solidFill>
          <a:schemeClr val="tx1"/>
        </a:solidFill>
        <a:latin typeface="+mn-lt"/>
        <a:ea typeface="+mn-ea"/>
        <a:cs typeface="+mn-cs"/>
      </a:defRPr>
    </a:lvl7pPr>
    <a:lvl8pPr marL="3200381" algn="l" defTabSz="914393" rtl="0" eaLnBrk="1" latinLnBrk="0" hangingPunct="1">
      <a:defRPr sz="1700" kern="1200">
        <a:solidFill>
          <a:schemeClr val="tx1"/>
        </a:solidFill>
        <a:latin typeface="+mn-lt"/>
        <a:ea typeface="+mn-ea"/>
        <a:cs typeface="+mn-cs"/>
      </a:defRPr>
    </a:lvl8pPr>
    <a:lvl9pPr marL="3657576" algn="l" defTabSz="914393"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5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3A142-45F0-43F8-80A5-116190E2E545}" type="datetimeFigureOut">
              <a:rPr lang="en-US" smtClean="0"/>
              <a:t>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F24EA-91C5-49C6-91ED-40E83B913EC7}" type="slidenum">
              <a:rPr lang="en-US" smtClean="0"/>
              <a:t>‹#›</a:t>
            </a:fld>
            <a:endParaRPr lang="en-US"/>
          </a:p>
        </p:txBody>
      </p:sp>
    </p:spTree>
    <p:extLst>
      <p:ext uri="{BB962C8B-B14F-4D97-AF65-F5344CB8AC3E}">
        <p14:creationId xmlns:p14="http://schemas.microsoft.com/office/powerpoint/2010/main" val="2173167363"/>
      </p:ext>
    </p:extLst>
  </p:cSld>
  <p:clrMap bg1="lt1" tx1="dk1" bg2="lt2" tx2="dk2" accent1="accent1" accent2="accent2" accent3="accent3" accent4="accent4" accent5="accent5" accent6="accent6" hlink="hlink" folHlink="folHlink"/>
  <p:notesStyle>
    <a:lvl1pPr marL="0" algn="l" defTabSz="914393" rtl="0" eaLnBrk="1" latinLnBrk="0" hangingPunct="1">
      <a:defRPr sz="1300" kern="1200">
        <a:solidFill>
          <a:schemeClr val="tx1"/>
        </a:solidFill>
        <a:latin typeface="+mn-lt"/>
        <a:ea typeface="+mn-ea"/>
        <a:cs typeface="+mn-cs"/>
      </a:defRPr>
    </a:lvl1pPr>
    <a:lvl2pPr marL="457200" algn="l" defTabSz="914393" rtl="0" eaLnBrk="1" latinLnBrk="0" hangingPunct="1">
      <a:defRPr sz="1300" kern="1200">
        <a:solidFill>
          <a:schemeClr val="tx1"/>
        </a:solidFill>
        <a:latin typeface="+mn-lt"/>
        <a:ea typeface="+mn-ea"/>
        <a:cs typeface="+mn-cs"/>
      </a:defRPr>
    </a:lvl2pPr>
    <a:lvl3pPr marL="914393" algn="l" defTabSz="914393" rtl="0" eaLnBrk="1" latinLnBrk="0" hangingPunct="1">
      <a:defRPr sz="1300" kern="1200">
        <a:solidFill>
          <a:schemeClr val="tx1"/>
        </a:solidFill>
        <a:latin typeface="+mn-lt"/>
        <a:ea typeface="+mn-ea"/>
        <a:cs typeface="+mn-cs"/>
      </a:defRPr>
    </a:lvl3pPr>
    <a:lvl4pPr marL="1371591" algn="l" defTabSz="914393" rtl="0" eaLnBrk="1" latinLnBrk="0" hangingPunct="1">
      <a:defRPr sz="1300" kern="1200">
        <a:solidFill>
          <a:schemeClr val="tx1"/>
        </a:solidFill>
        <a:latin typeface="+mn-lt"/>
        <a:ea typeface="+mn-ea"/>
        <a:cs typeface="+mn-cs"/>
      </a:defRPr>
    </a:lvl4pPr>
    <a:lvl5pPr marL="1828790" algn="l" defTabSz="914393" rtl="0" eaLnBrk="1" latinLnBrk="0" hangingPunct="1">
      <a:defRPr sz="1300" kern="1200">
        <a:solidFill>
          <a:schemeClr val="tx1"/>
        </a:solidFill>
        <a:latin typeface="+mn-lt"/>
        <a:ea typeface="+mn-ea"/>
        <a:cs typeface="+mn-cs"/>
      </a:defRPr>
    </a:lvl5pPr>
    <a:lvl6pPr marL="2285985" algn="l" defTabSz="914393" rtl="0" eaLnBrk="1" latinLnBrk="0" hangingPunct="1">
      <a:defRPr sz="1300" kern="1200">
        <a:solidFill>
          <a:schemeClr val="tx1"/>
        </a:solidFill>
        <a:latin typeface="+mn-lt"/>
        <a:ea typeface="+mn-ea"/>
        <a:cs typeface="+mn-cs"/>
      </a:defRPr>
    </a:lvl6pPr>
    <a:lvl7pPr marL="2743183" algn="l" defTabSz="914393" rtl="0" eaLnBrk="1" latinLnBrk="0" hangingPunct="1">
      <a:defRPr sz="1300" kern="1200">
        <a:solidFill>
          <a:schemeClr val="tx1"/>
        </a:solidFill>
        <a:latin typeface="+mn-lt"/>
        <a:ea typeface="+mn-ea"/>
        <a:cs typeface="+mn-cs"/>
      </a:defRPr>
    </a:lvl7pPr>
    <a:lvl8pPr marL="3200381" algn="l" defTabSz="914393" rtl="0" eaLnBrk="1" latinLnBrk="0" hangingPunct="1">
      <a:defRPr sz="1300" kern="1200">
        <a:solidFill>
          <a:schemeClr val="tx1"/>
        </a:solidFill>
        <a:latin typeface="+mn-lt"/>
        <a:ea typeface="+mn-ea"/>
        <a:cs typeface="+mn-cs"/>
      </a:defRPr>
    </a:lvl8pPr>
    <a:lvl9pPr marL="3657576" algn="l" defTabSz="91439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37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077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2" y="341097"/>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52802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097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0956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256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1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428205"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0" name="Google Shape;10;p2"/>
          <p:cNvSpPr txBox="1">
            <a:spLocks noGrp="1"/>
          </p:cNvSpPr>
          <p:nvPr>
            <p:ph type="ctrTitle"/>
          </p:nvPr>
        </p:nvSpPr>
        <p:spPr>
          <a:xfrm>
            <a:off x="1240601" y="2578533"/>
            <a:ext cx="658080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200">
                <a:solidFill>
                  <a:schemeClr val="accent2"/>
                </a:solidFill>
              </a:defRPr>
            </a:lvl1pPr>
            <a:lvl2pPr lvl="1" algn="ctr">
              <a:spcBef>
                <a:spcPts val="0"/>
              </a:spcBef>
              <a:spcAft>
                <a:spcPts val="0"/>
              </a:spcAft>
              <a:buClr>
                <a:srgbClr val="191919"/>
              </a:buClr>
              <a:buSzPts val="5200"/>
              <a:buNone/>
              <a:defRPr sz="6800">
                <a:solidFill>
                  <a:srgbClr val="191919"/>
                </a:solidFill>
              </a:defRPr>
            </a:lvl2pPr>
            <a:lvl3pPr lvl="2" algn="ctr">
              <a:spcBef>
                <a:spcPts val="0"/>
              </a:spcBef>
              <a:spcAft>
                <a:spcPts val="0"/>
              </a:spcAft>
              <a:buClr>
                <a:srgbClr val="191919"/>
              </a:buClr>
              <a:buSzPts val="5200"/>
              <a:buNone/>
              <a:defRPr sz="6800">
                <a:solidFill>
                  <a:srgbClr val="191919"/>
                </a:solidFill>
              </a:defRPr>
            </a:lvl3pPr>
            <a:lvl4pPr lvl="3" algn="ctr">
              <a:spcBef>
                <a:spcPts val="0"/>
              </a:spcBef>
              <a:spcAft>
                <a:spcPts val="0"/>
              </a:spcAft>
              <a:buClr>
                <a:srgbClr val="191919"/>
              </a:buClr>
              <a:buSzPts val="5200"/>
              <a:buNone/>
              <a:defRPr sz="6800">
                <a:solidFill>
                  <a:srgbClr val="191919"/>
                </a:solidFill>
              </a:defRPr>
            </a:lvl4pPr>
            <a:lvl5pPr lvl="4" algn="ctr">
              <a:spcBef>
                <a:spcPts val="0"/>
              </a:spcBef>
              <a:spcAft>
                <a:spcPts val="0"/>
              </a:spcAft>
              <a:buClr>
                <a:srgbClr val="191919"/>
              </a:buClr>
              <a:buSzPts val="5200"/>
              <a:buNone/>
              <a:defRPr sz="6800">
                <a:solidFill>
                  <a:srgbClr val="191919"/>
                </a:solidFill>
              </a:defRPr>
            </a:lvl5pPr>
            <a:lvl6pPr lvl="5" algn="ctr">
              <a:spcBef>
                <a:spcPts val="0"/>
              </a:spcBef>
              <a:spcAft>
                <a:spcPts val="0"/>
              </a:spcAft>
              <a:buClr>
                <a:srgbClr val="191919"/>
              </a:buClr>
              <a:buSzPts val="5200"/>
              <a:buNone/>
              <a:defRPr sz="6800">
                <a:solidFill>
                  <a:srgbClr val="191919"/>
                </a:solidFill>
              </a:defRPr>
            </a:lvl6pPr>
            <a:lvl7pPr lvl="6" algn="ctr">
              <a:spcBef>
                <a:spcPts val="0"/>
              </a:spcBef>
              <a:spcAft>
                <a:spcPts val="0"/>
              </a:spcAft>
              <a:buClr>
                <a:srgbClr val="191919"/>
              </a:buClr>
              <a:buSzPts val="5200"/>
              <a:buNone/>
              <a:defRPr sz="6800">
                <a:solidFill>
                  <a:srgbClr val="191919"/>
                </a:solidFill>
              </a:defRPr>
            </a:lvl7pPr>
            <a:lvl8pPr lvl="7" algn="ctr">
              <a:spcBef>
                <a:spcPts val="0"/>
              </a:spcBef>
              <a:spcAft>
                <a:spcPts val="0"/>
              </a:spcAft>
              <a:buClr>
                <a:srgbClr val="191919"/>
              </a:buClr>
              <a:buSzPts val="5200"/>
              <a:buNone/>
              <a:defRPr sz="6800">
                <a:solidFill>
                  <a:srgbClr val="191919"/>
                </a:solidFill>
              </a:defRPr>
            </a:lvl8pPr>
            <a:lvl9pPr lvl="8" algn="ctr">
              <a:spcBef>
                <a:spcPts val="0"/>
              </a:spcBef>
              <a:spcAft>
                <a:spcPts val="0"/>
              </a:spcAft>
              <a:buClr>
                <a:srgbClr val="191919"/>
              </a:buClr>
              <a:buSzPts val="5200"/>
              <a:buNone/>
              <a:defRPr sz="6800">
                <a:solidFill>
                  <a:srgbClr val="191919"/>
                </a:solidFill>
              </a:defRPr>
            </a:lvl9pPr>
          </a:lstStyle>
          <a:p>
            <a:endParaRPr/>
          </a:p>
        </p:txBody>
      </p:sp>
      <p:sp>
        <p:nvSpPr>
          <p:cNvPr id="11" name="Google Shape;11;p2"/>
          <p:cNvSpPr txBox="1">
            <a:spLocks noGrp="1"/>
          </p:cNvSpPr>
          <p:nvPr>
            <p:ph type="subTitle" idx="1"/>
          </p:nvPr>
        </p:nvSpPr>
        <p:spPr>
          <a:xfrm>
            <a:off x="1240601" y="4774100"/>
            <a:ext cx="658080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5167" y="1437000"/>
            <a:ext cx="6317200"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4421" y="490837"/>
            <a:ext cx="10869170"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spTree>
    <p:extLst>
      <p:ext uri="{BB962C8B-B14F-4D97-AF65-F5344CB8AC3E}">
        <p14:creationId xmlns:p14="http://schemas.microsoft.com/office/powerpoint/2010/main" val="1034441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5"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0" name="Google Shape;290;p18"/>
          <p:cNvSpPr txBox="1">
            <a:spLocks noGrp="1"/>
          </p:cNvSpPr>
          <p:nvPr>
            <p:ph type="title"/>
          </p:nvPr>
        </p:nvSpPr>
        <p:spPr>
          <a:xfrm>
            <a:off x="960004"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889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428205"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361" name="Google Shape;361;p23"/>
          <p:cNvSpPr txBox="1">
            <a:spLocks noGrp="1"/>
          </p:cNvSpPr>
          <p:nvPr>
            <p:ph type="title"/>
          </p:nvPr>
        </p:nvSpPr>
        <p:spPr>
          <a:xfrm>
            <a:off x="950804" y="2119000"/>
            <a:ext cx="4346000"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50804" y="2944600"/>
            <a:ext cx="4346000"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extLst>
      <p:ext uri="{BB962C8B-B14F-4D97-AF65-F5344CB8AC3E}">
        <p14:creationId xmlns:p14="http://schemas.microsoft.com/office/powerpoint/2010/main" val="3159473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428205"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554" name="Google Shape;554;p37"/>
          <p:cNvGrpSpPr/>
          <p:nvPr/>
        </p:nvGrpSpPr>
        <p:grpSpPr>
          <a:xfrm>
            <a:off x="983968" y="757477"/>
            <a:ext cx="10249646"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78" name="Google Shape;578;p37"/>
          <p:cNvGrpSpPr/>
          <p:nvPr/>
        </p:nvGrpSpPr>
        <p:grpSpPr>
          <a:xfrm>
            <a:off x="1882439" y="1478941"/>
            <a:ext cx="7990503"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cs typeface="Arial"/>
                  <a:sym typeface="Arial"/>
                </a:endParaRPr>
              </a:p>
            </p:txBody>
          </p:sp>
        </p:grpSp>
      </p:grpSp>
    </p:spTree>
    <p:extLst>
      <p:ext uri="{BB962C8B-B14F-4D97-AF65-F5344CB8AC3E}">
        <p14:creationId xmlns:p14="http://schemas.microsoft.com/office/powerpoint/2010/main" val="160929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2" y="341097"/>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94090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25202" y="2393000"/>
            <a:ext cx="7084800" cy="6688400"/>
          </a:xfrm>
          <a:prstGeom prst="ellipse">
            <a:avLst/>
          </a:prstGeom>
          <a:solidFill>
            <a:schemeClr val="accent1"/>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2" name="Google Shape;162;p14"/>
          <p:cNvSpPr/>
          <p:nvPr/>
        </p:nvSpPr>
        <p:spPr>
          <a:xfrm>
            <a:off x="10925618" y="1845744"/>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26768" y="2212841"/>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82901" y="113732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65" name="Google Shape;165;p14"/>
          <p:cNvSpPr/>
          <p:nvPr/>
        </p:nvSpPr>
        <p:spPr>
          <a:xfrm>
            <a:off x="464835" y="6066044"/>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4014" y="6433141"/>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402969" y="5391477"/>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998" y="375544"/>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402967" y="587652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0" name="Google Shape;170;p14"/>
          <p:cNvSpPr/>
          <p:nvPr/>
        </p:nvSpPr>
        <p:spPr>
          <a:xfrm>
            <a:off x="1321036" y="-125316"/>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1" name="Google Shape;171;p14"/>
          <p:cNvSpPr/>
          <p:nvPr/>
        </p:nvSpPr>
        <p:spPr>
          <a:xfrm rot="7641468">
            <a:off x="12079893" y="2655428"/>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2" name="Google Shape;172;p14"/>
          <p:cNvSpPr/>
          <p:nvPr/>
        </p:nvSpPr>
        <p:spPr>
          <a:xfrm rot="7641468">
            <a:off x="-88075" y="5586212"/>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73" name="Google Shape;173;p14"/>
          <p:cNvSpPr txBox="1">
            <a:spLocks noGrp="1"/>
          </p:cNvSpPr>
          <p:nvPr>
            <p:ph type="subTitle" idx="1"/>
          </p:nvPr>
        </p:nvSpPr>
        <p:spPr>
          <a:xfrm flipH="1">
            <a:off x="985600" y="911800"/>
            <a:ext cx="5618400"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4900" y="4436800"/>
            <a:ext cx="3665600"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52396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667" y="4948644"/>
            <a:ext cx="3789600"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60669" y="5473167"/>
            <a:ext cx="3132400"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64644" y="2583513"/>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7900" b="1">
                <a:solidFill>
                  <a:schemeClr val="accent1"/>
                </a:solidFill>
              </a:defRPr>
            </a:lvl1pPr>
            <a:lvl2pPr lvl="1"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88965" y="5473167"/>
            <a:ext cx="3251200"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58356" y="2583491"/>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7900" b="1">
                <a:solidFill>
                  <a:schemeClr val="accent1"/>
                </a:solidFill>
              </a:defRPr>
            </a:lvl1pPr>
            <a:lvl2pPr lvl="1"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508605" y="5473167"/>
            <a:ext cx="3174800"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26802" y="2229297"/>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7900" b="1">
                <a:solidFill>
                  <a:schemeClr val="accent1"/>
                </a:solidFill>
              </a:defRPr>
            </a:lvl1pPr>
            <a:lvl2pPr lvl="1"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3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54605" y="4948644"/>
            <a:ext cx="4082800"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88973" y="4948644"/>
            <a:ext cx="2278000"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83405" y="374285"/>
            <a:ext cx="9025200"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901" y="2615653"/>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3" name="Google Shape;153;p13"/>
          <p:cNvSpPr/>
          <p:nvPr/>
        </p:nvSpPr>
        <p:spPr>
          <a:xfrm rot="7641468">
            <a:off x="10718793" y="1594662"/>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54" name="Google Shape;154;p13"/>
          <p:cNvSpPr/>
          <p:nvPr/>
        </p:nvSpPr>
        <p:spPr>
          <a:xfrm>
            <a:off x="11280185" y="1974691"/>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28368" y="2341790"/>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552" y="3122694"/>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4267" y="3489787"/>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2650" y="600794"/>
            <a:ext cx="1599044"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5593" y="1012295"/>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630862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2" y="5640767"/>
            <a:ext cx="7998400"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GB" sz="1900" kern="0" smtClean="0">
                <a:solidFill>
                  <a:srgbClr val="000000"/>
                </a:solidFill>
                <a:cs typeface="Arial"/>
                <a:sym typeface="Arial"/>
              </a:rPr>
              <a:pPr>
                <a:buClr>
                  <a:srgbClr val="000000"/>
                </a:buClr>
                <a:buFont typeface="Arial"/>
                <a:buNone/>
              </a:pPr>
              <a:t>‹#›</a:t>
            </a:fld>
            <a:endParaRPr lang="en-GB" sz="1900" kern="0">
              <a:solidFill>
                <a:srgbClr val="000000"/>
              </a:solidFill>
              <a:cs typeface="Arial"/>
              <a:sym typeface="Arial"/>
            </a:endParaRPr>
          </a:p>
        </p:txBody>
      </p:sp>
    </p:spTree>
    <p:extLst>
      <p:ext uri="{BB962C8B-B14F-4D97-AF65-F5344CB8AC3E}">
        <p14:creationId xmlns:p14="http://schemas.microsoft.com/office/powerpoint/2010/main" val="3896087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lIns="91440" tIns="45721" rIns="91440" bIns="45721"/>
          <a:lstStyle/>
          <a:p>
            <a:pPr>
              <a:buClr>
                <a:srgbClr val="000000"/>
              </a:buClr>
              <a:buFont typeface="Arial"/>
              <a:buNone/>
            </a:pPr>
            <a:fld id="{D59D0918-B3BC-4D15-9AF8-385E8378AD06}" type="datetimeFigureOut">
              <a:rPr lang="en-US" sz="1900" kern="0" smtClean="0">
                <a:solidFill>
                  <a:srgbClr val="000000"/>
                </a:solidFill>
                <a:cs typeface="Arial"/>
                <a:sym typeface="Arial"/>
              </a:rPr>
              <a:pPr>
                <a:buClr>
                  <a:srgbClr val="000000"/>
                </a:buClr>
                <a:buFont typeface="Arial"/>
                <a:buNone/>
              </a:pPr>
              <a:t>2/8/2023</a:t>
            </a:fld>
            <a:endParaRPr lang="en-US" sz="1900" kern="0">
              <a:solidFill>
                <a:srgbClr val="000000"/>
              </a:solidFill>
              <a:cs typeface="Arial"/>
              <a:sym typeface="Arial"/>
            </a:endParaRPr>
          </a:p>
        </p:txBody>
      </p:sp>
      <p:sp>
        <p:nvSpPr>
          <p:cNvPr id="5" name="Footer Placeholder 4"/>
          <p:cNvSpPr>
            <a:spLocks noGrp="1"/>
          </p:cNvSpPr>
          <p:nvPr>
            <p:ph type="ftr" sz="quarter" idx="11"/>
          </p:nvPr>
        </p:nvSpPr>
        <p:spPr/>
        <p:txBody>
          <a:bodyPr lIns="91440" tIns="45721" rIns="91440" bIns="45721"/>
          <a:lstStyle/>
          <a:p>
            <a:pPr>
              <a:buClr>
                <a:srgbClr val="000000"/>
              </a:buClr>
              <a:buFont typeface="Arial"/>
              <a:buNone/>
            </a:pPr>
            <a:endParaRPr lang="en-US" sz="1900" kern="0">
              <a:solidFill>
                <a:srgbClr val="000000"/>
              </a:solidFill>
              <a:cs typeface="Arial"/>
              <a:sym typeface="Arial"/>
            </a:endParaRPr>
          </a:p>
        </p:txBody>
      </p:sp>
      <p:sp>
        <p:nvSpPr>
          <p:cNvPr id="6" name="Slide Number Placeholder 5"/>
          <p:cNvSpPr>
            <a:spLocks noGrp="1"/>
          </p:cNvSpPr>
          <p:nvPr>
            <p:ph type="sldNum" sz="quarter" idx="12"/>
          </p:nvPr>
        </p:nvSpPr>
        <p:spPr/>
        <p:txBody>
          <a:bodyPr lIns="91440" tIns="45721" rIns="91440" bIns="45721"/>
          <a:lstStyle/>
          <a:p>
            <a:pPr>
              <a:buClr>
                <a:srgbClr val="000000"/>
              </a:buClr>
              <a:buFont typeface="Arial"/>
              <a:buNone/>
            </a:pPr>
            <a:fld id="{AE638271-59F9-4398-B3B9-61938CFED463}" type="slidenum">
              <a:rPr lang="en-US" sz="1900" kern="0" smtClean="0">
                <a:solidFill>
                  <a:srgbClr val="000000"/>
                </a:solidFill>
                <a:cs typeface="Arial"/>
                <a:sym typeface="Arial"/>
              </a:rPr>
              <a:pPr>
                <a:buClr>
                  <a:srgbClr val="000000"/>
                </a:buClr>
                <a:buFont typeface="Arial"/>
                <a:buNone/>
              </a:pPr>
              <a:t>‹#›</a:t>
            </a:fld>
            <a:endParaRPr lang="en-US" sz="1900" kern="0">
              <a:solidFill>
                <a:srgbClr val="000000"/>
              </a:solidFill>
              <a:cs typeface="Arial"/>
              <a:sym typeface="Arial"/>
            </a:endParaRPr>
          </a:p>
        </p:txBody>
      </p:sp>
    </p:spTree>
    <p:extLst>
      <p:ext uri="{BB962C8B-B14F-4D97-AF65-F5344CB8AC3E}">
        <p14:creationId xmlns:p14="http://schemas.microsoft.com/office/powerpoint/2010/main" val="32318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46" y="135"/>
            <a:ext cx="12192091" cy="6857812"/>
            <a:chOff x="1190198" y="503225"/>
            <a:chExt cx="5212077" cy="4946964"/>
          </a:xfrm>
        </p:grpSpPr>
        <p:sp>
          <p:nvSpPr>
            <p:cNvPr id="10" name="Google Shape;10;p2"/>
            <p:cNvSpPr/>
            <p:nvPr/>
          </p:nvSpPr>
          <p:spPr>
            <a:xfrm>
              <a:off x="1190200" y="503225"/>
              <a:ext cx="5212075" cy="838450"/>
            </a:xfrm>
            <a:custGeom>
              <a:avLst/>
              <a:gdLst/>
              <a:ahLst/>
              <a:cxnLst/>
              <a:rect l="l" t="t" r="r" b="b"/>
              <a:pathLst>
                <a:path w="208483" h="33538" extrusionOk="0">
                  <a:moveTo>
                    <a:pt x="92670" y="1"/>
                  </a:moveTo>
                  <a:cubicBezTo>
                    <a:pt x="76262" y="1"/>
                    <a:pt x="69239" y="6348"/>
                    <a:pt x="53805" y="9644"/>
                  </a:cubicBezTo>
                  <a:cubicBezTo>
                    <a:pt x="50910" y="10266"/>
                    <a:pt x="47630" y="10529"/>
                    <a:pt x="44151" y="10529"/>
                  </a:cubicBezTo>
                  <a:cubicBezTo>
                    <a:pt x="25060" y="10529"/>
                    <a:pt x="0" y="2605"/>
                    <a:pt x="0" y="2605"/>
                  </a:cubicBezTo>
                  <a:lnTo>
                    <a:pt x="0" y="14581"/>
                  </a:lnTo>
                  <a:cubicBezTo>
                    <a:pt x="14725" y="25374"/>
                    <a:pt x="32496" y="29268"/>
                    <a:pt x="46326" y="29268"/>
                  </a:cubicBezTo>
                  <a:cubicBezTo>
                    <a:pt x="50918" y="29268"/>
                    <a:pt x="55075" y="28839"/>
                    <a:pt x="58542" y="28090"/>
                  </a:cubicBezTo>
                  <a:cubicBezTo>
                    <a:pt x="65148" y="26668"/>
                    <a:pt x="71072" y="25583"/>
                    <a:pt x="78086" y="25583"/>
                  </a:cubicBezTo>
                  <a:cubicBezTo>
                    <a:pt x="85875" y="25583"/>
                    <a:pt x="95009" y="26922"/>
                    <a:pt x="107910" y="30626"/>
                  </a:cubicBezTo>
                  <a:cubicBezTo>
                    <a:pt x="114932" y="32663"/>
                    <a:pt x="122288" y="33537"/>
                    <a:pt x="129656" y="33537"/>
                  </a:cubicBezTo>
                  <a:cubicBezTo>
                    <a:pt x="147981" y="33537"/>
                    <a:pt x="166382" y="28129"/>
                    <a:pt x="179895" y="21752"/>
                  </a:cubicBezTo>
                  <a:cubicBezTo>
                    <a:pt x="186211" y="18784"/>
                    <a:pt x="191492" y="17794"/>
                    <a:pt x="195727" y="17794"/>
                  </a:cubicBezTo>
                  <a:cubicBezTo>
                    <a:pt x="204198" y="17794"/>
                    <a:pt x="208482" y="21752"/>
                    <a:pt x="208482" y="21752"/>
                  </a:cubicBezTo>
                  <a:lnTo>
                    <a:pt x="208482" y="7909"/>
                  </a:lnTo>
                  <a:cubicBezTo>
                    <a:pt x="208482" y="7909"/>
                    <a:pt x="202602" y="3095"/>
                    <a:pt x="188728" y="3095"/>
                  </a:cubicBezTo>
                  <a:cubicBezTo>
                    <a:pt x="183909" y="3095"/>
                    <a:pt x="178125" y="3676"/>
                    <a:pt x="171289" y="5241"/>
                  </a:cubicBezTo>
                  <a:cubicBezTo>
                    <a:pt x="163497" y="7034"/>
                    <a:pt x="156765" y="7736"/>
                    <a:pt x="150488" y="7736"/>
                  </a:cubicBezTo>
                  <a:cubicBezTo>
                    <a:pt x="135401" y="7736"/>
                    <a:pt x="122941" y="3680"/>
                    <a:pt x="104708" y="971"/>
                  </a:cubicBezTo>
                  <a:cubicBezTo>
                    <a:pt x="100146" y="293"/>
                    <a:pt x="96191" y="1"/>
                    <a:pt x="92670" y="1"/>
                  </a:cubicBezTo>
                  <a:close/>
                </a:path>
              </a:pathLst>
            </a:custGeom>
            <a:solidFill>
              <a:srgbClr val="C5C5FC">
                <a:alpha val="1404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 name="Google Shape;11;p2"/>
            <p:cNvSpPr/>
            <p:nvPr/>
          </p:nvSpPr>
          <p:spPr>
            <a:xfrm>
              <a:off x="1190200" y="1484650"/>
              <a:ext cx="5212075" cy="838400"/>
            </a:xfrm>
            <a:custGeom>
              <a:avLst/>
              <a:gdLst/>
              <a:ahLst/>
              <a:cxnLst/>
              <a:rect l="l" t="t" r="r" b="b"/>
              <a:pathLst>
                <a:path w="208483" h="33536" extrusionOk="0">
                  <a:moveTo>
                    <a:pt x="78912" y="1"/>
                  </a:moveTo>
                  <a:cubicBezTo>
                    <a:pt x="60551" y="1"/>
                    <a:pt x="42119" y="5398"/>
                    <a:pt x="28587" y="11783"/>
                  </a:cubicBezTo>
                  <a:cubicBezTo>
                    <a:pt x="22271" y="14752"/>
                    <a:pt x="16990" y="15742"/>
                    <a:pt x="12755" y="15742"/>
                  </a:cubicBezTo>
                  <a:cubicBezTo>
                    <a:pt x="4285" y="15742"/>
                    <a:pt x="0" y="11783"/>
                    <a:pt x="0" y="11783"/>
                  </a:cubicBezTo>
                  <a:lnTo>
                    <a:pt x="0" y="25626"/>
                  </a:lnTo>
                  <a:cubicBezTo>
                    <a:pt x="0" y="25626"/>
                    <a:pt x="5885" y="30427"/>
                    <a:pt x="19773" y="30427"/>
                  </a:cubicBezTo>
                  <a:cubicBezTo>
                    <a:pt x="24588" y="30427"/>
                    <a:pt x="30365" y="29849"/>
                    <a:pt x="37193" y="28295"/>
                  </a:cubicBezTo>
                  <a:cubicBezTo>
                    <a:pt x="44980" y="26512"/>
                    <a:pt x="51712" y="25814"/>
                    <a:pt x="57989" y="25814"/>
                  </a:cubicBezTo>
                  <a:cubicBezTo>
                    <a:pt x="73089" y="25814"/>
                    <a:pt x="85561" y="29855"/>
                    <a:pt x="103774" y="32565"/>
                  </a:cubicBezTo>
                  <a:cubicBezTo>
                    <a:pt x="108337" y="33243"/>
                    <a:pt x="112291" y="33535"/>
                    <a:pt x="115813" y="33535"/>
                  </a:cubicBezTo>
                  <a:cubicBezTo>
                    <a:pt x="132221" y="33535"/>
                    <a:pt x="139249" y="27187"/>
                    <a:pt x="154710" y="23892"/>
                  </a:cubicBezTo>
                  <a:cubicBezTo>
                    <a:pt x="157580" y="23279"/>
                    <a:pt x="160831" y="23020"/>
                    <a:pt x="164279" y="23020"/>
                  </a:cubicBezTo>
                  <a:cubicBezTo>
                    <a:pt x="183359" y="23020"/>
                    <a:pt x="208482" y="30964"/>
                    <a:pt x="208482" y="30964"/>
                  </a:cubicBezTo>
                  <a:lnTo>
                    <a:pt x="208482" y="18955"/>
                  </a:lnTo>
                  <a:cubicBezTo>
                    <a:pt x="193767" y="8176"/>
                    <a:pt x="175981" y="4272"/>
                    <a:pt x="162147" y="4272"/>
                  </a:cubicBezTo>
                  <a:cubicBezTo>
                    <a:pt x="157573" y="4272"/>
                    <a:pt x="153430" y="4699"/>
                    <a:pt x="149974" y="5445"/>
                  </a:cubicBezTo>
                  <a:cubicBezTo>
                    <a:pt x="143394" y="6865"/>
                    <a:pt x="137479" y="7949"/>
                    <a:pt x="130477" y="7949"/>
                  </a:cubicBezTo>
                  <a:cubicBezTo>
                    <a:pt x="122676" y="7949"/>
                    <a:pt x="113526" y="6604"/>
                    <a:pt x="100605" y="2877"/>
                  </a:cubicBezTo>
                  <a:cubicBezTo>
                    <a:pt x="93598" y="865"/>
                    <a:pt x="86261" y="1"/>
                    <a:pt x="78912" y="1"/>
                  </a:cubicBezTo>
                  <a:close/>
                </a:path>
              </a:pathLst>
            </a:custGeom>
            <a:solidFill>
              <a:srgbClr val="C5C5FC">
                <a:alpha val="1404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 name="Google Shape;12;p2"/>
            <p:cNvSpPr/>
            <p:nvPr/>
          </p:nvSpPr>
          <p:spPr>
            <a:xfrm>
              <a:off x="1190198" y="5269634"/>
              <a:ext cx="5212075" cy="180555"/>
            </a:xfrm>
            <a:custGeom>
              <a:avLst/>
              <a:gdLst/>
              <a:ahLst/>
              <a:cxnLst/>
              <a:rect l="l" t="t" r="r" b="b"/>
              <a:pathLst>
                <a:path w="208483" h="79191" extrusionOk="0">
                  <a:moveTo>
                    <a:pt x="0" y="1"/>
                  </a:moveTo>
                  <a:lnTo>
                    <a:pt x="0" y="79191"/>
                  </a:lnTo>
                  <a:lnTo>
                    <a:pt x="208482" y="79191"/>
                  </a:lnTo>
                  <a:lnTo>
                    <a:pt x="208482" y="1"/>
                  </a:lnTo>
                  <a:close/>
                </a:path>
              </a:pathLst>
            </a:custGeom>
            <a:solidFill>
              <a:srgbClr val="FDFDF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13" name="Google Shape;13;p2"/>
          <p:cNvGrpSpPr/>
          <p:nvPr/>
        </p:nvGrpSpPr>
        <p:grpSpPr>
          <a:xfrm>
            <a:off x="-41" y="49"/>
            <a:ext cx="12192092" cy="6025699"/>
            <a:chOff x="-32" y="36"/>
            <a:chExt cx="9144070" cy="4519274"/>
          </a:xfrm>
        </p:grpSpPr>
        <p:sp>
          <p:nvSpPr>
            <p:cNvPr id="14" name="Google Shape;14;p2"/>
            <p:cNvSpPr/>
            <p:nvPr/>
          </p:nvSpPr>
          <p:spPr>
            <a:xfrm>
              <a:off x="2190437" y="4266068"/>
              <a:ext cx="104325" cy="92909"/>
            </a:xfrm>
            <a:custGeom>
              <a:avLst/>
              <a:gdLst/>
              <a:ahLst/>
              <a:cxnLst/>
              <a:rect l="l" t="t" r="r" b="b"/>
              <a:pathLst>
                <a:path w="2369" h="2110" extrusionOk="0">
                  <a:moveTo>
                    <a:pt x="1329" y="0"/>
                  </a:moveTo>
                  <a:cubicBezTo>
                    <a:pt x="1053" y="0"/>
                    <a:pt x="768" y="69"/>
                    <a:pt x="577" y="186"/>
                  </a:cubicBezTo>
                  <a:cubicBezTo>
                    <a:pt x="160" y="425"/>
                    <a:pt x="0" y="982"/>
                    <a:pt x="259" y="1400"/>
                  </a:cubicBezTo>
                  <a:cubicBezTo>
                    <a:pt x="451" y="1736"/>
                    <a:pt x="951" y="2110"/>
                    <a:pt x="1367" y="2110"/>
                  </a:cubicBezTo>
                  <a:cubicBezTo>
                    <a:pt x="1469" y="2110"/>
                    <a:pt x="1566" y="2088"/>
                    <a:pt x="1652" y="2037"/>
                  </a:cubicBezTo>
                  <a:cubicBezTo>
                    <a:pt x="2070" y="1798"/>
                    <a:pt x="2368" y="743"/>
                    <a:pt x="2109" y="326"/>
                  </a:cubicBezTo>
                  <a:cubicBezTo>
                    <a:pt x="1979" y="98"/>
                    <a:pt x="1660" y="0"/>
                    <a:pt x="13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nvGrpSpPr>
            <p:cNvPr id="15" name="Google Shape;15;p2"/>
            <p:cNvGrpSpPr/>
            <p:nvPr/>
          </p:nvGrpSpPr>
          <p:grpSpPr>
            <a:xfrm flipH="1">
              <a:off x="3710895" y="36"/>
              <a:ext cx="5433143" cy="4519274"/>
              <a:chOff x="1533850" y="565700"/>
              <a:chExt cx="3084384" cy="2565874"/>
            </a:xfrm>
          </p:grpSpPr>
          <p:sp>
            <p:nvSpPr>
              <p:cNvPr id="16" name="Google Shape;16;p2"/>
              <p:cNvSpPr/>
              <p:nvPr/>
            </p:nvSpPr>
            <p:spPr>
              <a:xfrm>
                <a:off x="2185950" y="1330200"/>
                <a:ext cx="31875" cy="31875"/>
              </a:xfrm>
              <a:custGeom>
                <a:avLst/>
                <a:gdLst/>
                <a:ahLst/>
                <a:cxnLst/>
                <a:rect l="l" t="t" r="r" b="b"/>
                <a:pathLst>
                  <a:path w="1275" h="1275" extrusionOk="0">
                    <a:moveTo>
                      <a:pt x="518" y="1"/>
                    </a:moveTo>
                    <a:cubicBezTo>
                      <a:pt x="259" y="1"/>
                      <a:pt x="1" y="458"/>
                      <a:pt x="1" y="757"/>
                    </a:cubicBezTo>
                    <a:cubicBezTo>
                      <a:pt x="1" y="1015"/>
                      <a:pt x="239" y="1274"/>
                      <a:pt x="518" y="1274"/>
                    </a:cubicBezTo>
                    <a:cubicBezTo>
                      <a:pt x="816" y="1274"/>
                      <a:pt x="1274" y="1035"/>
                      <a:pt x="1274" y="757"/>
                    </a:cubicBezTo>
                    <a:cubicBezTo>
                      <a:pt x="1274" y="478"/>
                      <a:pt x="836" y="21"/>
                      <a:pt x="5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 name="Google Shape;17;p2"/>
              <p:cNvSpPr/>
              <p:nvPr/>
            </p:nvSpPr>
            <p:spPr>
              <a:xfrm>
                <a:off x="2336708" y="1601979"/>
                <a:ext cx="58225" cy="52850"/>
              </a:xfrm>
              <a:custGeom>
                <a:avLst/>
                <a:gdLst/>
                <a:ahLst/>
                <a:cxnLst/>
                <a:rect l="l" t="t" r="r" b="b"/>
                <a:pathLst>
                  <a:path w="2329" h="2114" extrusionOk="0">
                    <a:moveTo>
                      <a:pt x="1302" y="1"/>
                    </a:moveTo>
                    <a:cubicBezTo>
                      <a:pt x="1031" y="1"/>
                      <a:pt x="753" y="64"/>
                      <a:pt x="557" y="170"/>
                    </a:cubicBezTo>
                    <a:cubicBezTo>
                      <a:pt x="140" y="429"/>
                      <a:pt x="0" y="986"/>
                      <a:pt x="239" y="1404"/>
                    </a:cubicBezTo>
                    <a:cubicBezTo>
                      <a:pt x="447" y="1739"/>
                      <a:pt x="950" y="2114"/>
                      <a:pt x="1357" y="2114"/>
                    </a:cubicBezTo>
                    <a:cubicBezTo>
                      <a:pt x="1456" y="2114"/>
                      <a:pt x="1550" y="2091"/>
                      <a:pt x="1632" y="2040"/>
                    </a:cubicBezTo>
                    <a:cubicBezTo>
                      <a:pt x="2050" y="1802"/>
                      <a:pt x="2328" y="747"/>
                      <a:pt x="2109" y="329"/>
                    </a:cubicBezTo>
                    <a:cubicBezTo>
                      <a:pt x="1966" y="98"/>
                      <a:pt x="1639" y="1"/>
                      <a:pt x="130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 name="Google Shape;18;p2"/>
              <p:cNvSpPr/>
              <p:nvPr/>
            </p:nvSpPr>
            <p:spPr>
              <a:xfrm>
                <a:off x="2336675" y="1065575"/>
                <a:ext cx="23400" cy="23425"/>
              </a:xfrm>
              <a:custGeom>
                <a:avLst/>
                <a:gdLst/>
                <a:ahLst/>
                <a:cxnLst/>
                <a:rect l="l" t="t" r="r" b="b"/>
                <a:pathLst>
                  <a:path w="936" h="937" extrusionOk="0">
                    <a:moveTo>
                      <a:pt x="398" y="1"/>
                    </a:moveTo>
                    <a:cubicBezTo>
                      <a:pt x="179" y="1"/>
                      <a:pt x="0" y="319"/>
                      <a:pt x="0" y="538"/>
                    </a:cubicBezTo>
                    <a:cubicBezTo>
                      <a:pt x="0" y="757"/>
                      <a:pt x="179" y="936"/>
                      <a:pt x="398" y="936"/>
                    </a:cubicBezTo>
                    <a:cubicBezTo>
                      <a:pt x="617" y="936"/>
                      <a:pt x="935" y="757"/>
                      <a:pt x="935" y="538"/>
                    </a:cubicBezTo>
                    <a:cubicBezTo>
                      <a:pt x="935" y="319"/>
                      <a:pt x="617" y="1"/>
                      <a:pt x="3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 name="Google Shape;19;p2"/>
              <p:cNvSpPr/>
              <p:nvPr/>
            </p:nvSpPr>
            <p:spPr>
              <a:xfrm>
                <a:off x="1744250" y="1307325"/>
                <a:ext cx="23400" cy="23400"/>
              </a:xfrm>
              <a:custGeom>
                <a:avLst/>
                <a:gdLst/>
                <a:ahLst/>
                <a:cxnLst/>
                <a:rect l="l" t="t" r="r" b="b"/>
                <a:pathLst>
                  <a:path w="936" h="936" extrusionOk="0">
                    <a:moveTo>
                      <a:pt x="399" y="0"/>
                    </a:moveTo>
                    <a:cubicBezTo>
                      <a:pt x="160" y="0"/>
                      <a:pt x="1" y="319"/>
                      <a:pt x="1" y="538"/>
                    </a:cubicBezTo>
                    <a:cubicBezTo>
                      <a:pt x="1" y="776"/>
                      <a:pt x="160" y="936"/>
                      <a:pt x="399" y="936"/>
                    </a:cubicBezTo>
                    <a:cubicBezTo>
                      <a:pt x="618" y="936"/>
                      <a:pt x="936" y="776"/>
                      <a:pt x="936" y="538"/>
                    </a:cubicBezTo>
                    <a:cubicBezTo>
                      <a:pt x="936" y="319"/>
                      <a:pt x="598" y="0"/>
                      <a:pt x="39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 name="Google Shape;20;p2"/>
              <p:cNvSpPr/>
              <p:nvPr/>
            </p:nvSpPr>
            <p:spPr>
              <a:xfrm>
                <a:off x="1726850" y="1062175"/>
                <a:ext cx="58725" cy="52825"/>
              </a:xfrm>
              <a:custGeom>
                <a:avLst/>
                <a:gdLst/>
                <a:ahLst/>
                <a:cxnLst/>
                <a:rect l="l" t="t" r="r" b="b"/>
                <a:pathLst>
                  <a:path w="2349" h="2113" extrusionOk="0">
                    <a:moveTo>
                      <a:pt x="1319" y="1"/>
                    </a:moveTo>
                    <a:cubicBezTo>
                      <a:pt x="1042" y="1"/>
                      <a:pt x="757" y="68"/>
                      <a:pt x="558" y="177"/>
                    </a:cubicBezTo>
                    <a:cubicBezTo>
                      <a:pt x="140" y="435"/>
                      <a:pt x="0" y="973"/>
                      <a:pt x="239" y="1390"/>
                    </a:cubicBezTo>
                    <a:cubicBezTo>
                      <a:pt x="449" y="1745"/>
                      <a:pt x="959" y="2113"/>
                      <a:pt x="1367" y="2113"/>
                    </a:cubicBezTo>
                    <a:cubicBezTo>
                      <a:pt x="1462" y="2113"/>
                      <a:pt x="1553" y="2092"/>
                      <a:pt x="1632" y="2047"/>
                    </a:cubicBezTo>
                    <a:cubicBezTo>
                      <a:pt x="2050" y="1788"/>
                      <a:pt x="2348" y="754"/>
                      <a:pt x="2109" y="336"/>
                    </a:cubicBezTo>
                    <a:cubicBezTo>
                      <a:pt x="1969" y="97"/>
                      <a:pt x="1650" y="1"/>
                      <a:pt x="13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 name="Google Shape;21;p2"/>
              <p:cNvSpPr/>
              <p:nvPr/>
            </p:nvSpPr>
            <p:spPr>
              <a:xfrm>
                <a:off x="2098900" y="939250"/>
                <a:ext cx="31875" cy="31850"/>
              </a:xfrm>
              <a:custGeom>
                <a:avLst/>
                <a:gdLst/>
                <a:ahLst/>
                <a:cxnLst/>
                <a:rect l="l" t="t" r="r" b="b"/>
                <a:pathLst>
                  <a:path w="1275" h="1274" extrusionOk="0">
                    <a:moveTo>
                      <a:pt x="518" y="0"/>
                    </a:moveTo>
                    <a:cubicBezTo>
                      <a:pt x="260" y="0"/>
                      <a:pt x="1" y="438"/>
                      <a:pt x="1" y="736"/>
                    </a:cubicBezTo>
                    <a:cubicBezTo>
                      <a:pt x="1" y="1015"/>
                      <a:pt x="240" y="1274"/>
                      <a:pt x="518" y="1274"/>
                    </a:cubicBezTo>
                    <a:cubicBezTo>
                      <a:pt x="817" y="1274"/>
                      <a:pt x="1274" y="1035"/>
                      <a:pt x="1274" y="736"/>
                    </a:cubicBezTo>
                    <a:cubicBezTo>
                      <a:pt x="1274" y="438"/>
                      <a:pt x="837" y="0"/>
                      <a:pt x="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 name="Google Shape;22;p2"/>
              <p:cNvSpPr/>
              <p:nvPr/>
            </p:nvSpPr>
            <p:spPr>
              <a:xfrm>
                <a:off x="1827825" y="669150"/>
                <a:ext cx="31850" cy="31850"/>
              </a:xfrm>
              <a:custGeom>
                <a:avLst/>
                <a:gdLst/>
                <a:ahLst/>
                <a:cxnLst/>
                <a:rect l="l" t="t" r="r" b="b"/>
                <a:pathLst>
                  <a:path w="1274" h="1274" extrusionOk="0">
                    <a:moveTo>
                      <a:pt x="538" y="1"/>
                    </a:moveTo>
                    <a:cubicBezTo>
                      <a:pt x="259" y="1"/>
                      <a:pt x="0" y="458"/>
                      <a:pt x="0" y="757"/>
                    </a:cubicBezTo>
                    <a:cubicBezTo>
                      <a:pt x="0" y="1035"/>
                      <a:pt x="239" y="1274"/>
                      <a:pt x="538" y="1274"/>
                    </a:cubicBezTo>
                    <a:cubicBezTo>
                      <a:pt x="836" y="1274"/>
                      <a:pt x="1274" y="1055"/>
                      <a:pt x="1274" y="757"/>
                    </a:cubicBezTo>
                    <a:cubicBezTo>
                      <a:pt x="1274" y="458"/>
                      <a:pt x="836" y="1"/>
                      <a:pt x="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 name="Google Shape;23;p2"/>
              <p:cNvSpPr/>
              <p:nvPr/>
            </p:nvSpPr>
            <p:spPr>
              <a:xfrm>
                <a:off x="1548775" y="1396850"/>
                <a:ext cx="31850" cy="31875"/>
              </a:xfrm>
              <a:custGeom>
                <a:avLst/>
                <a:gdLst/>
                <a:ahLst/>
                <a:cxnLst/>
                <a:rect l="l" t="t" r="r" b="b"/>
                <a:pathLst>
                  <a:path w="1274" h="1275" extrusionOk="0">
                    <a:moveTo>
                      <a:pt x="518" y="1"/>
                    </a:moveTo>
                    <a:cubicBezTo>
                      <a:pt x="259" y="1"/>
                      <a:pt x="1" y="439"/>
                      <a:pt x="1" y="737"/>
                    </a:cubicBezTo>
                    <a:cubicBezTo>
                      <a:pt x="1" y="1015"/>
                      <a:pt x="219" y="1274"/>
                      <a:pt x="518" y="1274"/>
                    </a:cubicBezTo>
                    <a:cubicBezTo>
                      <a:pt x="816" y="1274"/>
                      <a:pt x="1274" y="1035"/>
                      <a:pt x="1274" y="737"/>
                    </a:cubicBezTo>
                    <a:cubicBezTo>
                      <a:pt x="1274" y="458"/>
                      <a:pt x="796" y="21"/>
                      <a:pt x="5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 name="Google Shape;24;p2"/>
              <p:cNvSpPr/>
              <p:nvPr/>
            </p:nvSpPr>
            <p:spPr>
              <a:xfrm>
                <a:off x="2477925" y="748250"/>
                <a:ext cx="31375" cy="31850"/>
              </a:xfrm>
              <a:custGeom>
                <a:avLst/>
                <a:gdLst/>
                <a:ahLst/>
                <a:cxnLst/>
                <a:rect l="l" t="t" r="r" b="b"/>
                <a:pathLst>
                  <a:path w="1255" h="1274" extrusionOk="0">
                    <a:moveTo>
                      <a:pt x="518" y="0"/>
                    </a:moveTo>
                    <a:cubicBezTo>
                      <a:pt x="240" y="0"/>
                      <a:pt x="1" y="458"/>
                      <a:pt x="1" y="756"/>
                    </a:cubicBezTo>
                    <a:cubicBezTo>
                      <a:pt x="1" y="1015"/>
                      <a:pt x="220" y="1273"/>
                      <a:pt x="518" y="1273"/>
                    </a:cubicBezTo>
                    <a:cubicBezTo>
                      <a:pt x="817" y="1273"/>
                      <a:pt x="1254" y="1055"/>
                      <a:pt x="1254" y="756"/>
                    </a:cubicBezTo>
                    <a:cubicBezTo>
                      <a:pt x="1254" y="478"/>
                      <a:pt x="817" y="0"/>
                      <a:pt x="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 name="Google Shape;25;p2"/>
              <p:cNvSpPr/>
              <p:nvPr/>
            </p:nvSpPr>
            <p:spPr>
              <a:xfrm>
                <a:off x="1610950" y="829325"/>
                <a:ext cx="23900" cy="23400"/>
              </a:xfrm>
              <a:custGeom>
                <a:avLst/>
                <a:gdLst/>
                <a:ahLst/>
                <a:cxnLst/>
                <a:rect l="l" t="t" r="r" b="b"/>
                <a:pathLst>
                  <a:path w="956" h="936" extrusionOk="0">
                    <a:moveTo>
                      <a:pt x="399" y="0"/>
                    </a:moveTo>
                    <a:cubicBezTo>
                      <a:pt x="180" y="0"/>
                      <a:pt x="1" y="319"/>
                      <a:pt x="1" y="537"/>
                    </a:cubicBezTo>
                    <a:cubicBezTo>
                      <a:pt x="1" y="756"/>
                      <a:pt x="180" y="935"/>
                      <a:pt x="399" y="935"/>
                    </a:cubicBezTo>
                    <a:cubicBezTo>
                      <a:pt x="617" y="935"/>
                      <a:pt x="956" y="756"/>
                      <a:pt x="956" y="537"/>
                    </a:cubicBezTo>
                    <a:cubicBezTo>
                      <a:pt x="956" y="319"/>
                      <a:pt x="617" y="0"/>
                      <a:pt x="39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 name="Google Shape;26;p2"/>
              <p:cNvSpPr/>
              <p:nvPr/>
            </p:nvSpPr>
            <p:spPr>
              <a:xfrm>
                <a:off x="2205350" y="610950"/>
                <a:ext cx="23900" cy="23400"/>
              </a:xfrm>
              <a:custGeom>
                <a:avLst/>
                <a:gdLst/>
                <a:ahLst/>
                <a:cxnLst/>
                <a:rect l="l" t="t" r="r" b="b"/>
                <a:pathLst>
                  <a:path w="956" h="936" extrusionOk="0">
                    <a:moveTo>
                      <a:pt x="399" y="1"/>
                    </a:moveTo>
                    <a:cubicBezTo>
                      <a:pt x="180" y="1"/>
                      <a:pt x="1" y="319"/>
                      <a:pt x="1" y="538"/>
                    </a:cubicBezTo>
                    <a:cubicBezTo>
                      <a:pt x="1" y="777"/>
                      <a:pt x="180" y="936"/>
                      <a:pt x="399" y="936"/>
                    </a:cubicBezTo>
                    <a:cubicBezTo>
                      <a:pt x="617" y="936"/>
                      <a:pt x="956" y="777"/>
                      <a:pt x="956" y="538"/>
                    </a:cubicBezTo>
                    <a:cubicBezTo>
                      <a:pt x="956" y="339"/>
                      <a:pt x="617" y="1"/>
                      <a:pt x="39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7" name="Google Shape;27;p2"/>
              <p:cNvSpPr/>
              <p:nvPr/>
            </p:nvSpPr>
            <p:spPr>
              <a:xfrm>
                <a:off x="2777375" y="608300"/>
                <a:ext cx="59225" cy="52750"/>
              </a:xfrm>
              <a:custGeom>
                <a:avLst/>
                <a:gdLst/>
                <a:ahLst/>
                <a:cxnLst/>
                <a:rect l="l" t="t" r="r" b="b"/>
                <a:pathLst>
                  <a:path w="2369" h="2110" extrusionOk="0">
                    <a:moveTo>
                      <a:pt x="1329" y="0"/>
                    </a:moveTo>
                    <a:cubicBezTo>
                      <a:pt x="1053" y="0"/>
                      <a:pt x="768" y="69"/>
                      <a:pt x="577" y="186"/>
                    </a:cubicBezTo>
                    <a:cubicBezTo>
                      <a:pt x="160" y="425"/>
                      <a:pt x="0" y="982"/>
                      <a:pt x="259" y="1400"/>
                    </a:cubicBezTo>
                    <a:cubicBezTo>
                      <a:pt x="451" y="1736"/>
                      <a:pt x="951" y="2110"/>
                      <a:pt x="1367" y="2110"/>
                    </a:cubicBezTo>
                    <a:cubicBezTo>
                      <a:pt x="1469" y="2110"/>
                      <a:pt x="1566" y="2088"/>
                      <a:pt x="1652" y="2037"/>
                    </a:cubicBezTo>
                    <a:cubicBezTo>
                      <a:pt x="2070" y="1798"/>
                      <a:pt x="2368" y="743"/>
                      <a:pt x="2109" y="326"/>
                    </a:cubicBezTo>
                    <a:cubicBezTo>
                      <a:pt x="1979" y="98"/>
                      <a:pt x="1660" y="0"/>
                      <a:pt x="13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 name="Google Shape;28;p2"/>
              <p:cNvSpPr/>
              <p:nvPr/>
            </p:nvSpPr>
            <p:spPr>
              <a:xfrm>
                <a:off x="3034915" y="797263"/>
                <a:ext cx="31350" cy="31875"/>
              </a:xfrm>
              <a:custGeom>
                <a:avLst/>
                <a:gdLst/>
                <a:ahLst/>
                <a:cxnLst/>
                <a:rect l="l" t="t" r="r" b="b"/>
                <a:pathLst>
                  <a:path w="1254" h="1275" extrusionOk="0">
                    <a:moveTo>
                      <a:pt x="736" y="1"/>
                    </a:moveTo>
                    <a:cubicBezTo>
                      <a:pt x="438" y="21"/>
                      <a:pt x="0" y="478"/>
                      <a:pt x="0" y="757"/>
                    </a:cubicBezTo>
                    <a:cubicBezTo>
                      <a:pt x="0" y="1035"/>
                      <a:pt x="438" y="1274"/>
                      <a:pt x="736" y="1274"/>
                    </a:cubicBezTo>
                    <a:cubicBezTo>
                      <a:pt x="1035" y="1274"/>
                      <a:pt x="1254" y="1015"/>
                      <a:pt x="1254" y="757"/>
                    </a:cubicBezTo>
                    <a:cubicBezTo>
                      <a:pt x="1254" y="458"/>
                      <a:pt x="1015" y="1"/>
                      <a:pt x="7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9" name="Google Shape;29;p2"/>
              <p:cNvSpPr/>
              <p:nvPr/>
            </p:nvSpPr>
            <p:spPr>
              <a:xfrm>
                <a:off x="3185398" y="3072938"/>
                <a:ext cx="58700" cy="52850"/>
              </a:xfrm>
              <a:custGeom>
                <a:avLst/>
                <a:gdLst/>
                <a:ahLst/>
                <a:cxnLst/>
                <a:rect l="l" t="t" r="r" b="b"/>
                <a:pathLst>
                  <a:path w="2348" h="2114" extrusionOk="0">
                    <a:moveTo>
                      <a:pt x="1046" y="1"/>
                    </a:moveTo>
                    <a:cubicBezTo>
                      <a:pt x="709" y="1"/>
                      <a:pt x="382" y="98"/>
                      <a:pt x="239" y="329"/>
                    </a:cubicBezTo>
                    <a:cubicBezTo>
                      <a:pt x="0" y="747"/>
                      <a:pt x="259" y="1802"/>
                      <a:pt x="716" y="2040"/>
                    </a:cubicBezTo>
                    <a:cubicBezTo>
                      <a:pt x="798" y="2091"/>
                      <a:pt x="892" y="2114"/>
                      <a:pt x="992" y="2114"/>
                    </a:cubicBezTo>
                    <a:cubicBezTo>
                      <a:pt x="1398" y="2114"/>
                      <a:pt x="1901" y="1739"/>
                      <a:pt x="2109" y="1404"/>
                    </a:cubicBezTo>
                    <a:cubicBezTo>
                      <a:pt x="2348" y="986"/>
                      <a:pt x="2209" y="429"/>
                      <a:pt x="1791" y="170"/>
                    </a:cubicBezTo>
                    <a:cubicBezTo>
                      <a:pt x="1596" y="64"/>
                      <a:pt x="1317" y="1"/>
                      <a:pt x="104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0" name="Google Shape;30;p2"/>
              <p:cNvSpPr/>
              <p:nvPr/>
            </p:nvSpPr>
            <p:spPr>
              <a:xfrm>
                <a:off x="3239468" y="1091178"/>
                <a:ext cx="23400" cy="23400"/>
              </a:xfrm>
              <a:custGeom>
                <a:avLst/>
                <a:gdLst/>
                <a:ahLst/>
                <a:cxnLst/>
                <a:rect l="l" t="t" r="r" b="b"/>
                <a:pathLst>
                  <a:path w="936" h="936" extrusionOk="0">
                    <a:moveTo>
                      <a:pt x="537" y="0"/>
                    </a:moveTo>
                    <a:cubicBezTo>
                      <a:pt x="318" y="0"/>
                      <a:pt x="0" y="319"/>
                      <a:pt x="0" y="538"/>
                    </a:cubicBezTo>
                    <a:cubicBezTo>
                      <a:pt x="0" y="776"/>
                      <a:pt x="318" y="936"/>
                      <a:pt x="537" y="936"/>
                    </a:cubicBezTo>
                    <a:cubicBezTo>
                      <a:pt x="776" y="936"/>
                      <a:pt x="935" y="776"/>
                      <a:pt x="935" y="538"/>
                    </a:cubicBezTo>
                    <a:cubicBezTo>
                      <a:pt x="935" y="319"/>
                      <a:pt x="776" y="0"/>
                      <a:pt x="5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1" name="Google Shape;31;p2"/>
              <p:cNvSpPr/>
              <p:nvPr/>
            </p:nvSpPr>
            <p:spPr>
              <a:xfrm>
                <a:off x="2777395" y="867518"/>
                <a:ext cx="59200" cy="52825"/>
              </a:xfrm>
              <a:custGeom>
                <a:avLst/>
                <a:gdLst/>
                <a:ahLst/>
                <a:cxnLst/>
                <a:rect l="l" t="t" r="r" b="b"/>
                <a:pathLst>
                  <a:path w="2368" h="2113" extrusionOk="0">
                    <a:moveTo>
                      <a:pt x="1039" y="1"/>
                    </a:moveTo>
                    <a:cubicBezTo>
                      <a:pt x="708" y="1"/>
                      <a:pt x="389" y="97"/>
                      <a:pt x="259" y="336"/>
                    </a:cubicBezTo>
                    <a:cubicBezTo>
                      <a:pt x="0" y="754"/>
                      <a:pt x="298" y="1788"/>
                      <a:pt x="736" y="2047"/>
                    </a:cubicBezTo>
                    <a:cubicBezTo>
                      <a:pt x="816" y="2092"/>
                      <a:pt x="906" y="2113"/>
                      <a:pt x="1001" y="2113"/>
                    </a:cubicBezTo>
                    <a:cubicBezTo>
                      <a:pt x="1410" y="2113"/>
                      <a:pt x="1919" y="1745"/>
                      <a:pt x="2129" y="1390"/>
                    </a:cubicBezTo>
                    <a:cubicBezTo>
                      <a:pt x="2368" y="973"/>
                      <a:pt x="2228" y="435"/>
                      <a:pt x="1791" y="177"/>
                    </a:cubicBezTo>
                    <a:cubicBezTo>
                      <a:pt x="1601" y="68"/>
                      <a:pt x="1316" y="1"/>
                      <a:pt x="103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2" name="Google Shape;32;p2"/>
              <p:cNvSpPr/>
              <p:nvPr/>
            </p:nvSpPr>
            <p:spPr>
              <a:xfrm>
                <a:off x="3925375" y="939250"/>
                <a:ext cx="31375" cy="31850"/>
              </a:xfrm>
              <a:custGeom>
                <a:avLst/>
                <a:gdLst/>
                <a:ahLst/>
                <a:cxnLst/>
                <a:rect l="l" t="t" r="r" b="b"/>
                <a:pathLst>
                  <a:path w="1255" h="1274" extrusionOk="0">
                    <a:moveTo>
                      <a:pt x="737" y="0"/>
                    </a:moveTo>
                    <a:cubicBezTo>
                      <a:pt x="439" y="0"/>
                      <a:pt x="1" y="438"/>
                      <a:pt x="1" y="736"/>
                    </a:cubicBezTo>
                    <a:cubicBezTo>
                      <a:pt x="1" y="1035"/>
                      <a:pt x="439" y="1274"/>
                      <a:pt x="737" y="1274"/>
                    </a:cubicBezTo>
                    <a:cubicBezTo>
                      <a:pt x="1036" y="1274"/>
                      <a:pt x="1254" y="1015"/>
                      <a:pt x="1254" y="736"/>
                    </a:cubicBezTo>
                    <a:cubicBezTo>
                      <a:pt x="1254" y="438"/>
                      <a:pt x="1016" y="0"/>
                      <a:pt x="7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3" name="Google Shape;33;p2"/>
              <p:cNvSpPr/>
              <p:nvPr/>
            </p:nvSpPr>
            <p:spPr>
              <a:xfrm>
                <a:off x="4196475" y="669150"/>
                <a:ext cx="31350" cy="31850"/>
              </a:xfrm>
              <a:custGeom>
                <a:avLst/>
                <a:gdLst/>
                <a:ahLst/>
                <a:cxnLst/>
                <a:rect l="l" t="t" r="r" b="b"/>
                <a:pathLst>
                  <a:path w="1254" h="1274" extrusionOk="0">
                    <a:moveTo>
                      <a:pt x="737" y="1"/>
                    </a:moveTo>
                    <a:cubicBezTo>
                      <a:pt x="438" y="1"/>
                      <a:pt x="0" y="458"/>
                      <a:pt x="0" y="757"/>
                    </a:cubicBezTo>
                    <a:cubicBezTo>
                      <a:pt x="0" y="1055"/>
                      <a:pt x="438" y="1274"/>
                      <a:pt x="737" y="1274"/>
                    </a:cubicBezTo>
                    <a:cubicBezTo>
                      <a:pt x="1035" y="1274"/>
                      <a:pt x="1254" y="1035"/>
                      <a:pt x="1254" y="757"/>
                    </a:cubicBezTo>
                    <a:cubicBezTo>
                      <a:pt x="1254" y="458"/>
                      <a:pt x="1015" y="1"/>
                      <a:pt x="7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4" name="Google Shape;34;p2"/>
              <p:cNvSpPr/>
              <p:nvPr/>
            </p:nvSpPr>
            <p:spPr>
              <a:xfrm>
                <a:off x="3546350" y="748250"/>
                <a:ext cx="31875" cy="31850"/>
              </a:xfrm>
              <a:custGeom>
                <a:avLst/>
                <a:gdLst/>
                <a:ahLst/>
                <a:cxnLst/>
                <a:rect l="l" t="t" r="r" b="b"/>
                <a:pathLst>
                  <a:path w="1275" h="1274" extrusionOk="0">
                    <a:moveTo>
                      <a:pt x="757" y="0"/>
                    </a:moveTo>
                    <a:cubicBezTo>
                      <a:pt x="459" y="0"/>
                      <a:pt x="1" y="478"/>
                      <a:pt x="1" y="756"/>
                    </a:cubicBezTo>
                    <a:cubicBezTo>
                      <a:pt x="1" y="1055"/>
                      <a:pt x="459" y="1273"/>
                      <a:pt x="757" y="1273"/>
                    </a:cubicBezTo>
                    <a:cubicBezTo>
                      <a:pt x="1055" y="1273"/>
                      <a:pt x="1274" y="1015"/>
                      <a:pt x="1274" y="756"/>
                    </a:cubicBezTo>
                    <a:cubicBezTo>
                      <a:pt x="1274" y="458"/>
                      <a:pt x="1036" y="0"/>
                      <a:pt x="7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5" name="Google Shape;35;p2"/>
              <p:cNvSpPr/>
              <p:nvPr/>
            </p:nvSpPr>
            <p:spPr>
              <a:xfrm>
                <a:off x="4594334" y="829325"/>
                <a:ext cx="23900" cy="23400"/>
              </a:xfrm>
              <a:custGeom>
                <a:avLst/>
                <a:gdLst/>
                <a:ahLst/>
                <a:cxnLst/>
                <a:rect l="l" t="t" r="r" b="b"/>
                <a:pathLst>
                  <a:path w="956" h="936" extrusionOk="0">
                    <a:moveTo>
                      <a:pt x="558" y="0"/>
                    </a:moveTo>
                    <a:cubicBezTo>
                      <a:pt x="319" y="0"/>
                      <a:pt x="1" y="319"/>
                      <a:pt x="1" y="537"/>
                    </a:cubicBezTo>
                    <a:cubicBezTo>
                      <a:pt x="1" y="756"/>
                      <a:pt x="319" y="935"/>
                      <a:pt x="558" y="935"/>
                    </a:cubicBezTo>
                    <a:cubicBezTo>
                      <a:pt x="776" y="935"/>
                      <a:pt x="956" y="756"/>
                      <a:pt x="956" y="537"/>
                    </a:cubicBezTo>
                    <a:cubicBezTo>
                      <a:pt x="956" y="319"/>
                      <a:pt x="776"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 name="Google Shape;36;p2"/>
              <p:cNvSpPr/>
              <p:nvPr/>
            </p:nvSpPr>
            <p:spPr>
              <a:xfrm>
                <a:off x="3826900" y="610950"/>
                <a:ext cx="23900" cy="23400"/>
              </a:xfrm>
              <a:custGeom>
                <a:avLst/>
                <a:gdLst/>
                <a:ahLst/>
                <a:cxnLst/>
                <a:rect l="l" t="t" r="r" b="b"/>
                <a:pathLst>
                  <a:path w="956" h="936" extrusionOk="0">
                    <a:moveTo>
                      <a:pt x="558" y="1"/>
                    </a:moveTo>
                    <a:cubicBezTo>
                      <a:pt x="319" y="1"/>
                      <a:pt x="0" y="339"/>
                      <a:pt x="0" y="538"/>
                    </a:cubicBezTo>
                    <a:cubicBezTo>
                      <a:pt x="0" y="777"/>
                      <a:pt x="319" y="936"/>
                      <a:pt x="558" y="936"/>
                    </a:cubicBezTo>
                    <a:cubicBezTo>
                      <a:pt x="776" y="936"/>
                      <a:pt x="956" y="777"/>
                      <a:pt x="956" y="538"/>
                    </a:cubicBezTo>
                    <a:cubicBezTo>
                      <a:pt x="956" y="319"/>
                      <a:pt x="776"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 name="Google Shape;37;p2"/>
              <p:cNvSpPr/>
              <p:nvPr/>
            </p:nvSpPr>
            <p:spPr>
              <a:xfrm>
                <a:off x="3210125" y="673125"/>
                <a:ext cx="23900" cy="23400"/>
              </a:xfrm>
              <a:custGeom>
                <a:avLst/>
                <a:gdLst/>
                <a:ahLst/>
                <a:cxnLst/>
                <a:rect l="l" t="t" r="r" b="b"/>
                <a:pathLst>
                  <a:path w="956" h="936" extrusionOk="0">
                    <a:moveTo>
                      <a:pt x="557" y="1"/>
                    </a:moveTo>
                    <a:cubicBezTo>
                      <a:pt x="318" y="1"/>
                      <a:pt x="0" y="339"/>
                      <a:pt x="0" y="538"/>
                    </a:cubicBezTo>
                    <a:cubicBezTo>
                      <a:pt x="0" y="777"/>
                      <a:pt x="318" y="936"/>
                      <a:pt x="557" y="936"/>
                    </a:cubicBezTo>
                    <a:cubicBezTo>
                      <a:pt x="776" y="936"/>
                      <a:pt x="955" y="777"/>
                      <a:pt x="955" y="538"/>
                    </a:cubicBezTo>
                    <a:cubicBezTo>
                      <a:pt x="955" y="319"/>
                      <a:pt x="776" y="1"/>
                      <a:pt x="55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 name="Google Shape;38;p2"/>
              <p:cNvSpPr/>
              <p:nvPr/>
            </p:nvSpPr>
            <p:spPr>
              <a:xfrm>
                <a:off x="3413550" y="565700"/>
                <a:ext cx="23400" cy="23400"/>
              </a:xfrm>
              <a:custGeom>
                <a:avLst/>
                <a:gdLst/>
                <a:ahLst/>
                <a:cxnLst/>
                <a:rect l="l" t="t" r="r" b="b"/>
                <a:pathLst>
                  <a:path w="936" h="936" extrusionOk="0">
                    <a:moveTo>
                      <a:pt x="538" y="0"/>
                    </a:moveTo>
                    <a:cubicBezTo>
                      <a:pt x="339" y="0"/>
                      <a:pt x="1" y="319"/>
                      <a:pt x="1" y="537"/>
                    </a:cubicBezTo>
                    <a:cubicBezTo>
                      <a:pt x="1" y="756"/>
                      <a:pt x="319" y="935"/>
                      <a:pt x="538" y="935"/>
                    </a:cubicBezTo>
                    <a:cubicBezTo>
                      <a:pt x="757" y="935"/>
                      <a:pt x="936" y="756"/>
                      <a:pt x="936" y="537"/>
                    </a:cubicBezTo>
                    <a:cubicBezTo>
                      <a:pt x="936" y="319"/>
                      <a:pt x="757" y="0"/>
                      <a:pt x="53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 name="Google Shape;39;p2"/>
              <p:cNvSpPr/>
              <p:nvPr/>
            </p:nvSpPr>
            <p:spPr>
              <a:xfrm>
                <a:off x="3617000" y="908900"/>
                <a:ext cx="23400" cy="23400"/>
              </a:xfrm>
              <a:custGeom>
                <a:avLst/>
                <a:gdLst/>
                <a:ahLst/>
                <a:cxnLst/>
                <a:rect l="l" t="t" r="r" b="b"/>
                <a:pathLst>
                  <a:path w="936" h="936" extrusionOk="0">
                    <a:moveTo>
                      <a:pt x="537" y="1"/>
                    </a:moveTo>
                    <a:cubicBezTo>
                      <a:pt x="319" y="1"/>
                      <a:pt x="0" y="339"/>
                      <a:pt x="0" y="538"/>
                    </a:cubicBezTo>
                    <a:cubicBezTo>
                      <a:pt x="0" y="757"/>
                      <a:pt x="319" y="936"/>
                      <a:pt x="537" y="936"/>
                    </a:cubicBezTo>
                    <a:cubicBezTo>
                      <a:pt x="756" y="936"/>
                      <a:pt x="935" y="757"/>
                      <a:pt x="935" y="538"/>
                    </a:cubicBezTo>
                    <a:cubicBezTo>
                      <a:pt x="935" y="319"/>
                      <a:pt x="756" y="1"/>
                      <a:pt x="5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 name="Google Shape;40;p2"/>
              <p:cNvSpPr/>
              <p:nvPr/>
            </p:nvSpPr>
            <p:spPr>
              <a:xfrm>
                <a:off x="3871675" y="767150"/>
                <a:ext cx="23900" cy="23400"/>
              </a:xfrm>
              <a:custGeom>
                <a:avLst/>
                <a:gdLst/>
                <a:ahLst/>
                <a:cxnLst/>
                <a:rect l="l" t="t" r="r" b="b"/>
                <a:pathLst>
                  <a:path w="956" h="936" extrusionOk="0">
                    <a:moveTo>
                      <a:pt x="557" y="0"/>
                    </a:moveTo>
                    <a:cubicBezTo>
                      <a:pt x="338" y="0"/>
                      <a:pt x="0" y="319"/>
                      <a:pt x="0" y="537"/>
                    </a:cubicBezTo>
                    <a:cubicBezTo>
                      <a:pt x="0" y="756"/>
                      <a:pt x="318" y="935"/>
                      <a:pt x="557" y="935"/>
                    </a:cubicBezTo>
                    <a:cubicBezTo>
                      <a:pt x="776" y="935"/>
                      <a:pt x="955" y="756"/>
                      <a:pt x="955" y="537"/>
                    </a:cubicBezTo>
                    <a:cubicBezTo>
                      <a:pt x="955" y="319"/>
                      <a:pt x="776" y="0"/>
                      <a:pt x="5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 name="Google Shape;41;p2"/>
              <p:cNvSpPr/>
              <p:nvPr/>
            </p:nvSpPr>
            <p:spPr>
              <a:xfrm>
                <a:off x="2715281" y="2778131"/>
                <a:ext cx="23900" cy="23900"/>
              </a:xfrm>
              <a:custGeom>
                <a:avLst/>
                <a:gdLst/>
                <a:ahLst/>
                <a:cxnLst/>
                <a:rect l="l" t="t" r="r" b="b"/>
                <a:pathLst>
                  <a:path w="956" h="956" extrusionOk="0">
                    <a:moveTo>
                      <a:pt x="558" y="1"/>
                    </a:moveTo>
                    <a:cubicBezTo>
                      <a:pt x="359" y="1"/>
                      <a:pt x="1" y="319"/>
                      <a:pt x="1" y="558"/>
                    </a:cubicBezTo>
                    <a:cubicBezTo>
                      <a:pt x="1" y="777"/>
                      <a:pt x="339" y="956"/>
                      <a:pt x="558" y="956"/>
                    </a:cubicBezTo>
                    <a:cubicBezTo>
                      <a:pt x="777" y="956"/>
                      <a:pt x="956" y="777"/>
                      <a:pt x="956" y="55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2" name="Google Shape;42;p2"/>
              <p:cNvSpPr/>
              <p:nvPr/>
            </p:nvSpPr>
            <p:spPr>
              <a:xfrm>
                <a:off x="4176108" y="3107674"/>
                <a:ext cx="23900" cy="23900"/>
              </a:xfrm>
              <a:custGeom>
                <a:avLst/>
                <a:gdLst/>
                <a:ahLst/>
                <a:cxnLst/>
                <a:rect l="l" t="t" r="r" b="b"/>
                <a:pathLst>
                  <a:path w="956" h="956" extrusionOk="0">
                    <a:moveTo>
                      <a:pt x="558" y="0"/>
                    </a:moveTo>
                    <a:cubicBezTo>
                      <a:pt x="339" y="0"/>
                      <a:pt x="1" y="339"/>
                      <a:pt x="1" y="558"/>
                    </a:cubicBezTo>
                    <a:cubicBezTo>
                      <a:pt x="1" y="776"/>
                      <a:pt x="319" y="955"/>
                      <a:pt x="558" y="955"/>
                    </a:cubicBezTo>
                    <a:cubicBezTo>
                      <a:pt x="777" y="955"/>
                      <a:pt x="956" y="776"/>
                      <a:pt x="956" y="558"/>
                    </a:cubicBezTo>
                    <a:cubicBezTo>
                      <a:pt x="956" y="319"/>
                      <a:pt x="777"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3" name="Google Shape;43;p2"/>
              <p:cNvSpPr/>
              <p:nvPr/>
            </p:nvSpPr>
            <p:spPr>
              <a:xfrm>
                <a:off x="2029812" y="2331449"/>
                <a:ext cx="23900" cy="23400"/>
              </a:xfrm>
              <a:custGeom>
                <a:avLst/>
                <a:gdLst/>
                <a:ahLst/>
                <a:cxnLst/>
                <a:rect l="l" t="t" r="r" b="b"/>
                <a:pathLst>
                  <a:path w="956" h="936" extrusionOk="0">
                    <a:moveTo>
                      <a:pt x="557" y="0"/>
                    </a:moveTo>
                    <a:cubicBezTo>
                      <a:pt x="318" y="0"/>
                      <a:pt x="0" y="338"/>
                      <a:pt x="0" y="537"/>
                    </a:cubicBezTo>
                    <a:cubicBezTo>
                      <a:pt x="0" y="756"/>
                      <a:pt x="318" y="935"/>
                      <a:pt x="557" y="935"/>
                    </a:cubicBezTo>
                    <a:cubicBezTo>
                      <a:pt x="776" y="935"/>
                      <a:pt x="955" y="756"/>
                      <a:pt x="955" y="537"/>
                    </a:cubicBezTo>
                    <a:cubicBezTo>
                      <a:pt x="955" y="318"/>
                      <a:pt x="776" y="0"/>
                      <a:pt x="5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4" name="Google Shape;44;p2"/>
              <p:cNvSpPr/>
              <p:nvPr/>
            </p:nvSpPr>
            <p:spPr>
              <a:xfrm>
                <a:off x="4083059" y="1103400"/>
                <a:ext cx="23400" cy="23400"/>
              </a:xfrm>
              <a:custGeom>
                <a:avLst/>
                <a:gdLst/>
                <a:ahLst/>
                <a:cxnLst/>
                <a:rect l="l" t="t" r="r" b="b"/>
                <a:pathLst>
                  <a:path w="936" h="936" extrusionOk="0">
                    <a:moveTo>
                      <a:pt x="537" y="0"/>
                    </a:moveTo>
                    <a:cubicBezTo>
                      <a:pt x="318" y="0"/>
                      <a:pt x="0" y="318"/>
                      <a:pt x="0" y="537"/>
                    </a:cubicBezTo>
                    <a:cubicBezTo>
                      <a:pt x="0" y="776"/>
                      <a:pt x="318" y="935"/>
                      <a:pt x="537" y="935"/>
                    </a:cubicBezTo>
                    <a:cubicBezTo>
                      <a:pt x="756" y="935"/>
                      <a:pt x="935" y="756"/>
                      <a:pt x="935" y="537"/>
                    </a:cubicBezTo>
                    <a:cubicBezTo>
                      <a:pt x="935" y="318"/>
                      <a:pt x="756" y="0"/>
                      <a:pt x="5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5" name="Google Shape;45;p2"/>
              <p:cNvSpPr/>
              <p:nvPr/>
            </p:nvSpPr>
            <p:spPr>
              <a:xfrm>
                <a:off x="4409350" y="610950"/>
                <a:ext cx="23900" cy="23400"/>
              </a:xfrm>
              <a:custGeom>
                <a:avLst/>
                <a:gdLst/>
                <a:ahLst/>
                <a:cxnLst/>
                <a:rect l="l" t="t" r="r" b="b"/>
                <a:pathLst>
                  <a:path w="956" h="936" extrusionOk="0">
                    <a:moveTo>
                      <a:pt x="558" y="1"/>
                    </a:moveTo>
                    <a:cubicBezTo>
                      <a:pt x="339" y="1"/>
                      <a:pt x="1" y="339"/>
                      <a:pt x="1" y="538"/>
                    </a:cubicBezTo>
                    <a:cubicBezTo>
                      <a:pt x="1" y="777"/>
                      <a:pt x="339" y="936"/>
                      <a:pt x="558" y="936"/>
                    </a:cubicBezTo>
                    <a:cubicBezTo>
                      <a:pt x="777" y="936"/>
                      <a:pt x="956" y="777"/>
                      <a:pt x="956" y="53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6" name="Google Shape;46;p2"/>
              <p:cNvSpPr/>
              <p:nvPr/>
            </p:nvSpPr>
            <p:spPr>
              <a:xfrm>
                <a:off x="4495867" y="3001839"/>
                <a:ext cx="23900" cy="23400"/>
              </a:xfrm>
              <a:custGeom>
                <a:avLst/>
                <a:gdLst/>
                <a:ahLst/>
                <a:cxnLst/>
                <a:rect l="l" t="t" r="r" b="b"/>
                <a:pathLst>
                  <a:path w="956" h="936" extrusionOk="0">
                    <a:moveTo>
                      <a:pt x="558" y="0"/>
                    </a:moveTo>
                    <a:cubicBezTo>
                      <a:pt x="339" y="0"/>
                      <a:pt x="1" y="319"/>
                      <a:pt x="1" y="537"/>
                    </a:cubicBezTo>
                    <a:cubicBezTo>
                      <a:pt x="1" y="756"/>
                      <a:pt x="339" y="935"/>
                      <a:pt x="558" y="935"/>
                    </a:cubicBezTo>
                    <a:cubicBezTo>
                      <a:pt x="777" y="935"/>
                      <a:pt x="956" y="756"/>
                      <a:pt x="956" y="537"/>
                    </a:cubicBezTo>
                    <a:cubicBezTo>
                      <a:pt x="956" y="319"/>
                      <a:pt x="777"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7" name="Google Shape;47;p2"/>
              <p:cNvSpPr/>
              <p:nvPr/>
            </p:nvSpPr>
            <p:spPr>
              <a:xfrm>
                <a:off x="2360050" y="2204104"/>
                <a:ext cx="23900" cy="23400"/>
              </a:xfrm>
              <a:custGeom>
                <a:avLst/>
                <a:gdLst/>
                <a:ahLst/>
                <a:cxnLst/>
                <a:rect l="l" t="t" r="r" b="b"/>
                <a:pathLst>
                  <a:path w="956" h="936" extrusionOk="0">
                    <a:moveTo>
                      <a:pt x="558" y="0"/>
                    </a:moveTo>
                    <a:cubicBezTo>
                      <a:pt x="339" y="0"/>
                      <a:pt x="0" y="319"/>
                      <a:pt x="0" y="538"/>
                    </a:cubicBezTo>
                    <a:cubicBezTo>
                      <a:pt x="0" y="757"/>
                      <a:pt x="339" y="936"/>
                      <a:pt x="558" y="936"/>
                    </a:cubicBezTo>
                    <a:cubicBezTo>
                      <a:pt x="776" y="936"/>
                      <a:pt x="955" y="776"/>
                      <a:pt x="955" y="538"/>
                    </a:cubicBezTo>
                    <a:cubicBezTo>
                      <a:pt x="955" y="319"/>
                      <a:pt x="776"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8" name="Google Shape;48;p2"/>
              <p:cNvSpPr/>
              <p:nvPr/>
            </p:nvSpPr>
            <p:spPr>
              <a:xfrm>
                <a:off x="2213448" y="2541365"/>
                <a:ext cx="23400" cy="23400"/>
              </a:xfrm>
              <a:custGeom>
                <a:avLst/>
                <a:gdLst/>
                <a:ahLst/>
                <a:cxnLst/>
                <a:rect l="l" t="t" r="r" b="b"/>
                <a:pathLst>
                  <a:path w="936" h="936" extrusionOk="0">
                    <a:moveTo>
                      <a:pt x="538" y="0"/>
                    </a:moveTo>
                    <a:cubicBezTo>
                      <a:pt x="319" y="0"/>
                      <a:pt x="1" y="318"/>
                      <a:pt x="1" y="537"/>
                    </a:cubicBezTo>
                    <a:cubicBezTo>
                      <a:pt x="1" y="756"/>
                      <a:pt x="319" y="935"/>
                      <a:pt x="538" y="935"/>
                    </a:cubicBezTo>
                    <a:cubicBezTo>
                      <a:pt x="777" y="935"/>
                      <a:pt x="936" y="776"/>
                      <a:pt x="936" y="537"/>
                    </a:cubicBezTo>
                    <a:cubicBezTo>
                      <a:pt x="936" y="318"/>
                      <a:pt x="777" y="0"/>
                      <a:pt x="53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9" name="Google Shape;49;p2"/>
              <p:cNvSpPr/>
              <p:nvPr/>
            </p:nvSpPr>
            <p:spPr>
              <a:xfrm>
                <a:off x="1816875" y="2116100"/>
                <a:ext cx="23400" cy="23900"/>
              </a:xfrm>
              <a:custGeom>
                <a:avLst/>
                <a:gdLst/>
                <a:ahLst/>
                <a:cxnLst/>
                <a:rect l="l" t="t" r="r" b="b"/>
                <a:pathLst>
                  <a:path w="936" h="956" extrusionOk="0">
                    <a:moveTo>
                      <a:pt x="538" y="1"/>
                    </a:moveTo>
                    <a:cubicBezTo>
                      <a:pt x="319" y="1"/>
                      <a:pt x="1" y="319"/>
                      <a:pt x="1" y="558"/>
                    </a:cubicBezTo>
                    <a:cubicBezTo>
                      <a:pt x="1" y="777"/>
                      <a:pt x="319" y="956"/>
                      <a:pt x="538" y="956"/>
                    </a:cubicBezTo>
                    <a:cubicBezTo>
                      <a:pt x="777" y="956"/>
                      <a:pt x="936" y="777"/>
                      <a:pt x="936" y="558"/>
                    </a:cubicBezTo>
                    <a:cubicBezTo>
                      <a:pt x="936" y="319"/>
                      <a:pt x="777" y="1"/>
                      <a:pt x="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0" name="Google Shape;50;p2"/>
              <p:cNvSpPr/>
              <p:nvPr/>
            </p:nvSpPr>
            <p:spPr>
              <a:xfrm>
                <a:off x="1840250" y="1690825"/>
                <a:ext cx="23900" cy="23900"/>
              </a:xfrm>
              <a:custGeom>
                <a:avLst/>
                <a:gdLst/>
                <a:ahLst/>
                <a:cxnLst/>
                <a:rect l="l" t="t" r="r" b="b"/>
                <a:pathLst>
                  <a:path w="956" h="956" extrusionOk="0">
                    <a:moveTo>
                      <a:pt x="558" y="0"/>
                    </a:moveTo>
                    <a:cubicBezTo>
                      <a:pt x="319" y="0"/>
                      <a:pt x="1" y="359"/>
                      <a:pt x="1" y="558"/>
                    </a:cubicBezTo>
                    <a:cubicBezTo>
                      <a:pt x="1" y="776"/>
                      <a:pt x="339" y="955"/>
                      <a:pt x="558" y="955"/>
                    </a:cubicBezTo>
                    <a:cubicBezTo>
                      <a:pt x="777" y="955"/>
                      <a:pt x="956" y="776"/>
                      <a:pt x="956" y="558"/>
                    </a:cubicBezTo>
                    <a:cubicBezTo>
                      <a:pt x="956" y="319"/>
                      <a:pt x="777"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1" name="Google Shape;51;p2"/>
              <p:cNvSpPr/>
              <p:nvPr/>
            </p:nvSpPr>
            <p:spPr>
              <a:xfrm>
                <a:off x="1533850" y="1765425"/>
                <a:ext cx="23900" cy="23900"/>
              </a:xfrm>
              <a:custGeom>
                <a:avLst/>
                <a:gdLst/>
                <a:ahLst/>
                <a:cxnLst/>
                <a:rect l="l" t="t" r="r" b="b"/>
                <a:pathLst>
                  <a:path w="956" h="956" extrusionOk="0">
                    <a:moveTo>
                      <a:pt x="558" y="1"/>
                    </a:moveTo>
                    <a:cubicBezTo>
                      <a:pt x="319" y="1"/>
                      <a:pt x="1" y="359"/>
                      <a:pt x="1" y="558"/>
                    </a:cubicBezTo>
                    <a:cubicBezTo>
                      <a:pt x="1" y="777"/>
                      <a:pt x="319" y="956"/>
                      <a:pt x="558" y="956"/>
                    </a:cubicBezTo>
                    <a:cubicBezTo>
                      <a:pt x="777" y="956"/>
                      <a:pt x="956" y="777"/>
                      <a:pt x="956" y="55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2" name="Google Shape;52;p2"/>
              <p:cNvSpPr/>
              <p:nvPr/>
            </p:nvSpPr>
            <p:spPr>
              <a:xfrm>
                <a:off x="1615925" y="2464775"/>
                <a:ext cx="23400" cy="23900"/>
              </a:xfrm>
              <a:custGeom>
                <a:avLst/>
                <a:gdLst/>
                <a:ahLst/>
                <a:cxnLst/>
                <a:rect l="l" t="t" r="r" b="b"/>
                <a:pathLst>
                  <a:path w="936" h="956" extrusionOk="0">
                    <a:moveTo>
                      <a:pt x="558" y="1"/>
                    </a:moveTo>
                    <a:cubicBezTo>
                      <a:pt x="359" y="1"/>
                      <a:pt x="1" y="319"/>
                      <a:pt x="1" y="558"/>
                    </a:cubicBezTo>
                    <a:cubicBezTo>
                      <a:pt x="1" y="777"/>
                      <a:pt x="319" y="956"/>
                      <a:pt x="558" y="956"/>
                    </a:cubicBezTo>
                    <a:cubicBezTo>
                      <a:pt x="777" y="956"/>
                      <a:pt x="936" y="777"/>
                      <a:pt x="936" y="558"/>
                    </a:cubicBezTo>
                    <a:cubicBezTo>
                      <a:pt x="93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3" name="Google Shape;53;p2"/>
              <p:cNvSpPr/>
              <p:nvPr/>
            </p:nvSpPr>
            <p:spPr>
              <a:xfrm>
                <a:off x="2485900" y="1264550"/>
                <a:ext cx="23400" cy="23400"/>
              </a:xfrm>
              <a:custGeom>
                <a:avLst/>
                <a:gdLst/>
                <a:ahLst/>
                <a:cxnLst/>
                <a:rect l="l" t="t" r="r" b="b"/>
                <a:pathLst>
                  <a:path w="936" h="936" extrusionOk="0">
                    <a:moveTo>
                      <a:pt x="537" y="0"/>
                    </a:moveTo>
                    <a:cubicBezTo>
                      <a:pt x="319" y="0"/>
                      <a:pt x="0" y="319"/>
                      <a:pt x="0" y="538"/>
                    </a:cubicBezTo>
                    <a:cubicBezTo>
                      <a:pt x="0" y="756"/>
                      <a:pt x="319" y="936"/>
                      <a:pt x="537" y="936"/>
                    </a:cubicBezTo>
                    <a:cubicBezTo>
                      <a:pt x="776" y="936"/>
                      <a:pt x="935" y="756"/>
                      <a:pt x="935" y="538"/>
                    </a:cubicBezTo>
                    <a:cubicBezTo>
                      <a:pt x="935" y="319"/>
                      <a:pt x="776" y="0"/>
                      <a:pt x="5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4" name="Google Shape;54;p2"/>
              <p:cNvSpPr/>
              <p:nvPr/>
            </p:nvSpPr>
            <p:spPr>
              <a:xfrm>
                <a:off x="1840250" y="1431675"/>
                <a:ext cx="23900" cy="23400"/>
              </a:xfrm>
              <a:custGeom>
                <a:avLst/>
                <a:gdLst/>
                <a:ahLst/>
                <a:cxnLst/>
                <a:rect l="l" t="t" r="r" b="b"/>
                <a:pathLst>
                  <a:path w="956" h="936" extrusionOk="0">
                    <a:moveTo>
                      <a:pt x="558" y="1"/>
                    </a:moveTo>
                    <a:cubicBezTo>
                      <a:pt x="319" y="1"/>
                      <a:pt x="1" y="339"/>
                      <a:pt x="1" y="538"/>
                    </a:cubicBezTo>
                    <a:cubicBezTo>
                      <a:pt x="1" y="776"/>
                      <a:pt x="339" y="936"/>
                      <a:pt x="558" y="936"/>
                    </a:cubicBezTo>
                    <a:cubicBezTo>
                      <a:pt x="777" y="936"/>
                      <a:pt x="956" y="776"/>
                      <a:pt x="956" y="53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5" name="Google Shape;55;p2"/>
              <p:cNvSpPr/>
              <p:nvPr/>
            </p:nvSpPr>
            <p:spPr>
              <a:xfrm>
                <a:off x="2077525" y="1154125"/>
                <a:ext cx="23400" cy="23900"/>
              </a:xfrm>
              <a:custGeom>
                <a:avLst/>
                <a:gdLst/>
                <a:ahLst/>
                <a:cxnLst/>
                <a:rect l="l" t="t" r="r" b="b"/>
                <a:pathLst>
                  <a:path w="936" h="956" extrusionOk="0">
                    <a:moveTo>
                      <a:pt x="538" y="0"/>
                    </a:moveTo>
                    <a:cubicBezTo>
                      <a:pt x="339" y="0"/>
                      <a:pt x="0" y="339"/>
                      <a:pt x="0" y="558"/>
                    </a:cubicBezTo>
                    <a:cubicBezTo>
                      <a:pt x="0" y="776"/>
                      <a:pt x="319" y="955"/>
                      <a:pt x="538" y="955"/>
                    </a:cubicBezTo>
                    <a:cubicBezTo>
                      <a:pt x="756" y="955"/>
                      <a:pt x="935" y="776"/>
                      <a:pt x="935" y="558"/>
                    </a:cubicBezTo>
                    <a:cubicBezTo>
                      <a:pt x="935" y="339"/>
                      <a:pt x="756" y="0"/>
                      <a:pt x="53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6" name="Google Shape;56;p2"/>
              <p:cNvSpPr/>
              <p:nvPr/>
            </p:nvSpPr>
            <p:spPr>
              <a:xfrm>
                <a:off x="1627875" y="577125"/>
                <a:ext cx="23400" cy="23900"/>
              </a:xfrm>
              <a:custGeom>
                <a:avLst/>
                <a:gdLst/>
                <a:ahLst/>
                <a:cxnLst/>
                <a:rect l="l" t="t" r="r" b="b"/>
                <a:pathLst>
                  <a:path w="936" h="956" extrusionOk="0">
                    <a:moveTo>
                      <a:pt x="537" y="1"/>
                    </a:moveTo>
                    <a:cubicBezTo>
                      <a:pt x="318" y="1"/>
                      <a:pt x="0" y="339"/>
                      <a:pt x="0" y="558"/>
                    </a:cubicBezTo>
                    <a:cubicBezTo>
                      <a:pt x="0" y="777"/>
                      <a:pt x="318" y="956"/>
                      <a:pt x="537" y="956"/>
                    </a:cubicBezTo>
                    <a:cubicBezTo>
                      <a:pt x="776" y="956"/>
                      <a:pt x="935" y="777"/>
                      <a:pt x="935" y="558"/>
                    </a:cubicBezTo>
                    <a:cubicBezTo>
                      <a:pt x="935" y="339"/>
                      <a:pt x="776" y="1"/>
                      <a:pt x="5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7" name="Google Shape;57;p2"/>
              <p:cNvSpPr/>
              <p:nvPr/>
            </p:nvSpPr>
            <p:spPr>
              <a:xfrm>
                <a:off x="2015350" y="702975"/>
                <a:ext cx="23400" cy="23400"/>
              </a:xfrm>
              <a:custGeom>
                <a:avLst/>
                <a:gdLst/>
                <a:ahLst/>
                <a:cxnLst/>
                <a:rect l="l" t="t" r="r" b="b"/>
                <a:pathLst>
                  <a:path w="936" h="936" extrusionOk="0">
                    <a:moveTo>
                      <a:pt x="538" y="1"/>
                    </a:moveTo>
                    <a:cubicBezTo>
                      <a:pt x="319" y="1"/>
                      <a:pt x="0" y="339"/>
                      <a:pt x="0" y="538"/>
                    </a:cubicBezTo>
                    <a:cubicBezTo>
                      <a:pt x="0" y="777"/>
                      <a:pt x="319" y="936"/>
                      <a:pt x="538" y="936"/>
                    </a:cubicBezTo>
                    <a:cubicBezTo>
                      <a:pt x="756" y="936"/>
                      <a:pt x="935" y="777"/>
                      <a:pt x="935" y="538"/>
                    </a:cubicBezTo>
                    <a:cubicBezTo>
                      <a:pt x="935" y="319"/>
                      <a:pt x="756" y="1"/>
                      <a:pt x="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8" name="Google Shape;58;p2"/>
              <p:cNvSpPr/>
              <p:nvPr/>
            </p:nvSpPr>
            <p:spPr>
              <a:xfrm>
                <a:off x="2360050" y="840250"/>
                <a:ext cx="23900" cy="23425"/>
              </a:xfrm>
              <a:custGeom>
                <a:avLst/>
                <a:gdLst/>
                <a:ahLst/>
                <a:cxnLst/>
                <a:rect l="l" t="t" r="r" b="b"/>
                <a:pathLst>
                  <a:path w="956" h="937" extrusionOk="0">
                    <a:moveTo>
                      <a:pt x="558" y="1"/>
                    </a:moveTo>
                    <a:cubicBezTo>
                      <a:pt x="339" y="1"/>
                      <a:pt x="0" y="359"/>
                      <a:pt x="0" y="558"/>
                    </a:cubicBezTo>
                    <a:cubicBezTo>
                      <a:pt x="0" y="777"/>
                      <a:pt x="339" y="936"/>
                      <a:pt x="558" y="936"/>
                    </a:cubicBezTo>
                    <a:cubicBezTo>
                      <a:pt x="776" y="936"/>
                      <a:pt x="955" y="777"/>
                      <a:pt x="955" y="558"/>
                    </a:cubicBezTo>
                    <a:cubicBezTo>
                      <a:pt x="955" y="319"/>
                      <a:pt x="776"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59" name="Google Shape;59;p2"/>
              <p:cNvSpPr/>
              <p:nvPr/>
            </p:nvSpPr>
            <p:spPr>
              <a:xfrm>
                <a:off x="1960141" y="1851952"/>
                <a:ext cx="23400" cy="23900"/>
              </a:xfrm>
              <a:custGeom>
                <a:avLst/>
                <a:gdLst/>
                <a:ahLst/>
                <a:cxnLst/>
                <a:rect l="l" t="t" r="r" b="b"/>
                <a:pathLst>
                  <a:path w="936" h="956" extrusionOk="0">
                    <a:moveTo>
                      <a:pt x="538" y="1"/>
                    </a:moveTo>
                    <a:cubicBezTo>
                      <a:pt x="319" y="1"/>
                      <a:pt x="1" y="359"/>
                      <a:pt x="1" y="558"/>
                    </a:cubicBezTo>
                    <a:cubicBezTo>
                      <a:pt x="1" y="777"/>
                      <a:pt x="319" y="956"/>
                      <a:pt x="538" y="956"/>
                    </a:cubicBezTo>
                    <a:cubicBezTo>
                      <a:pt x="757" y="956"/>
                      <a:pt x="936" y="777"/>
                      <a:pt x="936" y="558"/>
                    </a:cubicBezTo>
                    <a:cubicBezTo>
                      <a:pt x="936" y="319"/>
                      <a:pt x="777" y="1"/>
                      <a:pt x="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60" name="Google Shape;60;p2"/>
            <p:cNvGrpSpPr/>
            <p:nvPr/>
          </p:nvGrpSpPr>
          <p:grpSpPr>
            <a:xfrm>
              <a:off x="-32" y="36"/>
              <a:ext cx="8001237" cy="4488725"/>
              <a:chOff x="1533850" y="565700"/>
              <a:chExt cx="4542286" cy="2548529"/>
            </a:xfrm>
          </p:grpSpPr>
          <p:sp>
            <p:nvSpPr>
              <p:cNvPr id="61" name="Google Shape;61;p2"/>
              <p:cNvSpPr/>
              <p:nvPr/>
            </p:nvSpPr>
            <p:spPr>
              <a:xfrm>
                <a:off x="2250191" y="1385662"/>
                <a:ext cx="58225" cy="52850"/>
              </a:xfrm>
              <a:custGeom>
                <a:avLst/>
                <a:gdLst/>
                <a:ahLst/>
                <a:cxnLst/>
                <a:rect l="l" t="t" r="r" b="b"/>
                <a:pathLst>
                  <a:path w="2329" h="2114" extrusionOk="0">
                    <a:moveTo>
                      <a:pt x="1302" y="1"/>
                    </a:moveTo>
                    <a:cubicBezTo>
                      <a:pt x="1031" y="1"/>
                      <a:pt x="753" y="64"/>
                      <a:pt x="557" y="170"/>
                    </a:cubicBezTo>
                    <a:cubicBezTo>
                      <a:pt x="140" y="429"/>
                      <a:pt x="0" y="986"/>
                      <a:pt x="239" y="1404"/>
                    </a:cubicBezTo>
                    <a:cubicBezTo>
                      <a:pt x="447" y="1739"/>
                      <a:pt x="950" y="2114"/>
                      <a:pt x="1357" y="2114"/>
                    </a:cubicBezTo>
                    <a:cubicBezTo>
                      <a:pt x="1456" y="2114"/>
                      <a:pt x="1550" y="2091"/>
                      <a:pt x="1632" y="2040"/>
                    </a:cubicBezTo>
                    <a:cubicBezTo>
                      <a:pt x="2050" y="1802"/>
                      <a:pt x="2328" y="747"/>
                      <a:pt x="2109" y="329"/>
                    </a:cubicBezTo>
                    <a:cubicBezTo>
                      <a:pt x="1966" y="98"/>
                      <a:pt x="1639" y="1"/>
                      <a:pt x="130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2" name="Google Shape;62;p2"/>
              <p:cNvSpPr/>
              <p:nvPr/>
            </p:nvSpPr>
            <p:spPr>
              <a:xfrm>
                <a:off x="2183475" y="1736054"/>
                <a:ext cx="23900" cy="23400"/>
              </a:xfrm>
              <a:custGeom>
                <a:avLst/>
                <a:gdLst/>
                <a:ahLst/>
                <a:cxnLst/>
                <a:rect l="l" t="t" r="r" b="b"/>
                <a:pathLst>
                  <a:path w="956" h="936" extrusionOk="0">
                    <a:moveTo>
                      <a:pt x="398" y="0"/>
                    </a:moveTo>
                    <a:cubicBezTo>
                      <a:pt x="179" y="0"/>
                      <a:pt x="0" y="318"/>
                      <a:pt x="0" y="537"/>
                    </a:cubicBezTo>
                    <a:cubicBezTo>
                      <a:pt x="0" y="756"/>
                      <a:pt x="179" y="935"/>
                      <a:pt x="398" y="935"/>
                    </a:cubicBezTo>
                    <a:cubicBezTo>
                      <a:pt x="617" y="935"/>
                      <a:pt x="955" y="756"/>
                      <a:pt x="955" y="537"/>
                    </a:cubicBezTo>
                    <a:cubicBezTo>
                      <a:pt x="955" y="318"/>
                      <a:pt x="617" y="0"/>
                      <a:pt x="39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3" name="Google Shape;63;p2"/>
              <p:cNvSpPr/>
              <p:nvPr/>
            </p:nvSpPr>
            <p:spPr>
              <a:xfrm>
                <a:off x="2336675" y="1065575"/>
                <a:ext cx="23400" cy="23425"/>
              </a:xfrm>
              <a:custGeom>
                <a:avLst/>
                <a:gdLst/>
                <a:ahLst/>
                <a:cxnLst/>
                <a:rect l="l" t="t" r="r" b="b"/>
                <a:pathLst>
                  <a:path w="936" h="937" extrusionOk="0">
                    <a:moveTo>
                      <a:pt x="398" y="1"/>
                    </a:moveTo>
                    <a:cubicBezTo>
                      <a:pt x="179" y="1"/>
                      <a:pt x="0" y="319"/>
                      <a:pt x="0" y="538"/>
                    </a:cubicBezTo>
                    <a:cubicBezTo>
                      <a:pt x="0" y="757"/>
                      <a:pt x="179" y="936"/>
                      <a:pt x="398" y="936"/>
                    </a:cubicBezTo>
                    <a:cubicBezTo>
                      <a:pt x="617" y="936"/>
                      <a:pt x="935" y="757"/>
                      <a:pt x="935" y="538"/>
                    </a:cubicBezTo>
                    <a:cubicBezTo>
                      <a:pt x="935" y="319"/>
                      <a:pt x="617" y="1"/>
                      <a:pt x="3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4" name="Google Shape;64;p2"/>
              <p:cNvSpPr/>
              <p:nvPr/>
            </p:nvSpPr>
            <p:spPr>
              <a:xfrm>
                <a:off x="1744250" y="1307325"/>
                <a:ext cx="23400" cy="23400"/>
              </a:xfrm>
              <a:custGeom>
                <a:avLst/>
                <a:gdLst/>
                <a:ahLst/>
                <a:cxnLst/>
                <a:rect l="l" t="t" r="r" b="b"/>
                <a:pathLst>
                  <a:path w="936" h="936" extrusionOk="0">
                    <a:moveTo>
                      <a:pt x="399" y="0"/>
                    </a:moveTo>
                    <a:cubicBezTo>
                      <a:pt x="160" y="0"/>
                      <a:pt x="1" y="319"/>
                      <a:pt x="1" y="538"/>
                    </a:cubicBezTo>
                    <a:cubicBezTo>
                      <a:pt x="1" y="776"/>
                      <a:pt x="160" y="936"/>
                      <a:pt x="399" y="936"/>
                    </a:cubicBezTo>
                    <a:cubicBezTo>
                      <a:pt x="618" y="936"/>
                      <a:pt x="936" y="776"/>
                      <a:pt x="936" y="538"/>
                    </a:cubicBezTo>
                    <a:cubicBezTo>
                      <a:pt x="936" y="319"/>
                      <a:pt x="598" y="0"/>
                      <a:pt x="39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5" name="Google Shape;65;p2"/>
              <p:cNvSpPr/>
              <p:nvPr/>
            </p:nvSpPr>
            <p:spPr>
              <a:xfrm>
                <a:off x="1726850" y="1062175"/>
                <a:ext cx="58725" cy="52825"/>
              </a:xfrm>
              <a:custGeom>
                <a:avLst/>
                <a:gdLst/>
                <a:ahLst/>
                <a:cxnLst/>
                <a:rect l="l" t="t" r="r" b="b"/>
                <a:pathLst>
                  <a:path w="2349" h="2113" extrusionOk="0">
                    <a:moveTo>
                      <a:pt x="1319" y="1"/>
                    </a:moveTo>
                    <a:cubicBezTo>
                      <a:pt x="1042" y="1"/>
                      <a:pt x="757" y="68"/>
                      <a:pt x="558" y="177"/>
                    </a:cubicBezTo>
                    <a:cubicBezTo>
                      <a:pt x="140" y="435"/>
                      <a:pt x="0" y="973"/>
                      <a:pt x="239" y="1390"/>
                    </a:cubicBezTo>
                    <a:cubicBezTo>
                      <a:pt x="449" y="1745"/>
                      <a:pt x="959" y="2113"/>
                      <a:pt x="1367" y="2113"/>
                    </a:cubicBezTo>
                    <a:cubicBezTo>
                      <a:pt x="1462" y="2113"/>
                      <a:pt x="1553" y="2092"/>
                      <a:pt x="1632" y="2047"/>
                    </a:cubicBezTo>
                    <a:cubicBezTo>
                      <a:pt x="2050" y="1788"/>
                      <a:pt x="2348" y="754"/>
                      <a:pt x="2109" y="336"/>
                    </a:cubicBezTo>
                    <a:cubicBezTo>
                      <a:pt x="1969" y="97"/>
                      <a:pt x="1650" y="1"/>
                      <a:pt x="13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6" name="Google Shape;66;p2"/>
              <p:cNvSpPr/>
              <p:nvPr/>
            </p:nvSpPr>
            <p:spPr>
              <a:xfrm>
                <a:off x="2098900" y="939250"/>
                <a:ext cx="31875" cy="31850"/>
              </a:xfrm>
              <a:custGeom>
                <a:avLst/>
                <a:gdLst/>
                <a:ahLst/>
                <a:cxnLst/>
                <a:rect l="l" t="t" r="r" b="b"/>
                <a:pathLst>
                  <a:path w="1275" h="1274" extrusionOk="0">
                    <a:moveTo>
                      <a:pt x="518" y="0"/>
                    </a:moveTo>
                    <a:cubicBezTo>
                      <a:pt x="260" y="0"/>
                      <a:pt x="1" y="438"/>
                      <a:pt x="1" y="736"/>
                    </a:cubicBezTo>
                    <a:cubicBezTo>
                      <a:pt x="1" y="1015"/>
                      <a:pt x="240" y="1274"/>
                      <a:pt x="518" y="1274"/>
                    </a:cubicBezTo>
                    <a:cubicBezTo>
                      <a:pt x="817" y="1274"/>
                      <a:pt x="1274" y="1035"/>
                      <a:pt x="1274" y="736"/>
                    </a:cubicBezTo>
                    <a:cubicBezTo>
                      <a:pt x="1274" y="438"/>
                      <a:pt x="837" y="0"/>
                      <a:pt x="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7" name="Google Shape;67;p2"/>
              <p:cNvSpPr/>
              <p:nvPr/>
            </p:nvSpPr>
            <p:spPr>
              <a:xfrm>
                <a:off x="1827825" y="669150"/>
                <a:ext cx="31850" cy="31850"/>
              </a:xfrm>
              <a:custGeom>
                <a:avLst/>
                <a:gdLst/>
                <a:ahLst/>
                <a:cxnLst/>
                <a:rect l="l" t="t" r="r" b="b"/>
                <a:pathLst>
                  <a:path w="1274" h="1274" extrusionOk="0">
                    <a:moveTo>
                      <a:pt x="538" y="1"/>
                    </a:moveTo>
                    <a:cubicBezTo>
                      <a:pt x="259" y="1"/>
                      <a:pt x="0" y="458"/>
                      <a:pt x="0" y="757"/>
                    </a:cubicBezTo>
                    <a:cubicBezTo>
                      <a:pt x="0" y="1035"/>
                      <a:pt x="239" y="1274"/>
                      <a:pt x="538" y="1274"/>
                    </a:cubicBezTo>
                    <a:cubicBezTo>
                      <a:pt x="836" y="1274"/>
                      <a:pt x="1274" y="1055"/>
                      <a:pt x="1274" y="757"/>
                    </a:cubicBezTo>
                    <a:cubicBezTo>
                      <a:pt x="1274" y="458"/>
                      <a:pt x="836" y="1"/>
                      <a:pt x="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8" name="Google Shape;68;p2"/>
              <p:cNvSpPr/>
              <p:nvPr/>
            </p:nvSpPr>
            <p:spPr>
              <a:xfrm>
                <a:off x="1548775" y="1396850"/>
                <a:ext cx="31850" cy="31875"/>
              </a:xfrm>
              <a:custGeom>
                <a:avLst/>
                <a:gdLst/>
                <a:ahLst/>
                <a:cxnLst/>
                <a:rect l="l" t="t" r="r" b="b"/>
                <a:pathLst>
                  <a:path w="1274" h="1275" extrusionOk="0">
                    <a:moveTo>
                      <a:pt x="518" y="1"/>
                    </a:moveTo>
                    <a:cubicBezTo>
                      <a:pt x="259" y="1"/>
                      <a:pt x="1" y="439"/>
                      <a:pt x="1" y="737"/>
                    </a:cubicBezTo>
                    <a:cubicBezTo>
                      <a:pt x="1" y="1015"/>
                      <a:pt x="219" y="1274"/>
                      <a:pt x="518" y="1274"/>
                    </a:cubicBezTo>
                    <a:cubicBezTo>
                      <a:pt x="816" y="1274"/>
                      <a:pt x="1274" y="1035"/>
                      <a:pt x="1274" y="737"/>
                    </a:cubicBezTo>
                    <a:cubicBezTo>
                      <a:pt x="1274" y="458"/>
                      <a:pt x="796" y="21"/>
                      <a:pt x="5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69" name="Google Shape;69;p2"/>
              <p:cNvSpPr/>
              <p:nvPr/>
            </p:nvSpPr>
            <p:spPr>
              <a:xfrm>
                <a:off x="2477925" y="748250"/>
                <a:ext cx="31375" cy="31850"/>
              </a:xfrm>
              <a:custGeom>
                <a:avLst/>
                <a:gdLst/>
                <a:ahLst/>
                <a:cxnLst/>
                <a:rect l="l" t="t" r="r" b="b"/>
                <a:pathLst>
                  <a:path w="1255" h="1274" extrusionOk="0">
                    <a:moveTo>
                      <a:pt x="518" y="0"/>
                    </a:moveTo>
                    <a:cubicBezTo>
                      <a:pt x="240" y="0"/>
                      <a:pt x="1" y="458"/>
                      <a:pt x="1" y="756"/>
                    </a:cubicBezTo>
                    <a:cubicBezTo>
                      <a:pt x="1" y="1015"/>
                      <a:pt x="220" y="1273"/>
                      <a:pt x="518" y="1273"/>
                    </a:cubicBezTo>
                    <a:cubicBezTo>
                      <a:pt x="817" y="1273"/>
                      <a:pt x="1254" y="1055"/>
                      <a:pt x="1254" y="756"/>
                    </a:cubicBezTo>
                    <a:cubicBezTo>
                      <a:pt x="1254" y="478"/>
                      <a:pt x="817" y="0"/>
                      <a:pt x="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0" name="Google Shape;70;p2"/>
              <p:cNvSpPr/>
              <p:nvPr/>
            </p:nvSpPr>
            <p:spPr>
              <a:xfrm>
                <a:off x="1610950" y="829325"/>
                <a:ext cx="23900" cy="23400"/>
              </a:xfrm>
              <a:custGeom>
                <a:avLst/>
                <a:gdLst/>
                <a:ahLst/>
                <a:cxnLst/>
                <a:rect l="l" t="t" r="r" b="b"/>
                <a:pathLst>
                  <a:path w="956" h="936" extrusionOk="0">
                    <a:moveTo>
                      <a:pt x="399" y="0"/>
                    </a:moveTo>
                    <a:cubicBezTo>
                      <a:pt x="180" y="0"/>
                      <a:pt x="1" y="319"/>
                      <a:pt x="1" y="537"/>
                    </a:cubicBezTo>
                    <a:cubicBezTo>
                      <a:pt x="1" y="756"/>
                      <a:pt x="180" y="935"/>
                      <a:pt x="399" y="935"/>
                    </a:cubicBezTo>
                    <a:cubicBezTo>
                      <a:pt x="617" y="935"/>
                      <a:pt x="956" y="756"/>
                      <a:pt x="956" y="537"/>
                    </a:cubicBezTo>
                    <a:cubicBezTo>
                      <a:pt x="956" y="319"/>
                      <a:pt x="617" y="0"/>
                      <a:pt x="39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1" name="Google Shape;71;p2"/>
              <p:cNvSpPr/>
              <p:nvPr/>
            </p:nvSpPr>
            <p:spPr>
              <a:xfrm>
                <a:off x="2205350" y="610950"/>
                <a:ext cx="23900" cy="23400"/>
              </a:xfrm>
              <a:custGeom>
                <a:avLst/>
                <a:gdLst/>
                <a:ahLst/>
                <a:cxnLst/>
                <a:rect l="l" t="t" r="r" b="b"/>
                <a:pathLst>
                  <a:path w="956" h="936" extrusionOk="0">
                    <a:moveTo>
                      <a:pt x="399" y="1"/>
                    </a:moveTo>
                    <a:cubicBezTo>
                      <a:pt x="180" y="1"/>
                      <a:pt x="1" y="319"/>
                      <a:pt x="1" y="538"/>
                    </a:cubicBezTo>
                    <a:cubicBezTo>
                      <a:pt x="1" y="777"/>
                      <a:pt x="180" y="936"/>
                      <a:pt x="399" y="936"/>
                    </a:cubicBezTo>
                    <a:cubicBezTo>
                      <a:pt x="617" y="936"/>
                      <a:pt x="956" y="777"/>
                      <a:pt x="956" y="538"/>
                    </a:cubicBezTo>
                    <a:cubicBezTo>
                      <a:pt x="956" y="339"/>
                      <a:pt x="617" y="1"/>
                      <a:pt x="39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2" name="Google Shape;72;p2"/>
              <p:cNvSpPr/>
              <p:nvPr/>
            </p:nvSpPr>
            <p:spPr>
              <a:xfrm>
                <a:off x="2777375" y="608300"/>
                <a:ext cx="59225" cy="52750"/>
              </a:xfrm>
              <a:custGeom>
                <a:avLst/>
                <a:gdLst/>
                <a:ahLst/>
                <a:cxnLst/>
                <a:rect l="l" t="t" r="r" b="b"/>
                <a:pathLst>
                  <a:path w="2369" h="2110" extrusionOk="0">
                    <a:moveTo>
                      <a:pt x="1329" y="0"/>
                    </a:moveTo>
                    <a:cubicBezTo>
                      <a:pt x="1053" y="0"/>
                      <a:pt x="768" y="69"/>
                      <a:pt x="577" y="186"/>
                    </a:cubicBezTo>
                    <a:cubicBezTo>
                      <a:pt x="160" y="425"/>
                      <a:pt x="0" y="982"/>
                      <a:pt x="259" y="1400"/>
                    </a:cubicBezTo>
                    <a:cubicBezTo>
                      <a:pt x="451" y="1736"/>
                      <a:pt x="951" y="2110"/>
                      <a:pt x="1367" y="2110"/>
                    </a:cubicBezTo>
                    <a:cubicBezTo>
                      <a:pt x="1469" y="2110"/>
                      <a:pt x="1566" y="2088"/>
                      <a:pt x="1652" y="2037"/>
                    </a:cubicBezTo>
                    <a:cubicBezTo>
                      <a:pt x="2070" y="1798"/>
                      <a:pt x="2368" y="743"/>
                      <a:pt x="2109" y="326"/>
                    </a:cubicBezTo>
                    <a:cubicBezTo>
                      <a:pt x="1979" y="98"/>
                      <a:pt x="1660" y="0"/>
                      <a:pt x="13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3" name="Google Shape;73;p2"/>
              <p:cNvSpPr/>
              <p:nvPr/>
            </p:nvSpPr>
            <p:spPr>
              <a:xfrm>
                <a:off x="4442728" y="2925180"/>
                <a:ext cx="31350" cy="31875"/>
              </a:xfrm>
              <a:custGeom>
                <a:avLst/>
                <a:gdLst/>
                <a:ahLst/>
                <a:cxnLst/>
                <a:rect l="l" t="t" r="r" b="b"/>
                <a:pathLst>
                  <a:path w="1254" h="1275" extrusionOk="0">
                    <a:moveTo>
                      <a:pt x="736" y="1"/>
                    </a:moveTo>
                    <a:cubicBezTo>
                      <a:pt x="438" y="21"/>
                      <a:pt x="0" y="478"/>
                      <a:pt x="0" y="757"/>
                    </a:cubicBezTo>
                    <a:cubicBezTo>
                      <a:pt x="0" y="1035"/>
                      <a:pt x="438" y="1274"/>
                      <a:pt x="736" y="1274"/>
                    </a:cubicBezTo>
                    <a:cubicBezTo>
                      <a:pt x="1035" y="1274"/>
                      <a:pt x="1254" y="1015"/>
                      <a:pt x="1254" y="757"/>
                    </a:cubicBezTo>
                    <a:cubicBezTo>
                      <a:pt x="1254" y="458"/>
                      <a:pt x="1015" y="1"/>
                      <a:pt x="7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4" name="Google Shape;74;p2"/>
              <p:cNvSpPr/>
              <p:nvPr/>
            </p:nvSpPr>
            <p:spPr>
              <a:xfrm>
                <a:off x="5543485" y="1076892"/>
                <a:ext cx="23400" cy="23400"/>
              </a:xfrm>
              <a:custGeom>
                <a:avLst/>
                <a:gdLst/>
                <a:ahLst/>
                <a:cxnLst/>
                <a:rect l="l" t="t" r="r" b="b"/>
                <a:pathLst>
                  <a:path w="936" h="936" extrusionOk="0">
                    <a:moveTo>
                      <a:pt x="537" y="0"/>
                    </a:moveTo>
                    <a:cubicBezTo>
                      <a:pt x="318" y="0"/>
                      <a:pt x="0" y="319"/>
                      <a:pt x="0" y="538"/>
                    </a:cubicBezTo>
                    <a:cubicBezTo>
                      <a:pt x="0" y="776"/>
                      <a:pt x="318" y="936"/>
                      <a:pt x="537" y="936"/>
                    </a:cubicBezTo>
                    <a:cubicBezTo>
                      <a:pt x="776" y="936"/>
                      <a:pt x="935" y="776"/>
                      <a:pt x="935" y="538"/>
                    </a:cubicBezTo>
                    <a:cubicBezTo>
                      <a:pt x="935" y="319"/>
                      <a:pt x="776" y="0"/>
                      <a:pt x="5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5" name="Google Shape;75;p2"/>
              <p:cNvSpPr/>
              <p:nvPr/>
            </p:nvSpPr>
            <p:spPr>
              <a:xfrm>
                <a:off x="4904644" y="867518"/>
                <a:ext cx="59200" cy="52825"/>
              </a:xfrm>
              <a:custGeom>
                <a:avLst/>
                <a:gdLst/>
                <a:ahLst/>
                <a:cxnLst/>
                <a:rect l="l" t="t" r="r" b="b"/>
                <a:pathLst>
                  <a:path w="2368" h="2113" extrusionOk="0">
                    <a:moveTo>
                      <a:pt x="1039" y="1"/>
                    </a:moveTo>
                    <a:cubicBezTo>
                      <a:pt x="708" y="1"/>
                      <a:pt x="389" y="97"/>
                      <a:pt x="259" y="336"/>
                    </a:cubicBezTo>
                    <a:cubicBezTo>
                      <a:pt x="0" y="754"/>
                      <a:pt x="298" y="1788"/>
                      <a:pt x="736" y="2047"/>
                    </a:cubicBezTo>
                    <a:cubicBezTo>
                      <a:pt x="816" y="2092"/>
                      <a:pt x="906" y="2113"/>
                      <a:pt x="1001" y="2113"/>
                    </a:cubicBezTo>
                    <a:cubicBezTo>
                      <a:pt x="1410" y="2113"/>
                      <a:pt x="1919" y="1745"/>
                      <a:pt x="2129" y="1390"/>
                    </a:cubicBezTo>
                    <a:cubicBezTo>
                      <a:pt x="2368" y="973"/>
                      <a:pt x="2228" y="435"/>
                      <a:pt x="1791" y="177"/>
                    </a:cubicBezTo>
                    <a:cubicBezTo>
                      <a:pt x="1601" y="68"/>
                      <a:pt x="1316" y="1"/>
                      <a:pt x="103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6" name="Google Shape;76;p2"/>
              <p:cNvSpPr/>
              <p:nvPr/>
            </p:nvSpPr>
            <p:spPr>
              <a:xfrm>
                <a:off x="3882116" y="982513"/>
                <a:ext cx="31375" cy="31850"/>
              </a:xfrm>
              <a:custGeom>
                <a:avLst/>
                <a:gdLst/>
                <a:ahLst/>
                <a:cxnLst/>
                <a:rect l="l" t="t" r="r" b="b"/>
                <a:pathLst>
                  <a:path w="1255" h="1274" extrusionOk="0">
                    <a:moveTo>
                      <a:pt x="737" y="0"/>
                    </a:moveTo>
                    <a:cubicBezTo>
                      <a:pt x="439" y="0"/>
                      <a:pt x="1" y="438"/>
                      <a:pt x="1" y="736"/>
                    </a:cubicBezTo>
                    <a:cubicBezTo>
                      <a:pt x="1" y="1035"/>
                      <a:pt x="439" y="1274"/>
                      <a:pt x="737" y="1274"/>
                    </a:cubicBezTo>
                    <a:cubicBezTo>
                      <a:pt x="1036" y="1274"/>
                      <a:pt x="1254" y="1015"/>
                      <a:pt x="1254" y="736"/>
                    </a:cubicBezTo>
                    <a:cubicBezTo>
                      <a:pt x="1254" y="438"/>
                      <a:pt x="1016" y="0"/>
                      <a:pt x="7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7" name="Google Shape;77;p2"/>
              <p:cNvSpPr/>
              <p:nvPr/>
            </p:nvSpPr>
            <p:spPr>
              <a:xfrm>
                <a:off x="4196475" y="669150"/>
                <a:ext cx="31350" cy="31850"/>
              </a:xfrm>
              <a:custGeom>
                <a:avLst/>
                <a:gdLst/>
                <a:ahLst/>
                <a:cxnLst/>
                <a:rect l="l" t="t" r="r" b="b"/>
                <a:pathLst>
                  <a:path w="1254" h="1274" extrusionOk="0">
                    <a:moveTo>
                      <a:pt x="737" y="1"/>
                    </a:moveTo>
                    <a:cubicBezTo>
                      <a:pt x="438" y="1"/>
                      <a:pt x="0" y="458"/>
                      <a:pt x="0" y="757"/>
                    </a:cubicBezTo>
                    <a:cubicBezTo>
                      <a:pt x="0" y="1055"/>
                      <a:pt x="438" y="1274"/>
                      <a:pt x="737" y="1274"/>
                    </a:cubicBezTo>
                    <a:cubicBezTo>
                      <a:pt x="1035" y="1274"/>
                      <a:pt x="1254" y="1035"/>
                      <a:pt x="1254" y="757"/>
                    </a:cubicBezTo>
                    <a:cubicBezTo>
                      <a:pt x="1254" y="458"/>
                      <a:pt x="1015" y="1"/>
                      <a:pt x="7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8" name="Google Shape;78;p2"/>
              <p:cNvSpPr/>
              <p:nvPr/>
            </p:nvSpPr>
            <p:spPr>
              <a:xfrm>
                <a:off x="3200281" y="834777"/>
                <a:ext cx="31875" cy="31850"/>
              </a:xfrm>
              <a:custGeom>
                <a:avLst/>
                <a:gdLst/>
                <a:ahLst/>
                <a:cxnLst/>
                <a:rect l="l" t="t" r="r" b="b"/>
                <a:pathLst>
                  <a:path w="1275" h="1274" extrusionOk="0">
                    <a:moveTo>
                      <a:pt x="757" y="0"/>
                    </a:moveTo>
                    <a:cubicBezTo>
                      <a:pt x="459" y="0"/>
                      <a:pt x="1" y="478"/>
                      <a:pt x="1" y="756"/>
                    </a:cubicBezTo>
                    <a:cubicBezTo>
                      <a:pt x="1" y="1055"/>
                      <a:pt x="459" y="1273"/>
                      <a:pt x="757" y="1273"/>
                    </a:cubicBezTo>
                    <a:cubicBezTo>
                      <a:pt x="1055" y="1273"/>
                      <a:pt x="1274" y="1015"/>
                      <a:pt x="1274" y="756"/>
                    </a:cubicBezTo>
                    <a:cubicBezTo>
                      <a:pt x="1274" y="458"/>
                      <a:pt x="1036" y="0"/>
                      <a:pt x="7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79" name="Google Shape;79;p2"/>
              <p:cNvSpPr/>
              <p:nvPr/>
            </p:nvSpPr>
            <p:spPr>
              <a:xfrm>
                <a:off x="4421300" y="829325"/>
                <a:ext cx="23900" cy="23400"/>
              </a:xfrm>
              <a:custGeom>
                <a:avLst/>
                <a:gdLst/>
                <a:ahLst/>
                <a:cxnLst/>
                <a:rect l="l" t="t" r="r" b="b"/>
                <a:pathLst>
                  <a:path w="956" h="936" extrusionOk="0">
                    <a:moveTo>
                      <a:pt x="558" y="0"/>
                    </a:moveTo>
                    <a:cubicBezTo>
                      <a:pt x="319" y="0"/>
                      <a:pt x="1" y="319"/>
                      <a:pt x="1" y="537"/>
                    </a:cubicBezTo>
                    <a:cubicBezTo>
                      <a:pt x="1" y="756"/>
                      <a:pt x="319" y="935"/>
                      <a:pt x="558" y="935"/>
                    </a:cubicBezTo>
                    <a:cubicBezTo>
                      <a:pt x="776" y="935"/>
                      <a:pt x="956" y="756"/>
                      <a:pt x="956" y="537"/>
                    </a:cubicBezTo>
                    <a:cubicBezTo>
                      <a:pt x="956" y="319"/>
                      <a:pt x="776"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0" name="Google Shape;80;p2"/>
              <p:cNvSpPr/>
              <p:nvPr/>
            </p:nvSpPr>
            <p:spPr>
              <a:xfrm>
                <a:off x="3826900" y="610950"/>
                <a:ext cx="23900" cy="23400"/>
              </a:xfrm>
              <a:custGeom>
                <a:avLst/>
                <a:gdLst/>
                <a:ahLst/>
                <a:cxnLst/>
                <a:rect l="l" t="t" r="r" b="b"/>
                <a:pathLst>
                  <a:path w="956" h="936" extrusionOk="0">
                    <a:moveTo>
                      <a:pt x="558" y="1"/>
                    </a:moveTo>
                    <a:cubicBezTo>
                      <a:pt x="319" y="1"/>
                      <a:pt x="0" y="339"/>
                      <a:pt x="0" y="538"/>
                    </a:cubicBezTo>
                    <a:cubicBezTo>
                      <a:pt x="0" y="777"/>
                      <a:pt x="319" y="936"/>
                      <a:pt x="558" y="936"/>
                    </a:cubicBezTo>
                    <a:cubicBezTo>
                      <a:pt x="776" y="936"/>
                      <a:pt x="956" y="777"/>
                      <a:pt x="956" y="538"/>
                    </a:cubicBezTo>
                    <a:cubicBezTo>
                      <a:pt x="956" y="319"/>
                      <a:pt x="776"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1" name="Google Shape;81;p2"/>
              <p:cNvSpPr/>
              <p:nvPr/>
            </p:nvSpPr>
            <p:spPr>
              <a:xfrm>
                <a:off x="3165850" y="1060494"/>
                <a:ext cx="58725" cy="52775"/>
              </a:xfrm>
              <a:custGeom>
                <a:avLst/>
                <a:gdLst/>
                <a:ahLst/>
                <a:cxnLst/>
                <a:rect l="l" t="t" r="r" b="b"/>
                <a:pathLst>
                  <a:path w="2349" h="2111" extrusionOk="0">
                    <a:moveTo>
                      <a:pt x="1019" y="1"/>
                    </a:moveTo>
                    <a:cubicBezTo>
                      <a:pt x="688" y="1"/>
                      <a:pt x="369" y="99"/>
                      <a:pt x="239" y="326"/>
                    </a:cubicBezTo>
                    <a:cubicBezTo>
                      <a:pt x="0" y="764"/>
                      <a:pt x="279" y="1798"/>
                      <a:pt x="697" y="2037"/>
                    </a:cubicBezTo>
                    <a:cubicBezTo>
                      <a:pt x="783" y="2088"/>
                      <a:pt x="880" y="2110"/>
                      <a:pt x="981" y="2110"/>
                    </a:cubicBezTo>
                    <a:cubicBezTo>
                      <a:pt x="1398" y="2110"/>
                      <a:pt x="1898" y="1736"/>
                      <a:pt x="2089" y="1401"/>
                    </a:cubicBezTo>
                    <a:cubicBezTo>
                      <a:pt x="2348" y="983"/>
                      <a:pt x="2189" y="426"/>
                      <a:pt x="1771" y="187"/>
                    </a:cubicBezTo>
                    <a:cubicBezTo>
                      <a:pt x="1581" y="69"/>
                      <a:pt x="1296" y="1"/>
                      <a:pt x="101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2" name="Google Shape;82;p2"/>
              <p:cNvSpPr/>
              <p:nvPr/>
            </p:nvSpPr>
            <p:spPr>
              <a:xfrm>
                <a:off x="3210125" y="673125"/>
                <a:ext cx="23900" cy="23400"/>
              </a:xfrm>
              <a:custGeom>
                <a:avLst/>
                <a:gdLst/>
                <a:ahLst/>
                <a:cxnLst/>
                <a:rect l="l" t="t" r="r" b="b"/>
                <a:pathLst>
                  <a:path w="956" h="936" extrusionOk="0">
                    <a:moveTo>
                      <a:pt x="557" y="1"/>
                    </a:moveTo>
                    <a:cubicBezTo>
                      <a:pt x="318" y="1"/>
                      <a:pt x="0" y="339"/>
                      <a:pt x="0" y="538"/>
                    </a:cubicBezTo>
                    <a:cubicBezTo>
                      <a:pt x="0" y="777"/>
                      <a:pt x="318" y="936"/>
                      <a:pt x="557" y="936"/>
                    </a:cubicBezTo>
                    <a:cubicBezTo>
                      <a:pt x="776" y="936"/>
                      <a:pt x="955" y="777"/>
                      <a:pt x="955" y="538"/>
                    </a:cubicBezTo>
                    <a:cubicBezTo>
                      <a:pt x="955" y="319"/>
                      <a:pt x="776" y="1"/>
                      <a:pt x="55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3" name="Google Shape;83;p2"/>
              <p:cNvSpPr/>
              <p:nvPr/>
            </p:nvSpPr>
            <p:spPr>
              <a:xfrm>
                <a:off x="3413550" y="565700"/>
                <a:ext cx="23400" cy="23400"/>
              </a:xfrm>
              <a:custGeom>
                <a:avLst/>
                <a:gdLst/>
                <a:ahLst/>
                <a:cxnLst/>
                <a:rect l="l" t="t" r="r" b="b"/>
                <a:pathLst>
                  <a:path w="936" h="936" extrusionOk="0">
                    <a:moveTo>
                      <a:pt x="538" y="0"/>
                    </a:moveTo>
                    <a:cubicBezTo>
                      <a:pt x="339" y="0"/>
                      <a:pt x="1" y="319"/>
                      <a:pt x="1" y="537"/>
                    </a:cubicBezTo>
                    <a:cubicBezTo>
                      <a:pt x="1" y="756"/>
                      <a:pt x="319" y="935"/>
                      <a:pt x="538" y="935"/>
                    </a:cubicBezTo>
                    <a:cubicBezTo>
                      <a:pt x="757" y="935"/>
                      <a:pt x="936" y="756"/>
                      <a:pt x="936" y="537"/>
                    </a:cubicBezTo>
                    <a:cubicBezTo>
                      <a:pt x="936" y="319"/>
                      <a:pt x="757" y="0"/>
                      <a:pt x="53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4" name="Google Shape;84;p2"/>
              <p:cNvSpPr/>
              <p:nvPr/>
            </p:nvSpPr>
            <p:spPr>
              <a:xfrm>
                <a:off x="3487224" y="1038690"/>
                <a:ext cx="23400" cy="23400"/>
              </a:xfrm>
              <a:custGeom>
                <a:avLst/>
                <a:gdLst/>
                <a:ahLst/>
                <a:cxnLst/>
                <a:rect l="l" t="t" r="r" b="b"/>
                <a:pathLst>
                  <a:path w="936" h="936" extrusionOk="0">
                    <a:moveTo>
                      <a:pt x="537" y="1"/>
                    </a:moveTo>
                    <a:cubicBezTo>
                      <a:pt x="319" y="1"/>
                      <a:pt x="0" y="339"/>
                      <a:pt x="0" y="538"/>
                    </a:cubicBezTo>
                    <a:cubicBezTo>
                      <a:pt x="0" y="757"/>
                      <a:pt x="319" y="936"/>
                      <a:pt x="537" y="936"/>
                    </a:cubicBezTo>
                    <a:cubicBezTo>
                      <a:pt x="756" y="936"/>
                      <a:pt x="935" y="757"/>
                      <a:pt x="935" y="538"/>
                    </a:cubicBezTo>
                    <a:cubicBezTo>
                      <a:pt x="935" y="319"/>
                      <a:pt x="756" y="1"/>
                      <a:pt x="5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5" name="Google Shape;85;p2"/>
              <p:cNvSpPr/>
              <p:nvPr/>
            </p:nvSpPr>
            <p:spPr>
              <a:xfrm>
                <a:off x="3871675" y="767150"/>
                <a:ext cx="23900" cy="23400"/>
              </a:xfrm>
              <a:custGeom>
                <a:avLst/>
                <a:gdLst/>
                <a:ahLst/>
                <a:cxnLst/>
                <a:rect l="l" t="t" r="r" b="b"/>
                <a:pathLst>
                  <a:path w="956" h="936" extrusionOk="0">
                    <a:moveTo>
                      <a:pt x="557" y="0"/>
                    </a:moveTo>
                    <a:cubicBezTo>
                      <a:pt x="338" y="0"/>
                      <a:pt x="0" y="319"/>
                      <a:pt x="0" y="537"/>
                    </a:cubicBezTo>
                    <a:cubicBezTo>
                      <a:pt x="0" y="756"/>
                      <a:pt x="318" y="935"/>
                      <a:pt x="557" y="935"/>
                    </a:cubicBezTo>
                    <a:cubicBezTo>
                      <a:pt x="776" y="935"/>
                      <a:pt x="955" y="756"/>
                      <a:pt x="955" y="537"/>
                    </a:cubicBezTo>
                    <a:cubicBezTo>
                      <a:pt x="955" y="319"/>
                      <a:pt x="776" y="0"/>
                      <a:pt x="5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6" name="Google Shape;86;p2"/>
              <p:cNvSpPr/>
              <p:nvPr/>
            </p:nvSpPr>
            <p:spPr>
              <a:xfrm>
                <a:off x="2383949" y="2407289"/>
                <a:ext cx="23900" cy="23425"/>
              </a:xfrm>
              <a:custGeom>
                <a:avLst/>
                <a:gdLst/>
                <a:ahLst/>
                <a:cxnLst/>
                <a:rect l="l" t="t" r="r" b="b"/>
                <a:pathLst>
                  <a:path w="956" h="937" extrusionOk="0">
                    <a:moveTo>
                      <a:pt x="557" y="1"/>
                    </a:moveTo>
                    <a:cubicBezTo>
                      <a:pt x="358" y="1"/>
                      <a:pt x="0" y="319"/>
                      <a:pt x="0" y="538"/>
                    </a:cubicBezTo>
                    <a:cubicBezTo>
                      <a:pt x="0" y="757"/>
                      <a:pt x="318" y="936"/>
                      <a:pt x="557" y="936"/>
                    </a:cubicBezTo>
                    <a:cubicBezTo>
                      <a:pt x="776" y="936"/>
                      <a:pt x="955" y="757"/>
                      <a:pt x="955" y="538"/>
                    </a:cubicBezTo>
                    <a:cubicBezTo>
                      <a:pt x="955" y="319"/>
                      <a:pt x="776" y="1"/>
                      <a:pt x="55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7" name="Google Shape;87;p2"/>
              <p:cNvSpPr/>
              <p:nvPr/>
            </p:nvSpPr>
            <p:spPr>
              <a:xfrm>
                <a:off x="2801013" y="1014569"/>
                <a:ext cx="23400" cy="23400"/>
              </a:xfrm>
              <a:custGeom>
                <a:avLst/>
                <a:gdLst/>
                <a:ahLst/>
                <a:cxnLst/>
                <a:rect l="l" t="t" r="r" b="b"/>
                <a:pathLst>
                  <a:path w="936" h="936" extrusionOk="0">
                    <a:moveTo>
                      <a:pt x="537" y="0"/>
                    </a:moveTo>
                    <a:cubicBezTo>
                      <a:pt x="318" y="0"/>
                      <a:pt x="0" y="318"/>
                      <a:pt x="0" y="537"/>
                    </a:cubicBezTo>
                    <a:cubicBezTo>
                      <a:pt x="0" y="756"/>
                      <a:pt x="318" y="935"/>
                      <a:pt x="537" y="935"/>
                    </a:cubicBezTo>
                    <a:cubicBezTo>
                      <a:pt x="776" y="935"/>
                      <a:pt x="935" y="756"/>
                      <a:pt x="935" y="537"/>
                    </a:cubicBezTo>
                    <a:cubicBezTo>
                      <a:pt x="935" y="318"/>
                      <a:pt x="776" y="0"/>
                      <a:pt x="5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8" name="Google Shape;88;p2"/>
              <p:cNvSpPr/>
              <p:nvPr/>
            </p:nvSpPr>
            <p:spPr>
              <a:xfrm>
                <a:off x="3353998" y="3090329"/>
                <a:ext cx="23900" cy="23900"/>
              </a:xfrm>
              <a:custGeom>
                <a:avLst/>
                <a:gdLst/>
                <a:ahLst/>
                <a:cxnLst/>
                <a:rect l="l" t="t" r="r" b="b"/>
                <a:pathLst>
                  <a:path w="956" h="956" extrusionOk="0">
                    <a:moveTo>
                      <a:pt x="558" y="1"/>
                    </a:moveTo>
                    <a:cubicBezTo>
                      <a:pt x="359" y="1"/>
                      <a:pt x="1" y="319"/>
                      <a:pt x="1" y="558"/>
                    </a:cubicBezTo>
                    <a:cubicBezTo>
                      <a:pt x="1" y="777"/>
                      <a:pt x="339" y="956"/>
                      <a:pt x="558" y="956"/>
                    </a:cubicBezTo>
                    <a:cubicBezTo>
                      <a:pt x="777" y="956"/>
                      <a:pt x="956" y="777"/>
                      <a:pt x="956" y="55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89" name="Google Shape;89;p2"/>
              <p:cNvSpPr/>
              <p:nvPr/>
            </p:nvSpPr>
            <p:spPr>
              <a:xfrm>
                <a:off x="5686745" y="2603629"/>
                <a:ext cx="23900" cy="23900"/>
              </a:xfrm>
              <a:custGeom>
                <a:avLst/>
                <a:gdLst/>
                <a:ahLst/>
                <a:cxnLst/>
                <a:rect l="l" t="t" r="r" b="b"/>
                <a:pathLst>
                  <a:path w="956" h="956" extrusionOk="0">
                    <a:moveTo>
                      <a:pt x="558" y="0"/>
                    </a:moveTo>
                    <a:cubicBezTo>
                      <a:pt x="339" y="0"/>
                      <a:pt x="1" y="339"/>
                      <a:pt x="1" y="558"/>
                    </a:cubicBezTo>
                    <a:cubicBezTo>
                      <a:pt x="1" y="776"/>
                      <a:pt x="319" y="955"/>
                      <a:pt x="558" y="955"/>
                    </a:cubicBezTo>
                    <a:cubicBezTo>
                      <a:pt x="777" y="955"/>
                      <a:pt x="956" y="776"/>
                      <a:pt x="956" y="558"/>
                    </a:cubicBezTo>
                    <a:cubicBezTo>
                      <a:pt x="956" y="319"/>
                      <a:pt x="777"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0" name="Google Shape;90;p2"/>
              <p:cNvSpPr/>
              <p:nvPr/>
            </p:nvSpPr>
            <p:spPr>
              <a:xfrm>
                <a:off x="6052236" y="1875848"/>
                <a:ext cx="23900" cy="23400"/>
              </a:xfrm>
              <a:custGeom>
                <a:avLst/>
                <a:gdLst/>
                <a:ahLst/>
                <a:cxnLst/>
                <a:rect l="l" t="t" r="r" b="b"/>
                <a:pathLst>
                  <a:path w="956" h="936" extrusionOk="0">
                    <a:moveTo>
                      <a:pt x="557" y="0"/>
                    </a:moveTo>
                    <a:cubicBezTo>
                      <a:pt x="318" y="0"/>
                      <a:pt x="0" y="338"/>
                      <a:pt x="0" y="537"/>
                    </a:cubicBezTo>
                    <a:cubicBezTo>
                      <a:pt x="0" y="756"/>
                      <a:pt x="318" y="935"/>
                      <a:pt x="557" y="935"/>
                    </a:cubicBezTo>
                    <a:cubicBezTo>
                      <a:pt x="776" y="935"/>
                      <a:pt x="955" y="756"/>
                      <a:pt x="955" y="537"/>
                    </a:cubicBezTo>
                    <a:cubicBezTo>
                      <a:pt x="955" y="318"/>
                      <a:pt x="776" y="0"/>
                      <a:pt x="5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1" name="Google Shape;91;p2"/>
              <p:cNvSpPr/>
              <p:nvPr/>
            </p:nvSpPr>
            <p:spPr>
              <a:xfrm>
                <a:off x="4712586" y="3081811"/>
                <a:ext cx="23400" cy="23400"/>
              </a:xfrm>
              <a:custGeom>
                <a:avLst/>
                <a:gdLst/>
                <a:ahLst/>
                <a:cxnLst/>
                <a:rect l="l" t="t" r="r" b="b"/>
                <a:pathLst>
                  <a:path w="936" h="936" extrusionOk="0">
                    <a:moveTo>
                      <a:pt x="537" y="0"/>
                    </a:moveTo>
                    <a:cubicBezTo>
                      <a:pt x="318" y="0"/>
                      <a:pt x="0" y="318"/>
                      <a:pt x="0" y="537"/>
                    </a:cubicBezTo>
                    <a:cubicBezTo>
                      <a:pt x="0" y="776"/>
                      <a:pt x="318" y="935"/>
                      <a:pt x="537" y="935"/>
                    </a:cubicBezTo>
                    <a:cubicBezTo>
                      <a:pt x="756" y="935"/>
                      <a:pt x="935" y="756"/>
                      <a:pt x="935" y="537"/>
                    </a:cubicBezTo>
                    <a:cubicBezTo>
                      <a:pt x="935" y="318"/>
                      <a:pt x="756" y="0"/>
                      <a:pt x="53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2" name="Google Shape;92;p2"/>
              <p:cNvSpPr/>
              <p:nvPr/>
            </p:nvSpPr>
            <p:spPr>
              <a:xfrm>
                <a:off x="4409350" y="610950"/>
                <a:ext cx="23900" cy="23400"/>
              </a:xfrm>
              <a:custGeom>
                <a:avLst/>
                <a:gdLst/>
                <a:ahLst/>
                <a:cxnLst/>
                <a:rect l="l" t="t" r="r" b="b"/>
                <a:pathLst>
                  <a:path w="956" h="936" extrusionOk="0">
                    <a:moveTo>
                      <a:pt x="558" y="1"/>
                    </a:moveTo>
                    <a:cubicBezTo>
                      <a:pt x="339" y="1"/>
                      <a:pt x="1" y="339"/>
                      <a:pt x="1" y="538"/>
                    </a:cubicBezTo>
                    <a:cubicBezTo>
                      <a:pt x="1" y="777"/>
                      <a:pt x="339" y="936"/>
                      <a:pt x="558" y="936"/>
                    </a:cubicBezTo>
                    <a:cubicBezTo>
                      <a:pt x="777" y="936"/>
                      <a:pt x="956" y="777"/>
                      <a:pt x="956" y="53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3" name="Google Shape;93;p2"/>
              <p:cNvSpPr/>
              <p:nvPr/>
            </p:nvSpPr>
            <p:spPr>
              <a:xfrm>
                <a:off x="2360050" y="2031050"/>
                <a:ext cx="23900" cy="23400"/>
              </a:xfrm>
              <a:custGeom>
                <a:avLst/>
                <a:gdLst/>
                <a:ahLst/>
                <a:cxnLst/>
                <a:rect l="l" t="t" r="r" b="b"/>
                <a:pathLst>
                  <a:path w="956" h="936" extrusionOk="0">
                    <a:moveTo>
                      <a:pt x="558" y="0"/>
                    </a:moveTo>
                    <a:cubicBezTo>
                      <a:pt x="339" y="0"/>
                      <a:pt x="0" y="319"/>
                      <a:pt x="0" y="538"/>
                    </a:cubicBezTo>
                    <a:cubicBezTo>
                      <a:pt x="0" y="757"/>
                      <a:pt x="339" y="936"/>
                      <a:pt x="558" y="936"/>
                    </a:cubicBezTo>
                    <a:cubicBezTo>
                      <a:pt x="776" y="936"/>
                      <a:pt x="955" y="776"/>
                      <a:pt x="955" y="538"/>
                    </a:cubicBezTo>
                    <a:cubicBezTo>
                      <a:pt x="955" y="319"/>
                      <a:pt x="776"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4" name="Google Shape;94;p2"/>
              <p:cNvSpPr/>
              <p:nvPr/>
            </p:nvSpPr>
            <p:spPr>
              <a:xfrm>
                <a:off x="2646034" y="2584629"/>
                <a:ext cx="23400" cy="23400"/>
              </a:xfrm>
              <a:custGeom>
                <a:avLst/>
                <a:gdLst/>
                <a:ahLst/>
                <a:cxnLst/>
                <a:rect l="l" t="t" r="r" b="b"/>
                <a:pathLst>
                  <a:path w="936" h="936" extrusionOk="0">
                    <a:moveTo>
                      <a:pt x="538" y="0"/>
                    </a:moveTo>
                    <a:cubicBezTo>
                      <a:pt x="319" y="0"/>
                      <a:pt x="1" y="318"/>
                      <a:pt x="1" y="537"/>
                    </a:cubicBezTo>
                    <a:cubicBezTo>
                      <a:pt x="1" y="756"/>
                      <a:pt x="319" y="935"/>
                      <a:pt x="538" y="935"/>
                    </a:cubicBezTo>
                    <a:cubicBezTo>
                      <a:pt x="777" y="935"/>
                      <a:pt x="936" y="776"/>
                      <a:pt x="936" y="537"/>
                    </a:cubicBezTo>
                    <a:cubicBezTo>
                      <a:pt x="936" y="318"/>
                      <a:pt x="777" y="0"/>
                      <a:pt x="53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5" name="Google Shape;95;p2"/>
              <p:cNvSpPr/>
              <p:nvPr/>
            </p:nvSpPr>
            <p:spPr>
              <a:xfrm>
                <a:off x="1816875" y="2116100"/>
                <a:ext cx="23400" cy="23900"/>
              </a:xfrm>
              <a:custGeom>
                <a:avLst/>
                <a:gdLst/>
                <a:ahLst/>
                <a:cxnLst/>
                <a:rect l="l" t="t" r="r" b="b"/>
                <a:pathLst>
                  <a:path w="936" h="956" extrusionOk="0">
                    <a:moveTo>
                      <a:pt x="538" y="1"/>
                    </a:moveTo>
                    <a:cubicBezTo>
                      <a:pt x="319" y="1"/>
                      <a:pt x="1" y="319"/>
                      <a:pt x="1" y="558"/>
                    </a:cubicBezTo>
                    <a:cubicBezTo>
                      <a:pt x="1" y="777"/>
                      <a:pt x="319" y="956"/>
                      <a:pt x="538" y="956"/>
                    </a:cubicBezTo>
                    <a:cubicBezTo>
                      <a:pt x="777" y="956"/>
                      <a:pt x="936" y="777"/>
                      <a:pt x="936" y="558"/>
                    </a:cubicBezTo>
                    <a:cubicBezTo>
                      <a:pt x="936" y="319"/>
                      <a:pt x="777" y="1"/>
                      <a:pt x="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6" name="Google Shape;96;p2"/>
              <p:cNvSpPr/>
              <p:nvPr/>
            </p:nvSpPr>
            <p:spPr>
              <a:xfrm>
                <a:off x="1840250" y="1690825"/>
                <a:ext cx="23900" cy="23900"/>
              </a:xfrm>
              <a:custGeom>
                <a:avLst/>
                <a:gdLst/>
                <a:ahLst/>
                <a:cxnLst/>
                <a:rect l="l" t="t" r="r" b="b"/>
                <a:pathLst>
                  <a:path w="956" h="956" extrusionOk="0">
                    <a:moveTo>
                      <a:pt x="558" y="0"/>
                    </a:moveTo>
                    <a:cubicBezTo>
                      <a:pt x="319" y="0"/>
                      <a:pt x="1" y="359"/>
                      <a:pt x="1" y="558"/>
                    </a:cubicBezTo>
                    <a:cubicBezTo>
                      <a:pt x="1" y="776"/>
                      <a:pt x="339" y="955"/>
                      <a:pt x="558" y="955"/>
                    </a:cubicBezTo>
                    <a:cubicBezTo>
                      <a:pt x="777" y="955"/>
                      <a:pt x="956" y="776"/>
                      <a:pt x="956" y="558"/>
                    </a:cubicBezTo>
                    <a:cubicBezTo>
                      <a:pt x="956" y="319"/>
                      <a:pt x="777" y="0"/>
                      <a:pt x="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7" name="Google Shape;97;p2"/>
              <p:cNvSpPr/>
              <p:nvPr/>
            </p:nvSpPr>
            <p:spPr>
              <a:xfrm>
                <a:off x="1533850" y="1765425"/>
                <a:ext cx="23900" cy="23900"/>
              </a:xfrm>
              <a:custGeom>
                <a:avLst/>
                <a:gdLst/>
                <a:ahLst/>
                <a:cxnLst/>
                <a:rect l="l" t="t" r="r" b="b"/>
                <a:pathLst>
                  <a:path w="956" h="956" extrusionOk="0">
                    <a:moveTo>
                      <a:pt x="558" y="1"/>
                    </a:moveTo>
                    <a:cubicBezTo>
                      <a:pt x="319" y="1"/>
                      <a:pt x="1" y="359"/>
                      <a:pt x="1" y="558"/>
                    </a:cubicBezTo>
                    <a:cubicBezTo>
                      <a:pt x="1" y="777"/>
                      <a:pt x="319" y="956"/>
                      <a:pt x="558" y="956"/>
                    </a:cubicBezTo>
                    <a:cubicBezTo>
                      <a:pt x="777" y="956"/>
                      <a:pt x="956" y="777"/>
                      <a:pt x="956" y="55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8" name="Google Shape;98;p2"/>
              <p:cNvSpPr/>
              <p:nvPr/>
            </p:nvSpPr>
            <p:spPr>
              <a:xfrm>
                <a:off x="1615925" y="2464775"/>
                <a:ext cx="23400" cy="23900"/>
              </a:xfrm>
              <a:custGeom>
                <a:avLst/>
                <a:gdLst/>
                <a:ahLst/>
                <a:cxnLst/>
                <a:rect l="l" t="t" r="r" b="b"/>
                <a:pathLst>
                  <a:path w="936" h="956" extrusionOk="0">
                    <a:moveTo>
                      <a:pt x="558" y="1"/>
                    </a:moveTo>
                    <a:cubicBezTo>
                      <a:pt x="359" y="1"/>
                      <a:pt x="1" y="319"/>
                      <a:pt x="1" y="558"/>
                    </a:cubicBezTo>
                    <a:cubicBezTo>
                      <a:pt x="1" y="777"/>
                      <a:pt x="319" y="956"/>
                      <a:pt x="558" y="956"/>
                    </a:cubicBezTo>
                    <a:cubicBezTo>
                      <a:pt x="777" y="956"/>
                      <a:pt x="936" y="777"/>
                      <a:pt x="936" y="558"/>
                    </a:cubicBezTo>
                    <a:cubicBezTo>
                      <a:pt x="93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99" name="Google Shape;99;p2"/>
              <p:cNvSpPr/>
              <p:nvPr/>
            </p:nvSpPr>
            <p:spPr>
              <a:xfrm>
                <a:off x="1840250" y="1431675"/>
                <a:ext cx="23900" cy="23400"/>
              </a:xfrm>
              <a:custGeom>
                <a:avLst/>
                <a:gdLst/>
                <a:ahLst/>
                <a:cxnLst/>
                <a:rect l="l" t="t" r="r" b="b"/>
                <a:pathLst>
                  <a:path w="956" h="936" extrusionOk="0">
                    <a:moveTo>
                      <a:pt x="558" y="1"/>
                    </a:moveTo>
                    <a:cubicBezTo>
                      <a:pt x="319" y="1"/>
                      <a:pt x="1" y="339"/>
                      <a:pt x="1" y="538"/>
                    </a:cubicBezTo>
                    <a:cubicBezTo>
                      <a:pt x="1" y="776"/>
                      <a:pt x="339" y="936"/>
                      <a:pt x="558" y="936"/>
                    </a:cubicBezTo>
                    <a:cubicBezTo>
                      <a:pt x="777" y="936"/>
                      <a:pt x="956" y="776"/>
                      <a:pt x="956" y="538"/>
                    </a:cubicBezTo>
                    <a:cubicBezTo>
                      <a:pt x="956" y="319"/>
                      <a:pt x="777"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00" name="Google Shape;100;p2"/>
              <p:cNvSpPr/>
              <p:nvPr/>
            </p:nvSpPr>
            <p:spPr>
              <a:xfrm>
                <a:off x="2077525" y="1154125"/>
                <a:ext cx="23400" cy="23900"/>
              </a:xfrm>
              <a:custGeom>
                <a:avLst/>
                <a:gdLst/>
                <a:ahLst/>
                <a:cxnLst/>
                <a:rect l="l" t="t" r="r" b="b"/>
                <a:pathLst>
                  <a:path w="936" h="956" extrusionOk="0">
                    <a:moveTo>
                      <a:pt x="538" y="0"/>
                    </a:moveTo>
                    <a:cubicBezTo>
                      <a:pt x="339" y="0"/>
                      <a:pt x="0" y="339"/>
                      <a:pt x="0" y="558"/>
                    </a:cubicBezTo>
                    <a:cubicBezTo>
                      <a:pt x="0" y="776"/>
                      <a:pt x="319" y="955"/>
                      <a:pt x="538" y="955"/>
                    </a:cubicBezTo>
                    <a:cubicBezTo>
                      <a:pt x="756" y="955"/>
                      <a:pt x="935" y="776"/>
                      <a:pt x="935" y="558"/>
                    </a:cubicBezTo>
                    <a:cubicBezTo>
                      <a:pt x="935" y="339"/>
                      <a:pt x="756" y="0"/>
                      <a:pt x="53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01" name="Google Shape;101;p2"/>
              <p:cNvSpPr/>
              <p:nvPr/>
            </p:nvSpPr>
            <p:spPr>
              <a:xfrm>
                <a:off x="1627875" y="577125"/>
                <a:ext cx="23400" cy="23900"/>
              </a:xfrm>
              <a:custGeom>
                <a:avLst/>
                <a:gdLst/>
                <a:ahLst/>
                <a:cxnLst/>
                <a:rect l="l" t="t" r="r" b="b"/>
                <a:pathLst>
                  <a:path w="936" h="956" extrusionOk="0">
                    <a:moveTo>
                      <a:pt x="537" y="1"/>
                    </a:moveTo>
                    <a:cubicBezTo>
                      <a:pt x="318" y="1"/>
                      <a:pt x="0" y="339"/>
                      <a:pt x="0" y="558"/>
                    </a:cubicBezTo>
                    <a:cubicBezTo>
                      <a:pt x="0" y="777"/>
                      <a:pt x="318" y="956"/>
                      <a:pt x="537" y="956"/>
                    </a:cubicBezTo>
                    <a:cubicBezTo>
                      <a:pt x="776" y="956"/>
                      <a:pt x="935" y="777"/>
                      <a:pt x="935" y="558"/>
                    </a:cubicBezTo>
                    <a:cubicBezTo>
                      <a:pt x="935" y="339"/>
                      <a:pt x="776" y="1"/>
                      <a:pt x="53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02" name="Google Shape;102;p2"/>
              <p:cNvSpPr/>
              <p:nvPr/>
            </p:nvSpPr>
            <p:spPr>
              <a:xfrm>
                <a:off x="2015350" y="702975"/>
                <a:ext cx="23400" cy="23400"/>
              </a:xfrm>
              <a:custGeom>
                <a:avLst/>
                <a:gdLst/>
                <a:ahLst/>
                <a:cxnLst/>
                <a:rect l="l" t="t" r="r" b="b"/>
                <a:pathLst>
                  <a:path w="936" h="936" extrusionOk="0">
                    <a:moveTo>
                      <a:pt x="538" y="1"/>
                    </a:moveTo>
                    <a:cubicBezTo>
                      <a:pt x="319" y="1"/>
                      <a:pt x="0" y="339"/>
                      <a:pt x="0" y="538"/>
                    </a:cubicBezTo>
                    <a:cubicBezTo>
                      <a:pt x="0" y="777"/>
                      <a:pt x="319" y="936"/>
                      <a:pt x="538" y="936"/>
                    </a:cubicBezTo>
                    <a:cubicBezTo>
                      <a:pt x="756" y="936"/>
                      <a:pt x="935" y="777"/>
                      <a:pt x="935" y="538"/>
                    </a:cubicBezTo>
                    <a:cubicBezTo>
                      <a:pt x="935" y="319"/>
                      <a:pt x="756" y="1"/>
                      <a:pt x="5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03" name="Google Shape;103;p2"/>
              <p:cNvSpPr/>
              <p:nvPr/>
            </p:nvSpPr>
            <p:spPr>
              <a:xfrm>
                <a:off x="2360050" y="840250"/>
                <a:ext cx="23900" cy="23425"/>
              </a:xfrm>
              <a:custGeom>
                <a:avLst/>
                <a:gdLst/>
                <a:ahLst/>
                <a:cxnLst/>
                <a:rect l="l" t="t" r="r" b="b"/>
                <a:pathLst>
                  <a:path w="956" h="937" extrusionOk="0">
                    <a:moveTo>
                      <a:pt x="558" y="1"/>
                    </a:moveTo>
                    <a:cubicBezTo>
                      <a:pt x="339" y="1"/>
                      <a:pt x="0" y="359"/>
                      <a:pt x="0" y="558"/>
                    </a:cubicBezTo>
                    <a:cubicBezTo>
                      <a:pt x="0" y="777"/>
                      <a:pt x="339" y="936"/>
                      <a:pt x="558" y="936"/>
                    </a:cubicBezTo>
                    <a:cubicBezTo>
                      <a:pt x="776" y="936"/>
                      <a:pt x="955" y="777"/>
                      <a:pt x="955" y="558"/>
                    </a:cubicBezTo>
                    <a:cubicBezTo>
                      <a:pt x="955" y="319"/>
                      <a:pt x="776" y="1"/>
                      <a:pt x="55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sp>
        <p:nvSpPr>
          <p:cNvPr id="104" name="Google Shape;104;p2"/>
          <p:cNvSpPr txBox="1">
            <a:spLocks noGrp="1"/>
          </p:cNvSpPr>
          <p:nvPr>
            <p:ph type="ctrTitle"/>
          </p:nvPr>
        </p:nvSpPr>
        <p:spPr>
          <a:xfrm>
            <a:off x="2057700" y="1448600"/>
            <a:ext cx="8076800" cy="290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600" b="1">
                <a:solidFill>
                  <a:schemeClr val="lt1"/>
                </a:solidFill>
              </a:defRPr>
            </a:lvl1pPr>
            <a:lvl2pPr lvl="1" algn="ctr">
              <a:spcBef>
                <a:spcPts val="0"/>
              </a:spcBef>
              <a:spcAft>
                <a:spcPts val="0"/>
              </a:spcAft>
              <a:buClr>
                <a:srgbClr val="191919"/>
              </a:buClr>
              <a:buSzPts val="5200"/>
              <a:buNone/>
              <a:defRPr sz="7000">
                <a:solidFill>
                  <a:srgbClr val="191919"/>
                </a:solidFill>
              </a:defRPr>
            </a:lvl2pPr>
            <a:lvl3pPr lvl="2" algn="ctr">
              <a:spcBef>
                <a:spcPts val="0"/>
              </a:spcBef>
              <a:spcAft>
                <a:spcPts val="0"/>
              </a:spcAft>
              <a:buClr>
                <a:srgbClr val="191919"/>
              </a:buClr>
              <a:buSzPts val="5200"/>
              <a:buNone/>
              <a:defRPr sz="7000">
                <a:solidFill>
                  <a:srgbClr val="191919"/>
                </a:solidFill>
              </a:defRPr>
            </a:lvl3pPr>
            <a:lvl4pPr lvl="3" algn="ctr">
              <a:spcBef>
                <a:spcPts val="0"/>
              </a:spcBef>
              <a:spcAft>
                <a:spcPts val="0"/>
              </a:spcAft>
              <a:buClr>
                <a:srgbClr val="191919"/>
              </a:buClr>
              <a:buSzPts val="5200"/>
              <a:buNone/>
              <a:defRPr sz="7000">
                <a:solidFill>
                  <a:srgbClr val="191919"/>
                </a:solidFill>
              </a:defRPr>
            </a:lvl4pPr>
            <a:lvl5pPr lvl="4" algn="ctr">
              <a:spcBef>
                <a:spcPts val="0"/>
              </a:spcBef>
              <a:spcAft>
                <a:spcPts val="0"/>
              </a:spcAft>
              <a:buClr>
                <a:srgbClr val="191919"/>
              </a:buClr>
              <a:buSzPts val="5200"/>
              <a:buNone/>
              <a:defRPr sz="7000">
                <a:solidFill>
                  <a:srgbClr val="191919"/>
                </a:solidFill>
              </a:defRPr>
            </a:lvl5pPr>
            <a:lvl6pPr lvl="5" algn="ctr">
              <a:spcBef>
                <a:spcPts val="0"/>
              </a:spcBef>
              <a:spcAft>
                <a:spcPts val="0"/>
              </a:spcAft>
              <a:buClr>
                <a:srgbClr val="191919"/>
              </a:buClr>
              <a:buSzPts val="5200"/>
              <a:buNone/>
              <a:defRPr sz="7000">
                <a:solidFill>
                  <a:srgbClr val="191919"/>
                </a:solidFill>
              </a:defRPr>
            </a:lvl6pPr>
            <a:lvl7pPr lvl="6" algn="ctr">
              <a:spcBef>
                <a:spcPts val="0"/>
              </a:spcBef>
              <a:spcAft>
                <a:spcPts val="0"/>
              </a:spcAft>
              <a:buClr>
                <a:srgbClr val="191919"/>
              </a:buClr>
              <a:buSzPts val="5200"/>
              <a:buNone/>
              <a:defRPr sz="7000">
                <a:solidFill>
                  <a:srgbClr val="191919"/>
                </a:solidFill>
              </a:defRPr>
            </a:lvl7pPr>
            <a:lvl8pPr lvl="7" algn="ctr">
              <a:spcBef>
                <a:spcPts val="0"/>
              </a:spcBef>
              <a:spcAft>
                <a:spcPts val="0"/>
              </a:spcAft>
              <a:buClr>
                <a:srgbClr val="191919"/>
              </a:buClr>
              <a:buSzPts val="5200"/>
              <a:buNone/>
              <a:defRPr sz="7000">
                <a:solidFill>
                  <a:srgbClr val="191919"/>
                </a:solidFill>
              </a:defRPr>
            </a:lvl8pPr>
            <a:lvl9pPr lvl="8" algn="ctr">
              <a:spcBef>
                <a:spcPts val="0"/>
              </a:spcBef>
              <a:spcAft>
                <a:spcPts val="0"/>
              </a:spcAft>
              <a:buClr>
                <a:srgbClr val="191919"/>
              </a:buClr>
              <a:buSzPts val="5200"/>
              <a:buNone/>
              <a:defRPr sz="7000">
                <a:solidFill>
                  <a:srgbClr val="191919"/>
                </a:solidFill>
              </a:defRPr>
            </a:lvl9pPr>
          </a:lstStyle>
          <a:p>
            <a:endParaRPr/>
          </a:p>
        </p:txBody>
      </p:sp>
      <p:sp>
        <p:nvSpPr>
          <p:cNvPr id="105" name="Google Shape;105;p2"/>
          <p:cNvSpPr txBox="1">
            <a:spLocks noGrp="1"/>
          </p:cNvSpPr>
          <p:nvPr>
            <p:ph type="subTitle" idx="1"/>
          </p:nvPr>
        </p:nvSpPr>
        <p:spPr>
          <a:xfrm>
            <a:off x="3189966" y="43554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00">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06" name="Google Shape;106;p2"/>
          <p:cNvGrpSpPr/>
          <p:nvPr/>
        </p:nvGrpSpPr>
        <p:grpSpPr>
          <a:xfrm>
            <a:off x="11491101" y="4288891"/>
            <a:ext cx="1446555" cy="2185692"/>
            <a:chOff x="5736750" y="2784150"/>
            <a:chExt cx="696575" cy="1052500"/>
          </a:xfrm>
        </p:grpSpPr>
        <p:sp>
          <p:nvSpPr>
            <p:cNvPr id="107" name="Google Shape;107;p2"/>
            <p:cNvSpPr/>
            <p:nvPr/>
          </p:nvSpPr>
          <p:spPr>
            <a:xfrm>
              <a:off x="5766775" y="3217350"/>
              <a:ext cx="629250" cy="601400"/>
            </a:xfrm>
            <a:custGeom>
              <a:avLst/>
              <a:gdLst/>
              <a:ahLst/>
              <a:cxnLst/>
              <a:rect l="l" t="t" r="r" b="b"/>
              <a:pathLst>
                <a:path w="25170" h="24056" extrusionOk="0">
                  <a:moveTo>
                    <a:pt x="1" y="1"/>
                  </a:moveTo>
                  <a:lnTo>
                    <a:pt x="1" y="24055"/>
                  </a:lnTo>
                  <a:lnTo>
                    <a:pt x="25170" y="24055"/>
                  </a:lnTo>
                  <a:lnTo>
                    <a:pt x="25170" y="1"/>
                  </a:ln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08" name="Google Shape;108;p2"/>
            <p:cNvSpPr/>
            <p:nvPr/>
          </p:nvSpPr>
          <p:spPr>
            <a:xfrm>
              <a:off x="5973200" y="3401900"/>
              <a:ext cx="216400" cy="79600"/>
            </a:xfrm>
            <a:custGeom>
              <a:avLst/>
              <a:gdLst/>
              <a:ahLst/>
              <a:cxnLst/>
              <a:rect l="l" t="t" r="r" b="b"/>
              <a:pathLst>
                <a:path w="8656" h="3184" extrusionOk="0">
                  <a:moveTo>
                    <a:pt x="8656" y="1353"/>
                  </a:moveTo>
                  <a:lnTo>
                    <a:pt x="8656" y="1354"/>
                  </a:lnTo>
                  <a:lnTo>
                    <a:pt x="8656" y="1354"/>
                  </a:lnTo>
                  <a:cubicBezTo>
                    <a:pt x="8656" y="1354"/>
                    <a:pt x="8656" y="1353"/>
                    <a:pt x="8656" y="1353"/>
                  </a:cubicBezTo>
                  <a:close/>
                  <a:moveTo>
                    <a:pt x="4338" y="0"/>
                  </a:moveTo>
                  <a:cubicBezTo>
                    <a:pt x="1155" y="0"/>
                    <a:pt x="1" y="1353"/>
                    <a:pt x="1" y="1353"/>
                  </a:cubicBezTo>
                  <a:lnTo>
                    <a:pt x="1274" y="3184"/>
                  </a:lnTo>
                  <a:lnTo>
                    <a:pt x="7382" y="3184"/>
                  </a:lnTo>
                  <a:lnTo>
                    <a:pt x="8656" y="1354"/>
                  </a:lnTo>
                  <a:lnTo>
                    <a:pt x="8656" y="1354"/>
                  </a:lnTo>
                  <a:cubicBezTo>
                    <a:pt x="8656" y="1354"/>
                    <a:pt x="8656" y="1354"/>
                    <a:pt x="8656" y="1354"/>
                  </a:cubicBezTo>
                  <a:cubicBezTo>
                    <a:pt x="8639" y="1354"/>
                    <a:pt x="7499" y="0"/>
                    <a:pt x="4338" y="0"/>
                  </a:cubicBezTo>
                  <a:close/>
                </a:path>
              </a:pathLst>
            </a:custGeom>
            <a:solidFill>
              <a:srgbClr val="E2947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09" name="Google Shape;109;p2"/>
            <p:cNvSpPr/>
            <p:nvPr/>
          </p:nvSpPr>
          <p:spPr>
            <a:xfrm>
              <a:off x="5989100" y="3431125"/>
              <a:ext cx="27100" cy="46525"/>
            </a:xfrm>
            <a:custGeom>
              <a:avLst/>
              <a:gdLst/>
              <a:ahLst/>
              <a:cxnLst/>
              <a:rect l="l" t="t" r="r" b="b"/>
              <a:pathLst>
                <a:path w="1084" h="1861" extrusionOk="0">
                  <a:moveTo>
                    <a:pt x="139" y="0"/>
                  </a:moveTo>
                  <a:cubicBezTo>
                    <a:pt x="71" y="0"/>
                    <a:pt x="1" y="63"/>
                    <a:pt x="41" y="145"/>
                  </a:cubicBezTo>
                  <a:cubicBezTo>
                    <a:pt x="320" y="702"/>
                    <a:pt x="598" y="1279"/>
                    <a:pt x="877" y="1816"/>
                  </a:cubicBezTo>
                  <a:cubicBezTo>
                    <a:pt x="896" y="1847"/>
                    <a:pt x="925" y="1861"/>
                    <a:pt x="954" y="1861"/>
                  </a:cubicBezTo>
                  <a:cubicBezTo>
                    <a:pt x="1018" y="1861"/>
                    <a:pt x="1083" y="1798"/>
                    <a:pt x="1056" y="1716"/>
                  </a:cubicBezTo>
                  <a:cubicBezTo>
                    <a:pt x="777" y="1139"/>
                    <a:pt x="479" y="602"/>
                    <a:pt x="220" y="45"/>
                  </a:cubicBezTo>
                  <a:cubicBezTo>
                    <a:pt x="201" y="14"/>
                    <a:pt x="171" y="0"/>
                    <a:pt x="139" y="0"/>
                  </a:cubicBez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0" name="Google Shape;110;p2"/>
            <p:cNvSpPr/>
            <p:nvPr/>
          </p:nvSpPr>
          <p:spPr>
            <a:xfrm>
              <a:off x="6017875" y="3421275"/>
              <a:ext cx="17625" cy="52075"/>
            </a:xfrm>
            <a:custGeom>
              <a:avLst/>
              <a:gdLst/>
              <a:ahLst/>
              <a:cxnLst/>
              <a:rect l="l" t="t" r="r" b="b"/>
              <a:pathLst>
                <a:path w="705" h="2083" extrusionOk="0">
                  <a:moveTo>
                    <a:pt x="118" y="0"/>
                  </a:moveTo>
                  <a:cubicBezTo>
                    <a:pt x="61" y="0"/>
                    <a:pt x="1" y="50"/>
                    <a:pt x="24" y="121"/>
                  </a:cubicBezTo>
                  <a:cubicBezTo>
                    <a:pt x="184" y="738"/>
                    <a:pt x="343" y="1394"/>
                    <a:pt x="502" y="2011"/>
                  </a:cubicBezTo>
                  <a:cubicBezTo>
                    <a:pt x="510" y="2061"/>
                    <a:pt x="550" y="2083"/>
                    <a:pt x="590" y="2083"/>
                  </a:cubicBezTo>
                  <a:cubicBezTo>
                    <a:pt x="647" y="2083"/>
                    <a:pt x="704" y="2040"/>
                    <a:pt x="681" y="1971"/>
                  </a:cubicBezTo>
                  <a:cubicBezTo>
                    <a:pt x="522" y="1334"/>
                    <a:pt x="383" y="718"/>
                    <a:pt x="203" y="81"/>
                  </a:cubicBezTo>
                  <a:cubicBezTo>
                    <a:pt x="195" y="24"/>
                    <a:pt x="157" y="0"/>
                    <a:pt x="118" y="0"/>
                  </a:cubicBez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1" name="Google Shape;111;p2"/>
            <p:cNvSpPr/>
            <p:nvPr/>
          </p:nvSpPr>
          <p:spPr>
            <a:xfrm>
              <a:off x="6046250" y="3414525"/>
              <a:ext cx="13825" cy="57050"/>
            </a:xfrm>
            <a:custGeom>
              <a:avLst/>
              <a:gdLst/>
              <a:ahLst/>
              <a:cxnLst/>
              <a:rect l="l" t="t" r="r" b="b"/>
              <a:pathLst>
                <a:path w="553" h="2282" extrusionOk="0">
                  <a:moveTo>
                    <a:pt x="110" y="0"/>
                  </a:moveTo>
                  <a:cubicBezTo>
                    <a:pt x="58" y="0"/>
                    <a:pt x="0" y="43"/>
                    <a:pt x="23" y="112"/>
                  </a:cubicBezTo>
                  <a:cubicBezTo>
                    <a:pt x="143" y="809"/>
                    <a:pt x="242" y="1505"/>
                    <a:pt x="362" y="2201"/>
                  </a:cubicBezTo>
                  <a:cubicBezTo>
                    <a:pt x="370" y="2258"/>
                    <a:pt x="404" y="2282"/>
                    <a:pt x="441" y="2282"/>
                  </a:cubicBezTo>
                  <a:cubicBezTo>
                    <a:pt x="495" y="2282"/>
                    <a:pt x="553" y="2232"/>
                    <a:pt x="541" y="2161"/>
                  </a:cubicBezTo>
                  <a:cubicBezTo>
                    <a:pt x="421" y="1465"/>
                    <a:pt x="322" y="769"/>
                    <a:pt x="183" y="72"/>
                  </a:cubicBezTo>
                  <a:cubicBezTo>
                    <a:pt x="183" y="22"/>
                    <a:pt x="148" y="0"/>
                    <a:pt x="110" y="0"/>
                  </a:cubicBez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2" name="Google Shape;112;p2"/>
            <p:cNvSpPr/>
            <p:nvPr/>
          </p:nvSpPr>
          <p:spPr>
            <a:xfrm>
              <a:off x="6079150" y="3410850"/>
              <a:ext cx="5000" cy="60700"/>
            </a:xfrm>
            <a:custGeom>
              <a:avLst/>
              <a:gdLst/>
              <a:ahLst/>
              <a:cxnLst/>
              <a:rect l="l" t="t" r="r" b="b"/>
              <a:pathLst>
                <a:path w="200" h="2428" extrusionOk="0">
                  <a:moveTo>
                    <a:pt x="100" y="1"/>
                  </a:moveTo>
                  <a:cubicBezTo>
                    <a:pt x="41" y="1"/>
                    <a:pt x="1" y="20"/>
                    <a:pt x="1" y="100"/>
                  </a:cubicBezTo>
                  <a:lnTo>
                    <a:pt x="1" y="2328"/>
                  </a:lnTo>
                  <a:cubicBezTo>
                    <a:pt x="1" y="2408"/>
                    <a:pt x="41" y="2428"/>
                    <a:pt x="100" y="2428"/>
                  </a:cubicBezTo>
                  <a:cubicBezTo>
                    <a:pt x="140" y="2428"/>
                    <a:pt x="200" y="2408"/>
                    <a:pt x="200" y="2328"/>
                  </a:cubicBezTo>
                  <a:lnTo>
                    <a:pt x="200" y="100"/>
                  </a:lnTo>
                  <a:cubicBezTo>
                    <a:pt x="200" y="40"/>
                    <a:pt x="140" y="1"/>
                    <a:pt x="100" y="1"/>
                  </a:cubicBez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3" name="Google Shape;113;p2"/>
            <p:cNvSpPr/>
            <p:nvPr/>
          </p:nvSpPr>
          <p:spPr>
            <a:xfrm>
              <a:off x="6147100" y="3430900"/>
              <a:ext cx="27275" cy="46675"/>
            </a:xfrm>
            <a:custGeom>
              <a:avLst/>
              <a:gdLst/>
              <a:ahLst/>
              <a:cxnLst/>
              <a:rect l="l" t="t" r="r" b="b"/>
              <a:pathLst>
                <a:path w="1091" h="1867" extrusionOk="0">
                  <a:moveTo>
                    <a:pt x="953" y="0"/>
                  </a:moveTo>
                  <a:cubicBezTo>
                    <a:pt x="923" y="0"/>
                    <a:pt x="897" y="16"/>
                    <a:pt x="884" y="54"/>
                  </a:cubicBezTo>
                  <a:cubicBezTo>
                    <a:pt x="605" y="611"/>
                    <a:pt x="307" y="1188"/>
                    <a:pt x="28" y="1725"/>
                  </a:cubicBezTo>
                  <a:cubicBezTo>
                    <a:pt x="0" y="1796"/>
                    <a:pt x="62" y="1866"/>
                    <a:pt x="128" y="1866"/>
                  </a:cubicBezTo>
                  <a:cubicBezTo>
                    <a:pt x="156" y="1866"/>
                    <a:pt x="184" y="1854"/>
                    <a:pt x="207" y="1825"/>
                  </a:cubicBezTo>
                  <a:cubicBezTo>
                    <a:pt x="486" y="1288"/>
                    <a:pt x="784" y="711"/>
                    <a:pt x="1063" y="154"/>
                  </a:cubicBezTo>
                  <a:cubicBezTo>
                    <a:pt x="1090" y="72"/>
                    <a:pt x="1016" y="0"/>
                    <a:pt x="953" y="0"/>
                  </a:cubicBez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4" name="Google Shape;114;p2"/>
            <p:cNvSpPr/>
            <p:nvPr/>
          </p:nvSpPr>
          <p:spPr>
            <a:xfrm>
              <a:off x="6127600" y="3421850"/>
              <a:ext cx="17325" cy="51500"/>
            </a:xfrm>
            <a:custGeom>
              <a:avLst/>
              <a:gdLst/>
              <a:ahLst/>
              <a:cxnLst/>
              <a:rect l="l" t="t" r="r" b="b"/>
              <a:pathLst>
                <a:path w="693" h="2060" extrusionOk="0">
                  <a:moveTo>
                    <a:pt x="574" y="0"/>
                  </a:moveTo>
                  <a:cubicBezTo>
                    <a:pt x="535" y="0"/>
                    <a:pt x="498" y="18"/>
                    <a:pt x="490" y="58"/>
                  </a:cubicBezTo>
                  <a:cubicBezTo>
                    <a:pt x="351" y="675"/>
                    <a:pt x="172" y="1311"/>
                    <a:pt x="13" y="1948"/>
                  </a:cubicBezTo>
                  <a:cubicBezTo>
                    <a:pt x="1" y="2017"/>
                    <a:pt x="57" y="2060"/>
                    <a:pt x="109" y="2060"/>
                  </a:cubicBezTo>
                  <a:cubicBezTo>
                    <a:pt x="147" y="2060"/>
                    <a:pt x="183" y="2038"/>
                    <a:pt x="192" y="1988"/>
                  </a:cubicBezTo>
                  <a:cubicBezTo>
                    <a:pt x="351" y="1371"/>
                    <a:pt x="510" y="715"/>
                    <a:pt x="669" y="98"/>
                  </a:cubicBezTo>
                  <a:cubicBezTo>
                    <a:pt x="693" y="38"/>
                    <a:pt x="632" y="0"/>
                    <a:pt x="574" y="0"/>
                  </a:cubicBez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5" name="Google Shape;115;p2"/>
            <p:cNvSpPr/>
            <p:nvPr/>
          </p:nvSpPr>
          <p:spPr>
            <a:xfrm>
              <a:off x="6102725" y="3414525"/>
              <a:ext cx="14050" cy="57050"/>
            </a:xfrm>
            <a:custGeom>
              <a:avLst/>
              <a:gdLst/>
              <a:ahLst/>
              <a:cxnLst/>
              <a:rect l="l" t="t" r="r" b="b"/>
              <a:pathLst>
                <a:path w="562" h="2282" extrusionOk="0">
                  <a:moveTo>
                    <a:pt x="453" y="0"/>
                  </a:moveTo>
                  <a:cubicBezTo>
                    <a:pt x="415" y="0"/>
                    <a:pt x="379" y="22"/>
                    <a:pt x="371" y="72"/>
                  </a:cubicBezTo>
                  <a:cubicBezTo>
                    <a:pt x="251" y="769"/>
                    <a:pt x="152" y="1465"/>
                    <a:pt x="13" y="2161"/>
                  </a:cubicBezTo>
                  <a:cubicBezTo>
                    <a:pt x="1" y="2232"/>
                    <a:pt x="66" y="2282"/>
                    <a:pt x="121" y="2282"/>
                  </a:cubicBezTo>
                  <a:cubicBezTo>
                    <a:pt x="159" y="2282"/>
                    <a:pt x="192" y="2258"/>
                    <a:pt x="192" y="2201"/>
                  </a:cubicBezTo>
                  <a:cubicBezTo>
                    <a:pt x="311" y="1505"/>
                    <a:pt x="411" y="809"/>
                    <a:pt x="550" y="112"/>
                  </a:cubicBezTo>
                  <a:cubicBezTo>
                    <a:pt x="562" y="43"/>
                    <a:pt x="506" y="0"/>
                    <a:pt x="453" y="0"/>
                  </a:cubicBezTo>
                  <a:close/>
                </a:path>
              </a:pathLst>
            </a:custGeom>
            <a:solidFill>
              <a:srgbClr val="E7BDA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6" name="Google Shape;116;p2"/>
            <p:cNvSpPr/>
            <p:nvPr/>
          </p:nvSpPr>
          <p:spPr>
            <a:xfrm>
              <a:off x="6005550" y="3481975"/>
              <a:ext cx="152725" cy="336775"/>
            </a:xfrm>
            <a:custGeom>
              <a:avLst/>
              <a:gdLst/>
              <a:ahLst/>
              <a:cxnLst/>
              <a:rect l="l" t="t" r="r" b="b"/>
              <a:pathLst>
                <a:path w="6109" h="13471" extrusionOk="0">
                  <a:moveTo>
                    <a:pt x="0" y="1"/>
                  </a:moveTo>
                  <a:lnTo>
                    <a:pt x="0" y="13470"/>
                  </a:lnTo>
                  <a:lnTo>
                    <a:pt x="6108" y="13470"/>
                  </a:lnTo>
                  <a:lnTo>
                    <a:pt x="610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7" name="Google Shape;117;p2"/>
            <p:cNvSpPr/>
            <p:nvPr/>
          </p:nvSpPr>
          <p:spPr>
            <a:xfrm>
              <a:off x="6023450" y="3500375"/>
              <a:ext cx="115925" cy="95525"/>
            </a:xfrm>
            <a:custGeom>
              <a:avLst/>
              <a:gdLst/>
              <a:ahLst/>
              <a:cxnLst/>
              <a:rect l="l" t="t" r="r" b="b"/>
              <a:pathLst>
                <a:path w="4637" h="3821" extrusionOk="0">
                  <a:moveTo>
                    <a:pt x="4378" y="240"/>
                  </a:moveTo>
                  <a:lnTo>
                    <a:pt x="4378" y="3582"/>
                  </a:lnTo>
                  <a:lnTo>
                    <a:pt x="279" y="3582"/>
                  </a:lnTo>
                  <a:lnTo>
                    <a:pt x="279" y="240"/>
                  </a:lnTo>
                  <a:close/>
                  <a:moveTo>
                    <a:pt x="0" y="1"/>
                  </a:moveTo>
                  <a:lnTo>
                    <a:pt x="0" y="3821"/>
                  </a:lnTo>
                  <a:lnTo>
                    <a:pt x="4636" y="3821"/>
                  </a:lnTo>
                  <a:lnTo>
                    <a:pt x="4636" y="1"/>
                  </a:lnTo>
                  <a:close/>
                </a:path>
              </a:pathLst>
            </a:custGeom>
            <a:solidFill>
              <a:srgbClr val="FFFFFF">
                <a:alpha val="4101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8" name="Google Shape;118;p2"/>
            <p:cNvSpPr/>
            <p:nvPr/>
          </p:nvSpPr>
          <p:spPr>
            <a:xfrm>
              <a:off x="6023450" y="3610300"/>
              <a:ext cx="115925" cy="188550"/>
            </a:xfrm>
            <a:custGeom>
              <a:avLst/>
              <a:gdLst/>
              <a:ahLst/>
              <a:cxnLst/>
              <a:rect l="l" t="t" r="r" b="b"/>
              <a:pathLst>
                <a:path w="4637" h="7542" extrusionOk="0">
                  <a:moveTo>
                    <a:pt x="4378" y="220"/>
                  </a:moveTo>
                  <a:lnTo>
                    <a:pt x="4378" y="7263"/>
                  </a:lnTo>
                  <a:lnTo>
                    <a:pt x="279" y="7263"/>
                  </a:lnTo>
                  <a:lnTo>
                    <a:pt x="279" y="220"/>
                  </a:lnTo>
                  <a:close/>
                  <a:moveTo>
                    <a:pt x="0" y="1"/>
                  </a:moveTo>
                  <a:lnTo>
                    <a:pt x="0" y="7542"/>
                  </a:lnTo>
                  <a:lnTo>
                    <a:pt x="4636" y="7542"/>
                  </a:lnTo>
                  <a:lnTo>
                    <a:pt x="4636" y="1"/>
                  </a:lnTo>
                  <a:close/>
                </a:path>
              </a:pathLst>
            </a:custGeom>
            <a:solidFill>
              <a:srgbClr val="FFFFFF">
                <a:alpha val="4101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19" name="Google Shape;119;p2"/>
            <p:cNvSpPr/>
            <p:nvPr/>
          </p:nvSpPr>
          <p:spPr>
            <a:xfrm>
              <a:off x="6129400" y="3645125"/>
              <a:ext cx="19925" cy="19925"/>
            </a:xfrm>
            <a:custGeom>
              <a:avLst/>
              <a:gdLst/>
              <a:ahLst/>
              <a:cxnLst/>
              <a:rect l="l" t="t" r="r" b="b"/>
              <a:pathLst>
                <a:path w="797" h="797" extrusionOk="0">
                  <a:moveTo>
                    <a:pt x="398" y="1"/>
                  </a:moveTo>
                  <a:cubicBezTo>
                    <a:pt x="179" y="1"/>
                    <a:pt x="0" y="180"/>
                    <a:pt x="0" y="399"/>
                  </a:cubicBezTo>
                  <a:cubicBezTo>
                    <a:pt x="0" y="617"/>
                    <a:pt x="179" y="797"/>
                    <a:pt x="398" y="797"/>
                  </a:cubicBezTo>
                  <a:cubicBezTo>
                    <a:pt x="617" y="797"/>
                    <a:pt x="796" y="617"/>
                    <a:pt x="796" y="399"/>
                  </a:cubicBezTo>
                  <a:cubicBezTo>
                    <a:pt x="796" y="180"/>
                    <a:pt x="617" y="21"/>
                    <a:pt x="39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0" name="Google Shape;120;p2"/>
            <p:cNvSpPr/>
            <p:nvPr/>
          </p:nvSpPr>
          <p:spPr>
            <a:xfrm>
              <a:off x="5819500" y="3332250"/>
              <a:ext cx="106975" cy="168650"/>
            </a:xfrm>
            <a:custGeom>
              <a:avLst/>
              <a:gdLst/>
              <a:ahLst/>
              <a:cxnLst/>
              <a:rect l="l" t="t" r="r" b="b"/>
              <a:pathLst>
                <a:path w="4279" h="6746" extrusionOk="0">
                  <a:moveTo>
                    <a:pt x="2150" y="1"/>
                  </a:moveTo>
                  <a:cubicBezTo>
                    <a:pt x="976" y="1"/>
                    <a:pt x="1" y="976"/>
                    <a:pt x="1" y="2150"/>
                  </a:cubicBezTo>
                  <a:lnTo>
                    <a:pt x="1" y="6746"/>
                  </a:lnTo>
                  <a:lnTo>
                    <a:pt x="4279" y="6746"/>
                  </a:lnTo>
                  <a:lnTo>
                    <a:pt x="4279" y="2150"/>
                  </a:lnTo>
                  <a:cubicBezTo>
                    <a:pt x="4279" y="976"/>
                    <a:pt x="3324" y="1"/>
                    <a:pt x="2150" y="1"/>
                  </a:cubicBezTo>
                  <a:close/>
                </a:path>
              </a:pathLst>
            </a:custGeom>
            <a:solidFill>
              <a:srgbClr val="56656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1" name="Google Shape;121;p2"/>
            <p:cNvSpPr/>
            <p:nvPr/>
          </p:nvSpPr>
          <p:spPr>
            <a:xfrm>
              <a:off x="5814525" y="3327775"/>
              <a:ext cx="116425" cy="178600"/>
            </a:xfrm>
            <a:custGeom>
              <a:avLst/>
              <a:gdLst/>
              <a:ahLst/>
              <a:cxnLst/>
              <a:rect l="l" t="t" r="r" b="b"/>
              <a:pathLst>
                <a:path w="4657" h="7144" extrusionOk="0">
                  <a:moveTo>
                    <a:pt x="2528" y="379"/>
                  </a:moveTo>
                  <a:cubicBezTo>
                    <a:pt x="3523" y="498"/>
                    <a:pt x="4279" y="1334"/>
                    <a:pt x="4279" y="2329"/>
                  </a:cubicBezTo>
                  <a:lnTo>
                    <a:pt x="4279" y="3363"/>
                  </a:lnTo>
                  <a:lnTo>
                    <a:pt x="2528" y="3363"/>
                  </a:lnTo>
                  <a:lnTo>
                    <a:pt x="2528" y="379"/>
                  </a:lnTo>
                  <a:close/>
                  <a:moveTo>
                    <a:pt x="2150" y="399"/>
                  </a:moveTo>
                  <a:lnTo>
                    <a:pt x="2150" y="3383"/>
                  </a:lnTo>
                  <a:lnTo>
                    <a:pt x="399" y="3383"/>
                  </a:lnTo>
                  <a:lnTo>
                    <a:pt x="399" y="2349"/>
                  </a:lnTo>
                  <a:cubicBezTo>
                    <a:pt x="379" y="1334"/>
                    <a:pt x="1155" y="498"/>
                    <a:pt x="2150" y="399"/>
                  </a:cubicBezTo>
                  <a:close/>
                  <a:moveTo>
                    <a:pt x="2130" y="3761"/>
                  </a:moveTo>
                  <a:lnTo>
                    <a:pt x="2130" y="6746"/>
                  </a:lnTo>
                  <a:lnTo>
                    <a:pt x="379" y="6746"/>
                  </a:lnTo>
                  <a:lnTo>
                    <a:pt x="379" y="3761"/>
                  </a:lnTo>
                  <a:close/>
                  <a:moveTo>
                    <a:pt x="4279" y="3761"/>
                  </a:moveTo>
                  <a:lnTo>
                    <a:pt x="4279" y="6746"/>
                  </a:lnTo>
                  <a:lnTo>
                    <a:pt x="2528" y="6746"/>
                  </a:lnTo>
                  <a:lnTo>
                    <a:pt x="2528" y="3761"/>
                  </a:lnTo>
                  <a:close/>
                  <a:moveTo>
                    <a:pt x="2349" y="1"/>
                  </a:moveTo>
                  <a:cubicBezTo>
                    <a:pt x="1055" y="1"/>
                    <a:pt x="1" y="1055"/>
                    <a:pt x="1" y="2349"/>
                  </a:cubicBezTo>
                  <a:lnTo>
                    <a:pt x="1" y="7144"/>
                  </a:lnTo>
                  <a:lnTo>
                    <a:pt x="4657" y="7144"/>
                  </a:lnTo>
                  <a:lnTo>
                    <a:pt x="4657" y="2349"/>
                  </a:lnTo>
                  <a:cubicBezTo>
                    <a:pt x="4657" y="1055"/>
                    <a:pt x="3622" y="1"/>
                    <a:pt x="23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2" name="Google Shape;122;p2"/>
            <p:cNvSpPr/>
            <p:nvPr/>
          </p:nvSpPr>
          <p:spPr>
            <a:xfrm>
              <a:off x="5779225" y="3486300"/>
              <a:ext cx="178750" cy="29525"/>
            </a:xfrm>
            <a:custGeom>
              <a:avLst/>
              <a:gdLst/>
              <a:ahLst/>
              <a:cxnLst/>
              <a:rect l="l" t="t" r="r" b="b"/>
              <a:pathLst>
                <a:path w="7150" h="1181" extrusionOk="0">
                  <a:moveTo>
                    <a:pt x="6604" y="1"/>
                  </a:moveTo>
                  <a:cubicBezTo>
                    <a:pt x="6216" y="1"/>
                    <a:pt x="5708" y="133"/>
                    <a:pt x="5432" y="265"/>
                  </a:cubicBezTo>
                  <a:cubicBezTo>
                    <a:pt x="5246" y="347"/>
                    <a:pt x="5082" y="385"/>
                    <a:pt x="4912" y="385"/>
                  </a:cubicBezTo>
                  <a:cubicBezTo>
                    <a:pt x="4628" y="385"/>
                    <a:pt x="4328" y="280"/>
                    <a:pt x="3880" y="106"/>
                  </a:cubicBezTo>
                  <a:cubicBezTo>
                    <a:pt x="3703" y="37"/>
                    <a:pt x="3542" y="10"/>
                    <a:pt x="3388" y="10"/>
                  </a:cubicBezTo>
                  <a:cubicBezTo>
                    <a:pt x="2922" y="10"/>
                    <a:pt x="2529" y="265"/>
                    <a:pt x="1990" y="385"/>
                  </a:cubicBezTo>
                  <a:cubicBezTo>
                    <a:pt x="1913" y="400"/>
                    <a:pt x="1841" y="406"/>
                    <a:pt x="1773" y="406"/>
                  </a:cubicBezTo>
                  <a:cubicBezTo>
                    <a:pt x="1309" y="406"/>
                    <a:pt x="1015" y="109"/>
                    <a:pt x="703" y="109"/>
                  </a:cubicBezTo>
                  <a:cubicBezTo>
                    <a:pt x="630" y="109"/>
                    <a:pt x="556" y="125"/>
                    <a:pt x="478" y="166"/>
                  </a:cubicBezTo>
                  <a:cubicBezTo>
                    <a:pt x="0" y="385"/>
                    <a:pt x="1095" y="1181"/>
                    <a:pt x="1095" y="1181"/>
                  </a:cubicBezTo>
                  <a:lnTo>
                    <a:pt x="6148" y="1181"/>
                  </a:lnTo>
                  <a:cubicBezTo>
                    <a:pt x="6148" y="1181"/>
                    <a:pt x="7044" y="862"/>
                    <a:pt x="7123" y="325"/>
                  </a:cubicBezTo>
                  <a:cubicBezTo>
                    <a:pt x="7150" y="86"/>
                    <a:pt x="6916" y="1"/>
                    <a:pt x="660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3" name="Google Shape;123;p2"/>
            <p:cNvSpPr/>
            <p:nvPr/>
          </p:nvSpPr>
          <p:spPr>
            <a:xfrm>
              <a:off x="5842875" y="3491425"/>
              <a:ext cx="35350" cy="8225"/>
            </a:xfrm>
            <a:custGeom>
              <a:avLst/>
              <a:gdLst/>
              <a:ahLst/>
              <a:cxnLst/>
              <a:rect l="l" t="t" r="r" b="b"/>
              <a:pathLst>
                <a:path w="1414" h="329" extrusionOk="0">
                  <a:moveTo>
                    <a:pt x="717" y="1"/>
                  </a:moveTo>
                  <a:cubicBezTo>
                    <a:pt x="618" y="1"/>
                    <a:pt x="518" y="21"/>
                    <a:pt x="419" y="60"/>
                  </a:cubicBezTo>
                  <a:cubicBezTo>
                    <a:pt x="339" y="80"/>
                    <a:pt x="260" y="100"/>
                    <a:pt x="200" y="160"/>
                  </a:cubicBezTo>
                  <a:cubicBezTo>
                    <a:pt x="41" y="259"/>
                    <a:pt x="1" y="319"/>
                    <a:pt x="1" y="319"/>
                  </a:cubicBezTo>
                  <a:cubicBezTo>
                    <a:pt x="1" y="319"/>
                    <a:pt x="100" y="319"/>
                    <a:pt x="240" y="299"/>
                  </a:cubicBezTo>
                  <a:cubicBezTo>
                    <a:pt x="359" y="279"/>
                    <a:pt x="538" y="259"/>
                    <a:pt x="717" y="259"/>
                  </a:cubicBezTo>
                  <a:lnTo>
                    <a:pt x="956" y="259"/>
                  </a:lnTo>
                  <a:cubicBezTo>
                    <a:pt x="1036" y="259"/>
                    <a:pt x="1115" y="279"/>
                    <a:pt x="1195" y="279"/>
                  </a:cubicBezTo>
                  <a:cubicBezTo>
                    <a:pt x="1280" y="293"/>
                    <a:pt x="1354" y="308"/>
                    <a:pt x="1391" y="315"/>
                  </a:cubicBezTo>
                  <a:lnTo>
                    <a:pt x="1391" y="315"/>
                  </a:lnTo>
                  <a:cubicBezTo>
                    <a:pt x="1363" y="287"/>
                    <a:pt x="1311" y="224"/>
                    <a:pt x="1235" y="160"/>
                  </a:cubicBezTo>
                  <a:cubicBezTo>
                    <a:pt x="1215" y="120"/>
                    <a:pt x="1195" y="100"/>
                    <a:pt x="1135" y="80"/>
                  </a:cubicBezTo>
                  <a:cubicBezTo>
                    <a:pt x="1115" y="60"/>
                    <a:pt x="1055" y="21"/>
                    <a:pt x="1016" y="21"/>
                  </a:cubicBezTo>
                  <a:cubicBezTo>
                    <a:pt x="916" y="1"/>
                    <a:pt x="817" y="1"/>
                    <a:pt x="717" y="1"/>
                  </a:cubicBezTo>
                  <a:close/>
                  <a:moveTo>
                    <a:pt x="1391" y="315"/>
                  </a:moveTo>
                  <a:cubicBezTo>
                    <a:pt x="1399" y="323"/>
                    <a:pt x="1406" y="328"/>
                    <a:pt x="1409" y="328"/>
                  </a:cubicBezTo>
                  <a:cubicBezTo>
                    <a:pt x="1412" y="328"/>
                    <a:pt x="1414" y="325"/>
                    <a:pt x="1414" y="319"/>
                  </a:cubicBezTo>
                  <a:cubicBezTo>
                    <a:pt x="1414" y="319"/>
                    <a:pt x="1405" y="317"/>
                    <a:pt x="1391" y="315"/>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4" name="Google Shape;124;p2"/>
            <p:cNvSpPr/>
            <p:nvPr/>
          </p:nvSpPr>
          <p:spPr>
            <a:xfrm>
              <a:off x="5919000" y="3491175"/>
              <a:ext cx="28375" cy="8250"/>
            </a:xfrm>
            <a:custGeom>
              <a:avLst/>
              <a:gdLst/>
              <a:ahLst/>
              <a:cxnLst/>
              <a:rect l="l" t="t" r="r" b="b"/>
              <a:pathLst>
                <a:path w="1135" h="330" extrusionOk="0">
                  <a:moveTo>
                    <a:pt x="764" y="1"/>
                  </a:moveTo>
                  <a:cubicBezTo>
                    <a:pt x="687" y="1"/>
                    <a:pt x="607" y="11"/>
                    <a:pt x="537" y="31"/>
                  </a:cubicBezTo>
                  <a:cubicBezTo>
                    <a:pt x="378" y="70"/>
                    <a:pt x="259" y="130"/>
                    <a:pt x="159" y="210"/>
                  </a:cubicBezTo>
                  <a:cubicBezTo>
                    <a:pt x="60" y="289"/>
                    <a:pt x="0" y="329"/>
                    <a:pt x="0" y="329"/>
                  </a:cubicBezTo>
                  <a:cubicBezTo>
                    <a:pt x="0" y="329"/>
                    <a:pt x="80" y="329"/>
                    <a:pt x="179" y="309"/>
                  </a:cubicBezTo>
                  <a:cubicBezTo>
                    <a:pt x="299" y="289"/>
                    <a:pt x="438" y="249"/>
                    <a:pt x="577" y="210"/>
                  </a:cubicBezTo>
                  <a:cubicBezTo>
                    <a:pt x="657" y="190"/>
                    <a:pt x="696" y="190"/>
                    <a:pt x="776" y="150"/>
                  </a:cubicBezTo>
                  <a:cubicBezTo>
                    <a:pt x="856" y="150"/>
                    <a:pt x="895" y="130"/>
                    <a:pt x="955" y="130"/>
                  </a:cubicBezTo>
                  <a:lnTo>
                    <a:pt x="1035" y="130"/>
                  </a:lnTo>
                  <a:cubicBezTo>
                    <a:pt x="1055" y="150"/>
                    <a:pt x="1075" y="150"/>
                    <a:pt x="1075" y="150"/>
                  </a:cubicBezTo>
                  <a:cubicBezTo>
                    <a:pt x="1094" y="190"/>
                    <a:pt x="1134" y="190"/>
                    <a:pt x="1134" y="190"/>
                  </a:cubicBezTo>
                  <a:cubicBezTo>
                    <a:pt x="1134" y="190"/>
                    <a:pt x="1134" y="170"/>
                    <a:pt x="1094" y="130"/>
                  </a:cubicBezTo>
                  <a:cubicBezTo>
                    <a:pt x="1094" y="110"/>
                    <a:pt x="1075" y="110"/>
                    <a:pt x="1055" y="90"/>
                  </a:cubicBezTo>
                  <a:cubicBezTo>
                    <a:pt x="1035" y="70"/>
                    <a:pt x="995" y="70"/>
                    <a:pt x="975" y="31"/>
                  </a:cubicBezTo>
                  <a:cubicBezTo>
                    <a:pt x="915" y="11"/>
                    <a:pt x="841" y="1"/>
                    <a:pt x="76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5" name="Google Shape;125;p2"/>
            <p:cNvSpPr/>
            <p:nvPr/>
          </p:nvSpPr>
          <p:spPr>
            <a:xfrm>
              <a:off x="5793650" y="3493850"/>
              <a:ext cx="17925" cy="5575"/>
            </a:xfrm>
            <a:custGeom>
              <a:avLst/>
              <a:gdLst/>
              <a:ahLst/>
              <a:cxnLst/>
              <a:rect l="l" t="t" r="r" b="b"/>
              <a:pathLst>
                <a:path w="717" h="223" extrusionOk="0">
                  <a:moveTo>
                    <a:pt x="189" y="0"/>
                  </a:moveTo>
                  <a:cubicBezTo>
                    <a:pt x="145" y="0"/>
                    <a:pt x="105" y="6"/>
                    <a:pt x="80" y="23"/>
                  </a:cubicBezTo>
                  <a:cubicBezTo>
                    <a:pt x="40" y="23"/>
                    <a:pt x="20" y="63"/>
                    <a:pt x="20" y="63"/>
                  </a:cubicBezTo>
                  <a:lnTo>
                    <a:pt x="0" y="83"/>
                  </a:lnTo>
                  <a:lnTo>
                    <a:pt x="0" y="103"/>
                  </a:lnTo>
                  <a:cubicBezTo>
                    <a:pt x="0" y="103"/>
                    <a:pt x="20" y="103"/>
                    <a:pt x="20" y="83"/>
                  </a:cubicBezTo>
                  <a:lnTo>
                    <a:pt x="100" y="83"/>
                  </a:lnTo>
                  <a:cubicBezTo>
                    <a:pt x="120" y="83"/>
                    <a:pt x="179" y="83"/>
                    <a:pt x="219" y="103"/>
                  </a:cubicBezTo>
                  <a:cubicBezTo>
                    <a:pt x="279" y="103"/>
                    <a:pt x="319" y="123"/>
                    <a:pt x="339" y="123"/>
                  </a:cubicBezTo>
                  <a:cubicBezTo>
                    <a:pt x="438" y="162"/>
                    <a:pt x="537" y="182"/>
                    <a:pt x="617" y="202"/>
                  </a:cubicBezTo>
                  <a:cubicBezTo>
                    <a:pt x="677" y="222"/>
                    <a:pt x="717" y="222"/>
                    <a:pt x="717" y="222"/>
                  </a:cubicBezTo>
                  <a:cubicBezTo>
                    <a:pt x="717" y="222"/>
                    <a:pt x="697" y="182"/>
                    <a:pt x="617" y="162"/>
                  </a:cubicBezTo>
                  <a:cubicBezTo>
                    <a:pt x="537" y="103"/>
                    <a:pt x="478" y="63"/>
                    <a:pt x="378" y="23"/>
                  </a:cubicBezTo>
                  <a:cubicBezTo>
                    <a:pt x="321" y="12"/>
                    <a:pt x="250" y="0"/>
                    <a:pt x="189" y="0"/>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6" name="Google Shape;126;p2"/>
            <p:cNvSpPr/>
            <p:nvPr/>
          </p:nvSpPr>
          <p:spPr>
            <a:xfrm>
              <a:off x="6237325" y="3332250"/>
              <a:ext cx="106975" cy="168650"/>
            </a:xfrm>
            <a:custGeom>
              <a:avLst/>
              <a:gdLst/>
              <a:ahLst/>
              <a:cxnLst/>
              <a:rect l="l" t="t" r="r" b="b"/>
              <a:pathLst>
                <a:path w="4279" h="6746" extrusionOk="0">
                  <a:moveTo>
                    <a:pt x="2150" y="1"/>
                  </a:moveTo>
                  <a:cubicBezTo>
                    <a:pt x="976" y="1"/>
                    <a:pt x="1" y="976"/>
                    <a:pt x="1" y="2150"/>
                  </a:cubicBezTo>
                  <a:lnTo>
                    <a:pt x="1" y="6746"/>
                  </a:lnTo>
                  <a:lnTo>
                    <a:pt x="4278" y="6746"/>
                  </a:lnTo>
                  <a:lnTo>
                    <a:pt x="4278" y="2150"/>
                  </a:lnTo>
                  <a:cubicBezTo>
                    <a:pt x="4278" y="976"/>
                    <a:pt x="3323" y="1"/>
                    <a:pt x="215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7" name="Google Shape;127;p2"/>
            <p:cNvSpPr/>
            <p:nvPr/>
          </p:nvSpPr>
          <p:spPr>
            <a:xfrm>
              <a:off x="6232350" y="3327775"/>
              <a:ext cx="116925" cy="178600"/>
            </a:xfrm>
            <a:custGeom>
              <a:avLst/>
              <a:gdLst/>
              <a:ahLst/>
              <a:cxnLst/>
              <a:rect l="l" t="t" r="r" b="b"/>
              <a:pathLst>
                <a:path w="4677" h="7144" extrusionOk="0">
                  <a:moveTo>
                    <a:pt x="2547" y="379"/>
                  </a:moveTo>
                  <a:cubicBezTo>
                    <a:pt x="3542" y="498"/>
                    <a:pt x="4318" y="1334"/>
                    <a:pt x="4318" y="2329"/>
                  </a:cubicBezTo>
                  <a:lnTo>
                    <a:pt x="4318" y="3363"/>
                  </a:lnTo>
                  <a:lnTo>
                    <a:pt x="2547" y="3363"/>
                  </a:lnTo>
                  <a:lnTo>
                    <a:pt x="2547" y="379"/>
                  </a:lnTo>
                  <a:close/>
                  <a:moveTo>
                    <a:pt x="2169" y="399"/>
                  </a:moveTo>
                  <a:lnTo>
                    <a:pt x="2169" y="3383"/>
                  </a:lnTo>
                  <a:lnTo>
                    <a:pt x="438" y="3383"/>
                  </a:lnTo>
                  <a:lnTo>
                    <a:pt x="438" y="2349"/>
                  </a:lnTo>
                  <a:cubicBezTo>
                    <a:pt x="399" y="1334"/>
                    <a:pt x="1175" y="498"/>
                    <a:pt x="2169" y="399"/>
                  </a:cubicBezTo>
                  <a:close/>
                  <a:moveTo>
                    <a:pt x="2150" y="3761"/>
                  </a:moveTo>
                  <a:lnTo>
                    <a:pt x="2150" y="6746"/>
                  </a:lnTo>
                  <a:lnTo>
                    <a:pt x="399" y="6746"/>
                  </a:lnTo>
                  <a:lnTo>
                    <a:pt x="399" y="3761"/>
                  </a:lnTo>
                  <a:close/>
                  <a:moveTo>
                    <a:pt x="4318" y="3761"/>
                  </a:moveTo>
                  <a:lnTo>
                    <a:pt x="4318" y="6746"/>
                  </a:lnTo>
                  <a:lnTo>
                    <a:pt x="2547" y="6746"/>
                  </a:lnTo>
                  <a:lnTo>
                    <a:pt x="2547" y="3761"/>
                  </a:lnTo>
                  <a:close/>
                  <a:moveTo>
                    <a:pt x="2349" y="1"/>
                  </a:moveTo>
                  <a:cubicBezTo>
                    <a:pt x="1055" y="1"/>
                    <a:pt x="1" y="1055"/>
                    <a:pt x="1" y="2349"/>
                  </a:cubicBezTo>
                  <a:lnTo>
                    <a:pt x="1" y="7144"/>
                  </a:lnTo>
                  <a:lnTo>
                    <a:pt x="4656" y="7144"/>
                  </a:lnTo>
                  <a:lnTo>
                    <a:pt x="4656" y="2349"/>
                  </a:lnTo>
                  <a:cubicBezTo>
                    <a:pt x="4676" y="1055"/>
                    <a:pt x="3642" y="1"/>
                    <a:pt x="23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8" name="Google Shape;128;p2"/>
            <p:cNvSpPr/>
            <p:nvPr/>
          </p:nvSpPr>
          <p:spPr>
            <a:xfrm>
              <a:off x="6197550" y="3486300"/>
              <a:ext cx="178975" cy="29525"/>
            </a:xfrm>
            <a:custGeom>
              <a:avLst/>
              <a:gdLst/>
              <a:ahLst/>
              <a:cxnLst/>
              <a:rect l="l" t="t" r="r" b="b"/>
              <a:pathLst>
                <a:path w="7159" h="1181" extrusionOk="0">
                  <a:moveTo>
                    <a:pt x="6612" y="1"/>
                  </a:moveTo>
                  <a:cubicBezTo>
                    <a:pt x="6222" y="1"/>
                    <a:pt x="5708" y="133"/>
                    <a:pt x="5432" y="265"/>
                  </a:cubicBezTo>
                  <a:cubicBezTo>
                    <a:pt x="5245" y="347"/>
                    <a:pt x="5084" y="385"/>
                    <a:pt x="4917" y="385"/>
                  </a:cubicBezTo>
                  <a:cubicBezTo>
                    <a:pt x="4637" y="385"/>
                    <a:pt x="4340" y="280"/>
                    <a:pt x="3880" y="106"/>
                  </a:cubicBezTo>
                  <a:cubicBezTo>
                    <a:pt x="3703" y="37"/>
                    <a:pt x="3543" y="10"/>
                    <a:pt x="3391" y="10"/>
                  </a:cubicBezTo>
                  <a:cubicBezTo>
                    <a:pt x="2929" y="10"/>
                    <a:pt x="2544" y="265"/>
                    <a:pt x="1990" y="385"/>
                  </a:cubicBezTo>
                  <a:cubicBezTo>
                    <a:pt x="1913" y="400"/>
                    <a:pt x="1841" y="406"/>
                    <a:pt x="1773" y="406"/>
                  </a:cubicBezTo>
                  <a:cubicBezTo>
                    <a:pt x="1312" y="406"/>
                    <a:pt x="1028" y="109"/>
                    <a:pt x="710" y="109"/>
                  </a:cubicBezTo>
                  <a:cubicBezTo>
                    <a:pt x="635" y="109"/>
                    <a:pt x="559" y="125"/>
                    <a:pt x="478" y="166"/>
                  </a:cubicBezTo>
                  <a:cubicBezTo>
                    <a:pt x="0" y="385"/>
                    <a:pt x="1094" y="1181"/>
                    <a:pt x="1094" y="1181"/>
                  </a:cubicBezTo>
                  <a:lnTo>
                    <a:pt x="6148" y="1181"/>
                  </a:lnTo>
                  <a:cubicBezTo>
                    <a:pt x="6148" y="1181"/>
                    <a:pt x="7043" y="862"/>
                    <a:pt x="7123" y="325"/>
                  </a:cubicBezTo>
                  <a:cubicBezTo>
                    <a:pt x="7158" y="86"/>
                    <a:pt x="6925" y="1"/>
                    <a:pt x="661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29" name="Google Shape;129;p2"/>
            <p:cNvSpPr/>
            <p:nvPr/>
          </p:nvSpPr>
          <p:spPr>
            <a:xfrm>
              <a:off x="6260700" y="3491425"/>
              <a:ext cx="35350" cy="8225"/>
            </a:xfrm>
            <a:custGeom>
              <a:avLst/>
              <a:gdLst/>
              <a:ahLst/>
              <a:cxnLst/>
              <a:rect l="l" t="t" r="r" b="b"/>
              <a:pathLst>
                <a:path w="1414" h="329" extrusionOk="0">
                  <a:moveTo>
                    <a:pt x="717" y="1"/>
                  </a:moveTo>
                  <a:cubicBezTo>
                    <a:pt x="618" y="1"/>
                    <a:pt x="518" y="21"/>
                    <a:pt x="419" y="60"/>
                  </a:cubicBezTo>
                  <a:cubicBezTo>
                    <a:pt x="339" y="80"/>
                    <a:pt x="260" y="100"/>
                    <a:pt x="200" y="160"/>
                  </a:cubicBezTo>
                  <a:cubicBezTo>
                    <a:pt x="41" y="259"/>
                    <a:pt x="1" y="319"/>
                    <a:pt x="1" y="319"/>
                  </a:cubicBezTo>
                  <a:cubicBezTo>
                    <a:pt x="1" y="319"/>
                    <a:pt x="120" y="319"/>
                    <a:pt x="240" y="299"/>
                  </a:cubicBezTo>
                  <a:cubicBezTo>
                    <a:pt x="359" y="279"/>
                    <a:pt x="538" y="259"/>
                    <a:pt x="717" y="259"/>
                  </a:cubicBezTo>
                  <a:lnTo>
                    <a:pt x="956" y="259"/>
                  </a:lnTo>
                  <a:cubicBezTo>
                    <a:pt x="1035" y="259"/>
                    <a:pt x="1115" y="279"/>
                    <a:pt x="1195" y="279"/>
                  </a:cubicBezTo>
                  <a:cubicBezTo>
                    <a:pt x="1279" y="293"/>
                    <a:pt x="1354" y="308"/>
                    <a:pt x="1390" y="315"/>
                  </a:cubicBezTo>
                  <a:lnTo>
                    <a:pt x="1390" y="315"/>
                  </a:lnTo>
                  <a:cubicBezTo>
                    <a:pt x="1363" y="287"/>
                    <a:pt x="1311" y="224"/>
                    <a:pt x="1234" y="160"/>
                  </a:cubicBezTo>
                  <a:cubicBezTo>
                    <a:pt x="1215" y="120"/>
                    <a:pt x="1195" y="100"/>
                    <a:pt x="1135" y="80"/>
                  </a:cubicBezTo>
                  <a:cubicBezTo>
                    <a:pt x="1115" y="60"/>
                    <a:pt x="1055" y="21"/>
                    <a:pt x="1016" y="21"/>
                  </a:cubicBezTo>
                  <a:cubicBezTo>
                    <a:pt x="916" y="1"/>
                    <a:pt x="817" y="1"/>
                    <a:pt x="717" y="1"/>
                  </a:cubicBezTo>
                  <a:close/>
                  <a:moveTo>
                    <a:pt x="1390" y="315"/>
                  </a:moveTo>
                  <a:cubicBezTo>
                    <a:pt x="1399" y="323"/>
                    <a:pt x="1405" y="328"/>
                    <a:pt x="1409" y="328"/>
                  </a:cubicBezTo>
                  <a:cubicBezTo>
                    <a:pt x="1412" y="328"/>
                    <a:pt x="1413" y="325"/>
                    <a:pt x="1413" y="319"/>
                  </a:cubicBezTo>
                  <a:cubicBezTo>
                    <a:pt x="1413" y="319"/>
                    <a:pt x="1405" y="317"/>
                    <a:pt x="1390" y="315"/>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0" name="Google Shape;130;p2"/>
            <p:cNvSpPr/>
            <p:nvPr/>
          </p:nvSpPr>
          <p:spPr>
            <a:xfrm>
              <a:off x="6337800" y="3491175"/>
              <a:ext cx="27875" cy="8250"/>
            </a:xfrm>
            <a:custGeom>
              <a:avLst/>
              <a:gdLst/>
              <a:ahLst/>
              <a:cxnLst/>
              <a:rect l="l" t="t" r="r" b="b"/>
              <a:pathLst>
                <a:path w="1115" h="330" extrusionOk="0">
                  <a:moveTo>
                    <a:pt x="744" y="1"/>
                  </a:moveTo>
                  <a:cubicBezTo>
                    <a:pt x="667" y="1"/>
                    <a:pt x="588" y="11"/>
                    <a:pt x="518" y="31"/>
                  </a:cubicBezTo>
                  <a:cubicBezTo>
                    <a:pt x="359" y="70"/>
                    <a:pt x="240" y="130"/>
                    <a:pt x="140" y="210"/>
                  </a:cubicBezTo>
                  <a:cubicBezTo>
                    <a:pt x="41" y="289"/>
                    <a:pt x="1" y="329"/>
                    <a:pt x="1" y="329"/>
                  </a:cubicBezTo>
                  <a:cubicBezTo>
                    <a:pt x="1" y="329"/>
                    <a:pt x="60" y="329"/>
                    <a:pt x="160" y="309"/>
                  </a:cubicBezTo>
                  <a:cubicBezTo>
                    <a:pt x="299" y="289"/>
                    <a:pt x="419" y="249"/>
                    <a:pt x="558" y="210"/>
                  </a:cubicBezTo>
                  <a:cubicBezTo>
                    <a:pt x="637" y="190"/>
                    <a:pt x="697" y="190"/>
                    <a:pt x="757" y="150"/>
                  </a:cubicBezTo>
                  <a:cubicBezTo>
                    <a:pt x="836" y="150"/>
                    <a:pt x="876" y="130"/>
                    <a:pt x="936" y="130"/>
                  </a:cubicBezTo>
                  <a:lnTo>
                    <a:pt x="1015" y="130"/>
                  </a:lnTo>
                  <a:cubicBezTo>
                    <a:pt x="1035" y="150"/>
                    <a:pt x="1055" y="150"/>
                    <a:pt x="1055" y="150"/>
                  </a:cubicBezTo>
                  <a:cubicBezTo>
                    <a:pt x="1095" y="190"/>
                    <a:pt x="1115" y="190"/>
                    <a:pt x="1115" y="190"/>
                  </a:cubicBezTo>
                  <a:cubicBezTo>
                    <a:pt x="1115" y="190"/>
                    <a:pt x="1115" y="170"/>
                    <a:pt x="1095" y="130"/>
                  </a:cubicBezTo>
                  <a:cubicBezTo>
                    <a:pt x="1095" y="110"/>
                    <a:pt x="1055" y="110"/>
                    <a:pt x="1035" y="90"/>
                  </a:cubicBezTo>
                  <a:cubicBezTo>
                    <a:pt x="1015" y="70"/>
                    <a:pt x="996" y="70"/>
                    <a:pt x="956" y="31"/>
                  </a:cubicBezTo>
                  <a:cubicBezTo>
                    <a:pt x="896" y="11"/>
                    <a:pt x="821" y="1"/>
                    <a:pt x="74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1" name="Google Shape;131;p2"/>
            <p:cNvSpPr/>
            <p:nvPr/>
          </p:nvSpPr>
          <p:spPr>
            <a:xfrm>
              <a:off x="6211975" y="3493850"/>
              <a:ext cx="17925" cy="5575"/>
            </a:xfrm>
            <a:custGeom>
              <a:avLst/>
              <a:gdLst/>
              <a:ahLst/>
              <a:cxnLst/>
              <a:rect l="l" t="t" r="r" b="b"/>
              <a:pathLst>
                <a:path w="717" h="223" extrusionOk="0">
                  <a:moveTo>
                    <a:pt x="197" y="0"/>
                  </a:moveTo>
                  <a:cubicBezTo>
                    <a:pt x="154" y="0"/>
                    <a:pt x="113" y="6"/>
                    <a:pt x="80" y="23"/>
                  </a:cubicBezTo>
                  <a:cubicBezTo>
                    <a:pt x="60" y="23"/>
                    <a:pt x="20" y="63"/>
                    <a:pt x="20" y="63"/>
                  </a:cubicBezTo>
                  <a:lnTo>
                    <a:pt x="0" y="83"/>
                  </a:lnTo>
                  <a:lnTo>
                    <a:pt x="0" y="103"/>
                  </a:lnTo>
                  <a:cubicBezTo>
                    <a:pt x="0" y="103"/>
                    <a:pt x="20" y="103"/>
                    <a:pt x="20" y="83"/>
                  </a:cubicBezTo>
                  <a:lnTo>
                    <a:pt x="99" y="83"/>
                  </a:lnTo>
                  <a:cubicBezTo>
                    <a:pt x="119" y="83"/>
                    <a:pt x="179" y="83"/>
                    <a:pt x="219" y="103"/>
                  </a:cubicBezTo>
                  <a:cubicBezTo>
                    <a:pt x="279" y="103"/>
                    <a:pt x="318" y="123"/>
                    <a:pt x="358" y="123"/>
                  </a:cubicBezTo>
                  <a:cubicBezTo>
                    <a:pt x="458" y="162"/>
                    <a:pt x="557" y="182"/>
                    <a:pt x="617" y="202"/>
                  </a:cubicBezTo>
                  <a:cubicBezTo>
                    <a:pt x="676" y="222"/>
                    <a:pt x="716" y="222"/>
                    <a:pt x="716" y="222"/>
                  </a:cubicBezTo>
                  <a:cubicBezTo>
                    <a:pt x="716" y="222"/>
                    <a:pt x="696" y="182"/>
                    <a:pt x="617" y="162"/>
                  </a:cubicBezTo>
                  <a:cubicBezTo>
                    <a:pt x="557" y="103"/>
                    <a:pt x="478" y="63"/>
                    <a:pt x="378" y="23"/>
                  </a:cubicBezTo>
                  <a:cubicBezTo>
                    <a:pt x="321" y="12"/>
                    <a:pt x="257" y="0"/>
                    <a:pt x="19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2" name="Google Shape;132;p2"/>
            <p:cNvSpPr/>
            <p:nvPr/>
          </p:nvSpPr>
          <p:spPr>
            <a:xfrm>
              <a:off x="5806575" y="3596375"/>
              <a:ext cx="37325" cy="15950"/>
            </a:xfrm>
            <a:custGeom>
              <a:avLst/>
              <a:gdLst/>
              <a:ahLst/>
              <a:cxnLst/>
              <a:rect l="l" t="t" r="r" b="b"/>
              <a:pathLst>
                <a:path w="1493" h="638" extrusionOk="0">
                  <a:moveTo>
                    <a:pt x="1" y="1"/>
                  </a:moveTo>
                  <a:lnTo>
                    <a:pt x="1" y="638"/>
                  </a:lnTo>
                  <a:lnTo>
                    <a:pt x="1493" y="638"/>
                  </a:lnTo>
                  <a:lnTo>
                    <a:pt x="1493" y="1"/>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3" name="Google Shape;133;p2"/>
            <p:cNvSpPr/>
            <p:nvPr/>
          </p:nvSpPr>
          <p:spPr>
            <a:xfrm>
              <a:off x="5840900" y="3624250"/>
              <a:ext cx="37325" cy="15925"/>
            </a:xfrm>
            <a:custGeom>
              <a:avLst/>
              <a:gdLst/>
              <a:ahLst/>
              <a:cxnLst/>
              <a:rect l="l" t="t" r="r" b="b"/>
              <a:pathLst>
                <a:path w="1493" h="637" extrusionOk="0">
                  <a:moveTo>
                    <a:pt x="0" y="0"/>
                  </a:moveTo>
                  <a:lnTo>
                    <a:pt x="0" y="637"/>
                  </a:lnTo>
                  <a:lnTo>
                    <a:pt x="1493" y="637"/>
                  </a:lnTo>
                  <a:lnTo>
                    <a:pt x="1493" y="0"/>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4" name="Google Shape;134;p2"/>
            <p:cNvSpPr/>
            <p:nvPr/>
          </p:nvSpPr>
          <p:spPr>
            <a:xfrm>
              <a:off x="6274150" y="3688400"/>
              <a:ext cx="37325" cy="15950"/>
            </a:xfrm>
            <a:custGeom>
              <a:avLst/>
              <a:gdLst/>
              <a:ahLst/>
              <a:cxnLst/>
              <a:rect l="l" t="t" r="r" b="b"/>
              <a:pathLst>
                <a:path w="1493" h="638" extrusionOk="0">
                  <a:moveTo>
                    <a:pt x="0" y="1"/>
                  </a:moveTo>
                  <a:lnTo>
                    <a:pt x="0" y="637"/>
                  </a:lnTo>
                  <a:lnTo>
                    <a:pt x="1492" y="637"/>
                  </a:lnTo>
                  <a:lnTo>
                    <a:pt x="1492" y="1"/>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5" name="Google Shape;135;p2"/>
            <p:cNvSpPr/>
            <p:nvPr/>
          </p:nvSpPr>
          <p:spPr>
            <a:xfrm>
              <a:off x="6308450" y="3717250"/>
              <a:ext cx="37350" cy="15450"/>
            </a:xfrm>
            <a:custGeom>
              <a:avLst/>
              <a:gdLst/>
              <a:ahLst/>
              <a:cxnLst/>
              <a:rect l="l" t="t" r="r" b="b"/>
              <a:pathLst>
                <a:path w="1494" h="618" extrusionOk="0">
                  <a:moveTo>
                    <a:pt x="1" y="1"/>
                  </a:moveTo>
                  <a:lnTo>
                    <a:pt x="1" y="617"/>
                  </a:lnTo>
                  <a:lnTo>
                    <a:pt x="1493" y="617"/>
                  </a:lnTo>
                  <a:lnTo>
                    <a:pt x="1493" y="1"/>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6" name="Google Shape;136;p2"/>
            <p:cNvSpPr/>
            <p:nvPr/>
          </p:nvSpPr>
          <p:spPr>
            <a:xfrm>
              <a:off x="6274150" y="3752075"/>
              <a:ext cx="37325" cy="15450"/>
            </a:xfrm>
            <a:custGeom>
              <a:avLst/>
              <a:gdLst/>
              <a:ahLst/>
              <a:cxnLst/>
              <a:rect l="l" t="t" r="r" b="b"/>
              <a:pathLst>
                <a:path w="1493" h="618" extrusionOk="0">
                  <a:moveTo>
                    <a:pt x="0" y="0"/>
                  </a:moveTo>
                  <a:lnTo>
                    <a:pt x="0" y="617"/>
                  </a:lnTo>
                  <a:lnTo>
                    <a:pt x="1492" y="617"/>
                  </a:lnTo>
                  <a:lnTo>
                    <a:pt x="1492" y="0"/>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7" name="Google Shape;137;p2"/>
            <p:cNvSpPr/>
            <p:nvPr/>
          </p:nvSpPr>
          <p:spPr>
            <a:xfrm>
              <a:off x="6308450" y="3780425"/>
              <a:ext cx="37350" cy="15950"/>
            </a:xfrm>
            <a:custGeom>
              <a:avLst/>
              <a:gdLst/>
              <a:ahLst/>
              <a:cxnLst/>
              <a:rect l="l" t="t" r="r" b="b"/>
              <a:pathLst>
                <a:path w="1494" h="638" extrusionOk="0">
                  <a:moveTo>
                    <a:pt x="1" y="0"/>
                  </a:moveTo>
                  <a:lnTo>
                    <a:pt x="1" y="637"/>
                  </a:lnTo>
                  <a:lnTo>
                    <a:pt x="1493" y="637"/>
                  </a:lnTo>
                  <a:lnTo>
                    <a:pt x="1493" y="0"/>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8" name="Google Shape;138;p2"/>
            <p:cNvSpPr/>
            <p:nvPr/>
          </p:nvSpPr>
          <p:spPr>
            <a:xfrm>
              <a:off x="6119450" y="3323800"/>
              <a:ext cx="37325" cy="15450"/>
            </a:xfrm>
            <a:custGeom>
              <a:avLst/>
              <a:gdLst/>
              <a:ahLst/>
              <a:cxnLst/>
              <a:rect l="l" t="t" r="r" b="b"/>
              <a:pathLst>
                <a:path w="1493" h="618" extrusionOk="0">
                  <a:moveTo>
                    <a:pt x="0" y="1"/>
                  </a:moveTo>
                  <a:lnTo>
                    <a:pt x="0" y="617"/>
                  </a:lnTo>
                  <a:lnTo>
                    <a:pt x="1493" y="617"/>
                  </a:lnTo>
                  <a:lnTo>
                    <a:pt x="1493" y="1"/>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39" name="Google Shape;139;p2"/>
            <p:cNvSpPr/>
            <p:nvPr/>
          </p:nvSpPr>
          <p:spPr>
            <a:xfrm>
              <a:off x="6153775" y="3352150"/>
              <a:ext cx="37325" cy="15450"/>
            </a:xfrm>
            <a:custGeom>
              <a:avLst/>
              <a:gdLst/>
              <a:ahLst/>
              <a:cxnLst/>
              <a:rect l="l" t="t" r="r" b="b"/>
              <a:pathLst>
                <a:path w="1493" h="618" extrusionOk="0">
                  <a:moveTo>
                    <a:pt x="0" y="1"/>
                  </a:moveTo>
                  <a:lnTo>
                    <a:pt x="0" y="618"/>
                  </a:lnTo>
                  <a:lnTo>
                    <a:pt x="1492" y="618"/>
                  </a:lnTo>
                  <a:lnTo>
                    <a:pt x="1492" y="1"/>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0" name="Google Shape;140;p2"/>
            <p:cNvSpPr/>
            <p:nvPr/>
          </p:nvSpPr>
          <p:spPr>
            <a:xfrm>
              <a:off x="5873225" y="3752575"/>
              <a:ext cx="37325" cy="15450"/>
            </a:xfrm>
            <a:custGeom>
              <a:avLst/>
              <a:gdLst/>
              <a:ahLst/>
              <a:cxnLst/>
              <a:rect l="l" t="t" r="r" b="b"/>
              <a:pathLst>
                <a:path w="1493" h="618" extrusionOk="0">
                  <a:moveTo>
                    <a:pt x="1" y="0"/>
                  </a:moveTo>
                  <a:lnTo>
                    <a:pt x="1" y="617"/>
                  </a:lnTo>
                  <a:lnTo>
                    <a:pt x="1493" y="617"/>
                  </a:lnTo>
                  <a:lnTo>
                    <a:pt x="1493" y="0"/>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1" name="Google Shape;141;p2"/>
            <p:cNvSpPr/>
            <p:nvPr/>
          </p:nvSpPr>
          <p:spPr>
            <a:xfrm>
              <a:off x="5907050" y="3780925"/>
              <a:ext cx="37325" cy="15925"/>
            </a:xfrm>
            <a:custGeom>
              <a:avLst/>
              <a:gdLst/>
              <a:ahLst/>
              <a:cxnLst/>
              <a:rect l="l" t="t" r="r" b="b"/>
              <a:pathLst>
                <a:path w="1493" h="637" extrusionOk="0">
                  <a:moveTo>
                    <a:pt x="1" y="0"/>
                  </a:moveTo>
                  <a:lnTo>
                    <a:pt x="1" y="637"/>
                  </a:lnTo>
                  <a:lnTo>
                    <a:pt x="1493" y="637"/>
                  </a:lnTo>
                  <a:lnTo>
                    <a:pt x="1493" y="0"/>
                  </a:lnTo>
                  <a:close/>
                </a:path>
              </a:pathLst>
            </a:custGeom>
            <a:solidFill>
              <a:srgbClr val="E2A388"/>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2" name="Google Shape;142;p2"/>
            <p:cNvSpPr/>
            <p:nvPr/>
          </p:nvSpPr>
          <p:spPr>
            <a:xfrm>
              <a:off x="5748875" y="2829375"/>
              <a:ext cx="669050" cy="454650"/>
            </a:xfrm>
            <a:custGeom>
              <a:avLst/>
              <a:gdLst/>
              <a:ahLst/>
              <a:cxnLst/>
              <a:rect l="l" t="t" r="r" b="b"/>
              <a:pathLst>
                <a:path w="26762" h="18186" extrusionOk="0">
                  <a:moveTo>
                    <a:pt x="2706" y="1"/>
                  </a:moveTo>
                  <a:lnTo>
                    <a:pt x="80" y="16117"/>
                  </a:lnTo>
                  <a:cubicBezTo>
                    <a:pt x="40" y="16216"/>
                    <a:pt x="21" y="16316"/>
                    <a:pt x="21" y="16415"/>
                  </a:cubicBezTo>
                  <a:lnTo>
                    <a:pt x="1" y="16535"/>
                  </a:lnTo>
                  <a:cubicBezTo>
                    <a:pt x="1" y="17450"/>
                    <a:pt x="737" y="18186"/>
                    <a:pt x="1632" y="18186"/>
                  </a:cubicBezTo>
                  <a:cubicBezTo>
                    <a:pt x="2269" y="18186"/>
                    <a:pt x="2806" y="17828"/>
                    <a:pt x="3104" y="17311"/>
                  </a:cubicBezTo>
                  <a:cubicBezTo>
                    <a:pt x="3383" y="17828"/>
                    <a:pt x="3920" y="18186"/>
                    <a:pt x="4577" y="18186"/>
                  </a:cubicBezTo>
                  <a:cubicBezTo>
                    <a:pt x="5194" y="18186"/>
                    <a:pt x="5751" y="17828"/>
                    <a:pt x="6029" y="17311"/>
                  </a:cubicBezTo>
                  <a:cubicBezTo>
                    <a:pt x="6308" y="17828"/>
                    <a:pt x="6865" y="18186"/>
                    <a:pt x="7501" y="18186"/>
                  </a:cubicBezTo>
                  <a:cubicBezTo>
                    <a:pt x="8118" y="18186"/>
                    <a:pt x="8675" y="17828"/>
                    <a:pt x="8974" y="17311"/>
                  </a:cubicBezTo>
                  <a:cubicBezTo>
                    <a:pt x="9252" y="17828"/>
                    <a:pt x="9790" y="18186"/>
                    <a:pt x="10446" y="18186"/>
                  </a:cubicBezTo>
                  <a:cubicBezTo>
                    <a:pt x="11063" y="18186"/>
                    <a:pt x="11600" y="17828"/>
                    <a:pt x="11899" y="17311"/>
                  </a:cubicBezTo>
                  <a:cubicBezTo>
                    <a:pt x="12177" y="17828"/>
                    <a:pt x="12734" y="18186"/>
                    <a:pt x="13371" y="18186"/>
                  </a:cubicBezTo>
                  <a:cubicBezTo>
                    <a:pt x="13988" y="18186"/>
                    <a:pt x="14545" y="17828"/>
                    <a:pt x="14843" y="17311"/>
                  </a:cubicBezTo>
                  <a:cubicBezTo>
                    <a:pt x="15122" y="17828"/>
                    <a:pt x="15659" y="18186"/>
                    <a:pt x="16316" y="18186"/>
                  </a:cubicBezTo>
                  <a:cubicBezTo>
                    <a:pt x="16952" y="18186"/>
                    <a:pt x="17470" y="17828"/>
                    <a:pt x="17768" y="17311"/>
                  </a:cubicBezTo>
                  <a:cubicBezTo>
                    <a:pt x="18047" y="17828"/>
                    <a:pt x="18604" y="18186"/>
                    <a:pt x="19240" y="18186"/>
                  </a:cubicBezTo>
                  <a:cubicBezTo>
                    <a:pt x="19857" y="18186"/>
                    <a:pt x="20414" y="17828"/>
                    <a:pt x="20713" y="17311"/>
                  </a:cubicBezTo>
                  <a:cubicBezTo>
                    <a:pt x="20991" y="17828"/>
                    <a:pt x="21528" y="18186"/>
                    <a:pt x="22185" y="18186"/>
                  </a:cubicBezTo>
                  <a:cubicBezTo>
                    <a:pt x="22802" y="18186"/>
                    <a:pt x="23339" y="17828"/>
                    <a:pt x="23637" y="17311"/>
                  </a:cubicBezTo>
                  <a:cubicBezTo>
                    <a:pt x="23916" y="17828"/>
                    <a:pt x="24473" y="18186"/>
                    <a:pt x="25110" y="18186"/>
                  </a:cubicBezTo>
                  <a:cubicBezTo>
                    <a:pt x="26025" y="18186"/>
                    <a:pt x="26761" y="17430"/>
                    <a:pt x="26761" y="16535"/>
                  </a:cubicBezTo>
                  <a:cubicBezTo>
                    <a:pt x="26642" y="16336"/>
                    <a:pt x="26602" y="16157"/>
                    <a:pt x="26562" y="16017"/>
                  </a:cubicBezTo>
                  <a:lnTo>
                    <a:pt x="23956"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3" name="Google Shape;143;p2"/>
            <p:cNvSpPr/>
            <p:nvPr/>
          </p:nvSpPr>
          <p:spPr>
            <a:xfrm>
              <a:off x="5824219" y="2792270"/>
              <a:ext cx="70425" cy="454186"/>
            </a:xfrm>
            <a:custGeom>
              <a:avLst/>
              <a:gdLst/>
              <a:ahLst/>
              <a:cxnLst/>
              <a:rect l="l" t="t" r="r" b="b"/>
              <a:pathLst>
                <a:path w="2817" h="20195" extrusionOk="0">
                  <a:moveTo>
                    <a:pt x="2660" y="0"/>
                  </a:moveTo>
                  <a:cubicBezTo>
                    <a:pt x="2577" y="0"/>
                    <a:pt x="2488" y="50"/>
                    <a:pt x="2478" y="149"/>
                  </a:cubicBezTo>
                  <a:cubicBezTo>
                    <a:pt x="1662" y="6795"/>
                    <a:pt x="846" y="13440"/>
                    <a:pt x="11" y="20046"/>
                  </a:cubicBezTo>
                  <a:cubicBezTo>
                    <a:pt x="1" y="20145"/>
                    <a:pt x="75" y="20195"/>
                    <a:pt x="158" y="20195"/>
                  </a:cubicBezTo>
                  <a:cubicBezTo>
                    <a:pt x="240" y="20195"/>
                    <a:pt x="329" y="20145"/>
                    <a:pt x="349" y="20046"/>
                  </a:cubicBezTo>
                  <a:cubicBezTo>
                    <a:pt x="1165" y="13400"/>
                    <a:pt x="1981" y="6775"/>
                    <a:pt x="2796" y="149"/>
                  </a:cubicBezTo>
                  <a:cubicBezTo>
                    <a:pt x="2816" y="50"/>
                    <a:pt x="2742" y="0"/>
                    <a:pt x="2660"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4" name="Google Shape;144;p2"/>
            <p:cNvSpPr/>
            <p:nvPr/>
          </p:nvSpPr>
          <p:spPr>
            <a:xfrm>
              <a:off x="5896596" y="2791821"/>
              <a:ext cx="51525" cy="450497"/>
            </a:xfrm>
            <a:custGeom>
              <a:avLst/>
              <a:gdLst/>
              <a:ahLst/>
              <a:cxnLst/>
              <a:rect l="l" t="t" r="r" b="b"/>
              <a:pathLst>
                <a:path w="2061" h="20031" extrusionOk="0">
                  <a:moveTo>
                    <a:pt x="1906" y="0"/>
                  </a:moveTo>
                  <a:cubicBezTo>
                    <a:pt x="1826" y="0"/>
                    <a:pt x="1742" y="50"/>
                    <a:pt x="1732" y="150"/>
                  </a:cubicBezTo>
                  <a:cubicBezTo>
                    <a:pt x="1155" y="6715"/>
                    <a:pt x="578" y="13301"/>
                    <a:pt x="1" y="19867"/>
                  </a:cubicBezTo>
                  <a:cubicBezTo>
                    <a:pt x="1" y="19976"/>
                    <a:pt x="85" y="20031"/>
                    <a:pt x="170" y="20031"/>
                  </a:cubicBezTo>
                  <a:cubicBezTo>
                    <a:pt x="254" y="20031"/>
                    <a:pt x="339" y="19976"/>
                    <a:pt x="339" y="19867"/>
                  </a:cubicBezTo>
                  <a:cubicBezTo>
                    <a:pt x="896" y="13301"/>
                    <a:pt x="1473" y="6715"/>
                    <a:pt x="2050" y="150"/>
                  </a:cubicBezTo>
                  <a:cubicBezTo>
                    <a:pt x="2060" y="50"/>
                    <a:pt x="1985" y="0"/>
                    <a:pt x="1906"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5" name="Google Shape;145;p2"/>
            <p:cNvSpPr/>
            <p:nvPr/>
          </p:nvSpPr>
          <p:spPr>
            <a:xfrm>
              <a:off x="5969723" y="2792270"/>
              <a:ext cx="35850" cy="445684"/>
            </a:xfrm>
            <a:custGeom>
              <a:avLst/>
              <a:gdLst/>
              <a:ahLst/>
              <a:cxnLst/>
              <a:rect l="l" t="t" r="r" b="b"/>
              <a:pathLst>
                <a:path w="1434" h="19817" extrusionOk="0">
                  <a:moveTo>
                    <a:pt x="1281" y="0"/>
                  </a:moveTo>
                  <a:cubicBezTo>
                    <a:pt x="1204" y="0"/>
                    <a:pt x="1125" y="50"/>
                    <a:pt x="1115" y="149"/>
                  </a:cubicBezTo>
                  <a:cubicBezTo>
                    <a:pt x="737" y="6675"/>
                    <a:pt x="359" y="13162"/>
                    <a:pt x="1" y="19668"/>
                  </a:cubicBezTo>
                  <a:cubicBezTo>
                    <a:pt x="1" y="19767"/>
                    <a:pt x="75" y="19817"/>
                    <a:pt x="152" y="19817"/>
                  </a:cubicBezTo>
                  <a:cubicBezTo>
                    <a:pt x="229" y="19817"/>
                    <a:pt x="309" y="19767"/>
                    <a:pt x="319" y="19668"/>
                  </a:cubicBezTo>
                  <a:cubicBezTo>
                    <a:pt x="697" y="13162"/>
                    <a:pt x="1055" y="6675"/>
                    <a:pt x="1433" y="149"/>
                  </a:cubicBezTo>
                  <a:cubicBezTo>
                    <a:pt x="1433" y="50"/>
                    <a:pt x="1358" y="0"/>
                    <a:pt x="1281"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6" name="Google Shape;146;p2"/>
            <p:cNvSpPr/>
            <p:nvPr/>
          </p:nvSpPr>
          <p:spPr>
            <a:xfrm>
              <a:off x="6039850" y="2792270"/>
              <a:ext cx="8000" cy="441209"/>
            </a:xfrm>
            <a:custGeom>
              <a:avLst/>
              <a:gdLst/>
              <a:ahLst/>
              <a:cxnLst/>
              <a:rect l="l" t="t" r="r" b="b"/>
              <a:pathLst>
                <a:path w="320" h="19618" extrusionOk="0">
                  <a:moveTo>
                    <a:pt x="160" y="0"/>
                  </a:moveTo>
                  <a:cubicBezTo>
                    <a:pt x="80" y="0"/>
                    <a:pt x="1" y="50"/>
                    <a:pt x="1" y="149"/>
                  </a:cubicBezTo>
                  <a:lnTo>
                    <a:pt x="1" y="19469"/>
                  </a:lnTo>
                  <a:cubicBezTo>
                    <a:pt x="1" y="19568"/>
                    <a:pt x="80" y="19618"/>
                    <a:pt x="160" y="19618"/>
                  </a:cubicBezTo>
                  <a:cubicBezTo>
                    <a:pt x="240" y="19618"/>
                    <a:pt x="319" y="19568"/>
                    <a:pt x="319" y="19469"/>
                  </a:cubicBezTo>
                  <a:lnTo>
                    <a:pt x="319" y="149"/>
                  </a:lnTo>
                  <a:cubicBezTo>
                    <a:pt x="319" y="50"/>
                    <a:pt x="240" y="0"/>
                    <a:pt x="160"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7" name="Google Shape;147;p2"/>
            <p:cNvSpPr/>
            <p:nvPr/>
          </p:nvSpPr>
          <p:spPr>
            <a:xfrm>
              <a:off x="6263455" y="2792270"/>
              <a:ext cx="70150" cy="454186"/>
            </a:xfrm>
            <a:custGeom>
              <a:avLst/>
              <a:gdLst/>
              <a:ahLst/>
              <a:cxnLst/>
              <a:rect l="l" t="t" r="r" b="b"/>
              <a:pathLst>
                <a:path w="2806" h="20195" extrusionOk="0">
                  <a:moveTo>
                    <a:pt x="154" y="0"/>
                  </a:moveTo>
                  <a:cubicBezTo>
                    <a:pt x="75" y="0"/>
                    <a:pt x="0" y="50"/>
                    <a:pt x="10" y="149"/>
                  </a:cubicBezTo>
                  <a:cubicBezTo>
                    <a:pt x="826" y="6775"/>
                    <a:pt x="1642" y="13400"/>
                    <a:pt x="2477" y="20046"/>
                  </a:cubicBezTo>
                  <a:cubicBezTo>
                    <a:pt x="2487" y="20145"/>
                    <a:pt x="2572" y="20195"/>
                    <a:pt x="2651" y="20195"/>
                  </a:cubicBezTo>
                  <a:cubicBezTo>
                    <a:pt x="2731" y="20195"/>
                    <a:pt x="2806" y="20145"/>
                    <a:pt x="2796" y="20046"/>
                  </a:cubicBezTo>
                  <a:cubicBezTo>
                    <a:pt x="1980" y="13440"/>
                    <a:pt x="1144" y="6795"/>
                    <a:pt x="329" y="149"/>
                  </a:cubicBezTo>
                  <a:cubicBezTo>
                    <a:pt x="319" y="50"/>
                    <a:pt x="234" y="0"/>
                    <a:pt x="154"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8" name="Google Shape;148;p2"/>
            <p:cNvSpPr/>
            <p:nvPr/>
          </p:nvSpPr>
          <p:spPr>
            <a:xfrm>
              <a:off x="6209729" y="2791821"/>
              <a:ext cx="51500" cy="450497"/>
            </a:xfrm>
            <a:custGeom>
              <a:avLst/>
              <a:gdLst/>
              <a:ahLst/>
              <a:cxnLst/>
              <a:rect l="l" t="t" r="r" b="b"/>
              <a:pathLst>
                <a:path w="2060" h="20031" extrusionOk="0">
                  <a:moveTo>
                    <a:pt x="157" y="0"/>
                  </a:moveTo>
                  <a:cubicBezTo>
                    <a:pt x="75" y="0"/>
                    <a:pt x="0" y="50"/>
                    <a:pt x="10" y="150"/>
                  </a:cubicBezTo>
                  <a:cubicBezTo>
                    <a:pt x="587" y="6715"/>
                    <a:pt x="1164" y="13301"/>
                    <a:pt x="1741" y="19867"/>
                  </a:cubicBezTo>
                  <a:cubicBezTo>
                    <a:pt x="1751" y="19976"/>
                    <a:pt x="1831" y="20031"/>
                    <a:pt x="1908" y="20031"/>
                  </a:cubicBezTo>
                  <a:cubicBezTo>
                    <a:pt x="1985" y="20031"/>
                    <a:pt x="2060" y="19976"/>
                    <a:pt x="2060" y="19867"/>
                  </a:cubicBezTo>
                  <a:cubicBezTo>
                    <a:pt x="1483" y="13301"/>
                    <a:pt x="906" y="6715"/>
                    <a:pt x="349" y="150"/>
                  </a:cubicBezTo>
                  <a:cubicBezTo>
                    <a:pt x="329" y="50"/>
                    <a:pt x="239" y="0"/>
                    <a:pt x="157"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49" name="Google Shape;149;p2"/>
            <p:cNvSpPr/>
            <p:nvPr/>
          </p:nvSpPr>
          <p:spPr>
            <a:xfrm>
              <a:off x="6152278" y="2792270"/>
              <a:ext cx="36575" cy="445684"/>
            </a:xfrm>
            <a:custGeom>
              <a:avLst/>
              <a:gdLst/>
              <a:ahLst/>
              <a:cxnLst/>
              <a:rect l="l" t="t" r="r" b="b"/>
              <a:pathLst>
                <a:path w="1463" h="19817" extrusionOk="0">
                  <a:moveTo>
                    <a:pt x="152" y="0"/>
                  </a:moveTo>
                  <a:cubicBezTo>
                    <a:pt x="75" y="0"/>
                    <a:pt x="0" y="50"/>
                    <a:pt x="0" y="149"/>
                  </a:cubicBezTo>
                  <a:cubicBezTo>
                    <a:pt x="378" y="6675"/>
                    <a:pt x="757" y="13162"/>
                    <a:pt x="1115" y="19668"/>
                  </a:cubicBezTo>
                  <a:cubicBezTo>
                    <a:pt x="1135" y="19767"/>
                    <a:pt x="1224" y="19817"/>
                    <a:pt x="1306" y="19817"/>
                  </a:cubicBezTo>
                  <a:cubicBezTo>
                    <a:pt x="1388" y="19817"/>
                    <a:pt x="1463" y="19767"/>
                    <a:pt x="1453" y="19668"/>
                  </a:cubicBezTo>
                  <a:cubicBezTo>
                    <a:pt x="1075" y="13162"/>
                    <a:pt x="697" y="6675"/>
                    <a:pt x="319" y="149"/>
                  </a:cubicBezTo>
                  <a:cubicBezTo>
                    <a:pt x="309" y="50"/>
                    <a:pt x="229" y="0"/>
                    <a:pt x="152"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0" name="Google Shape;150;p2"/>
            <p:cNvSpPr/>
            <p:nvPr/>
          </p:nvSpPr>
          <p:spPr>
            <a:xfrm>
              <a:off x="6110001" y="2792270"/>
              <a:ext cx="7975" cy="441209"/>
            </a:xfrm>
            <a:custGeom>
              <a:avLst/>
              <a:gdLst/>
              <a:ahLst/>
              <a:cxnLst/>
              <a:rect l="l" t="t" r="r" b="b"/>
              <a:pathLst>
                <a:path w="319" h="19618" extrusionOk="0">
                  <a:moveTo>
                    <a:pt x="159" y="0"/>
                  </a:moveTo>
                  <a:cubicBezTo>
                    <a:pt x="80" y="0"/>
                    <a:pt x="0" y="50"/>
                    <a:pt x="0" y="149"/>
                  </a:cubicBezTo>
                  <a:lnTo>
                    <a:pt x="0" y="19469"/>
                  </a:lnTo>
                  <a:cubicBezTo>
                    <a:pt x="0" y="19568"/>
                    <a:pt x="80" y="19618"/>
                    <a:pt x="159" y="19618"/>
                  </a:cubicBezTo>
                  <a:cubicBezTo>
                    <a:pt x="239" y="19618"/>
                    <a:pt x="319" y="19568"/>
                    <a:pt x="319" y="19469"/>
                  </a:cubicBezTo>
                  <a:lnTo>
                    <a:pt x="319" y="149"/>
                  </a:lnTo>
                  <a:cubicBezTo>
                    <a:pt x="319" y="50"/>
                    <a:pt x="239" y="0"/>
                    <a:pt x="159" y="0"/>
                  </a:cubicBezTo>
                  <a:close/>
                </a:path>
              </a:pathLst>
            </a:custGeom>
            <a:solidFill>
              <a:srgbClr val="FFFFFF">
                <a:alpha val="2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1" name="Google Shape;151;p2"/>
            <p:cNvSpPr/>
            <p:nvPr/>
          </p:nvSpPr>
          <p:spPr>
            <a:xfrm>
              <a:off x="5749375" y="2784150"/>
              <a:ext cx="674000" cy="224825"/>
            </a:xfrm>
            <a:custGeom>
              <a:avLst/>
              <a:gdLst/>
              <a:ahLst/>
              <a:cxnLst/>
              <a:rect l="l" t="t" r="r" b="b"/>
              <a:pathLst>
                <a:path w="26960" h="8993" extrusionOk="0">
                  <a:moveTo>
                    <a:pt x="15110" y="1"/>
                  </a:moveTo>
                  <a:cubicBezTo>
                    <a:pt x="9926" y="1"/>
                    <a:pt x="3873" y="133"/>
                    <a:pt x="3303" y="517"/>
                  </a:cubicBezTo>
                  <a:cubicBezTo>
                    <a:pt x="2289" y="1153"/>
                    <a:pt x="2050" y="3640"/>
                    <a:pt x="1552" y="4376"/>
                  </a:cubicBezTo>
                  <a:cubicBezTo>
                    <a:pt x="1552" y="4376"/>
                    <a:pt x="1" y="6525"/>
                    <a:pt x="1513" y="6923"/>
                  </a:cubicBezTo>
                  <a:cubicBezTo>
                    <a:pt x="1591" y="6942"/>
                    <a:pt x="1668" y="6952"/>
                    <a:pt x="1743" y="6952"/>
                  </a:cubicBezTo>
                  <a:cubicBezTo>
                    <a:pt x="3127" y="6952"/>
                    <a:pt x="4119" y="3896"/>
                    <a:pt x="5478" y="3896"/>
                  </a:cubicBezTo>
                  <a:cubicBezTo>
                    <a:pt x="5503" y="3896"/>
                    <a:pt x="5527" y="3897"/>
                    <a:pt x="5552" y="3899"/>
                  </a:cubicBezTo>
                  <a:cubicBezTo>
                    <a:pt x="7024" y="4018"/>
                    <a:pt x="7064" y="6923"/>
                    <a:pt x="8476" y="6963"/>
                  </a:cubicBezTo>
                  <a:cubicBezTo>
                    <a:pt x="8486" y="6963"/>
                    <a:pt x="8495" y="6963"/>
                    <a:pt x="8505" y="6963"/>
                  </a:cubicBezTo>
                  <a:cubicBezTo>
                    <a:pt x="9824" y="6963"/>
                    <a:pt x="9664" y="5675"/>
                    <a:pt x="10716" y="5675"/>
                  </a:cubicBezTo>
                  <a:cubicBezTo>
                    <a:pt x="10780" y="5675"/>
                    <a:pt x="10849" y="5679"/>
                    <a:pt x="10924" y="5690"/>
                  </a:cubicBezTo>
                  <a:cubicBezTo>
                    <a:pt x="12217" y="5869"/>
                    <a:pt x="12018" y="7779"/>
                    <a:pt x="13251" y="7858"/>
                  </a:cubicBezTo>
                  <a:cubicBezTo>
                    <a:pt x="13262" y="7859"/>
                    <a:pt x="13273" y="7859"/>
                    <a:pt x="13284" y="7859"/>
                  </a:cubicBezTo>
                  <a:cubicBezTo>
                    <a:pt x="14496" y="7859"/>
                    <a:pt x="14829" y="4574"/>
                    <a:pt x="16361" y="4574"/>
                  </a:cubicBezTo>
                  <a:cubicBezTo>
                    <a:pt x="16378" y="4574"/>
                    <a:pt x="16397" y="4575"/>
                    <a:pt x="16415" y="4575"/>
                  </a:cubicBezTo>
                  <a:cubicBezTo>
                    <a:pt x="17987" y="4635"/>
                    <a:pt x="16912" y="7898"/>
                    <a:pt x="18424" y="8276"/>
                  </a:cubicBezTo>
                  <a:cubicBezTo>
                    <a:pt x="18531" y="8302"/>
                    <a:pt x="18631" y="8315"/>
                    <a:pt x="18724" y="8315"/>
                  </a:cubicBezTo>
                  <a:cubicBezTo>
                    <a:pt x="19976" y="8315"/>
                    <a:pt x="20147" y="6125"/>
                    <a:pt x="21369" y="6088"/>
                  </a:cubicBezTo>
                  <a:cubicBezTo>
                    <a:pt x="21382" y="6087"/>
                    <a:pt x="21394" y="6087"/>
                    <a:pt x="21407" y="6087"/>
                  </a:cubicBezTo>
                  <a:cubicBezTo>
                    <a:pt x="22668" y="6087"/>
                    <a:pt x="23387" y="8993"/>
                    <a:pt x="25134" y="8993"/>
                  </a:cubicBezTo>
                  <a:cubicBezTo>
                    <a:pt x="25146" y="8993"/>
                    <a:pt x="25157" y="8993"/>
                    <a:pt x="25169" y="8992"/>
                  </a:cubicBezTo>
                  <a:cubicBezTo>
                    <a:pt x="26960" y="8953"/>
                    <a:pt x="26084" y="6466"/>
                    <a:pt x="25866" y="5829"/>
                  </a:cubicBezTo>
                  <a:cubicBezTo>
                    <a:pt x="25667" y="5272"/>
                    <a:pt x="23796" y="397"/>
                    <a:pt x="22563" y="158"/>
                  </a:cubicBezTo>
                  <a:cubicBezTo>
                    <a:pt x="22042" y="68"/>
                    <a:pt x="18796" y="1"/>
                    <a:pt x="151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2" name="Google Shape;152;p2"/>
            <p:cNvSpPr/>
            <p:nvPr/>
          </p:nvSpPr>
          <p:spPr>
            <a:xfrm>
              <a:off x="5783700" y="2909975"/>
              <a:ext cx="50250" cy="28875"/>
            </a:xfrm>
            <a:custGeom>
              <a:avLst/>
              <a:gdLst/>
              <a:ahLst/>
              <a:cxnLst/>
              <a:rect l="l" t="t" r="r" b="b"/>
              <a:pathLst>
                <a:path w="2010" h="1155" extrusionOk="0">
                  <a:moveTo>
                    <a:pt x="2010" y="0"/>
                  </a:moveTo>
                  <a:cubicBezTo>
                    <a:pt x="2010" y="0"/>
                    <a:pt x="1871" y="100"/>
                    <a:pt x="1692" y="259"/>
                  </a:cubicBezTo>
                  <a:cubicBezTo>
                    <a:pt x="1592" y="338"/>
                    <a:pt x="1473" y="398"/>
                    <a:pt x="1373" y="497"/>
                  </a:cubicBezTo>
                  <a:cubicBezTo>
                    <a:pt x="1313" y="557"/>
                    <a:pt x="1234" y="577"/>
                    <a:pt x="1194" y="637"/>
                  </a:cubicBezTo>
                  <a:cubicBezTo>
                    <a:pt x="1134" y="677"/>
                    <a:pt x="1075" y="696"/>
                    <a:pt x="1015" y="756"/>
                  </a:cubicBezTo>
                  <a:cubicBezTo>
                    <a:pt x="935" y="796"/>
                    <a:pt x="896" y="836"/>
                    <a:pt x="816" y="856"/>
                  </a:cubicBezTo>
                  <a:cubicBezTo>
                    <a:pt x="737" y="875"/>
                    <a:pt x="677" y="895"/>
                    <a:pt x="617" y="935"/>
                  </a:cubicBezTo>
                  <a:cubicBezTo>
                    <a:pt x="577" y="955"/>
                    <a:pt x="498" y="955"/>
                    <a:pt x="438" y="955"/>
                  </a:cubicBezTo>
                  <a:cubicBezTo>
                    <a:pt x="398" y="955"/>
                    <a:pt x="339" y="955"/>
                    <a:pt x="299" y="935"/>
                  </a:cubicBezTo>
                  <a:cubicBezTo>
                    <a:pt x="239" y="895"/>
                    <a:pt x="199" y="875"/>
                    <a:pt x="160" y="856"/>
                  </a:cubicBezTo>
                  <a:cubicBezTo>
                    <a:pt x="120" y="836"/>
                    <a:pt x="100" y="796"/>
                    <a:pt x="80" y="776"/>
                  </a:cubicBezTo>
                  <a:lnTo>
                    <a:pt x="0" y="696"/>
                  </a:lnTo>
                  <a:lnTo>
                    <a:pt x="0" y="696"/>
                  </a:lnTo>
                  <a:cubicBezTo>
                    <a:pt x="0" y="696"/>
                    <a:pt x="0" y="756"/>
                    <a:pt x="40" y="776"/>
                  </a:cubicBezTo>
                  <a:cubicBezTo>
                    <a:pt x="40" y="836"/>
                    <a:pt x="80" y="856"/>
                    <a:pt x="100" y="895"/>
                  </a:cubicBezTo>
                  <a:lnTo>
                    <a:pt x="219" y="1035"/>
                  </a:lnTo>
                  <a:cubicBezTo>
                    <a:pt x="259" y="1074"/>
                    <a:pt x="339" y="1094"/>
                    <a:pt x="418" y="1134"/>
                  </a:cubicBezTo>
                  <a:cubicBezTo>
                    <a:pt x="498" y="1154"/>
                    <a:pt x="597" y="1154"/>
                    <a:pt x="657" y="1154"/>
                  </a:cubicBezTo>
                  <a:cubicBezTo>
                    <a:pt x="737" y="1134"/>
                    <a:pt x="836" y="1094"/>
                    <a:pt x="916" y="1074"/>
                  </a:cubicBezTo>
                  <a:cubicBezTo>
                    <a:pt x="995" y="1035"/>
                    <a:pt x="1075" y="995"/>
                    <a:pt x="1134" y="955"/>
                  </a:cubicBezTo>
                  <a:cubicBezTo>
                    <a:pt x="1214" y="895"/>
                    <a:pt x="1294" y="856"/>
                    <a:pt x="1333" y="796"/>
                  </a:cubicBezTo>
                  <a:cubicBezTo>
                    <a:pt x="1393" y="756"/>
                    <a:pt x="1453" y="696"/>
                    <a:pt x="1512" y="657"/>
                  </a:cubicBezTo>
                  <a:cubicBezTo>
                    <a:pt x="1612" y="557"/>
                    <a:pt x="1711" y="458"/>
                    <a:pt x="1791" y="358"/>
                  </a:cubicBezTo>
                  <a:cubicBezTo>
                    <a:pt x="1930" y="159"/>
                    <a:pt x="2010" y="0"/>
                    <a:pt x="201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3" name="Google Shape;153;p2"/>
            <p:cNvSpPr/>
            <p:nvPr/>
          </p:nvSpPr>
          <p:spPr>
            <a:xfrm>
              <a:off x="5933425" y="2911450"/>
              <a:ext cx="48750" cy="35225"/>
            </a:xfrm>
            <a:custGeom>
              <a:avLst/>
              <a:gdLst/>
              <a:ahLst/>
              <a:cxnLst/>
              <a:rect l="l" t="t" r="r" b="b"/>
              <a:pathLst>
                <a:path w="1950" h="1409" extrusionOk="0">
                  <a:moveTo>
                    <a:pt x="0" y="1"/>
                  </a:moveTo>
                  <a:lnTo>
                    <a:pt x="0" y="1"/>
                  </a:lnTo>
                  <a:cubicBezTo>
                    <a:pt x="0" y="1"/>
                    <a:pt x="20" y="140"/>
                    <a:pt x="159" y="419"/>
                  </a:cubicBezTo>
                  <a:cubicBezTo>
                    <a:pt x="259" y="637"/>
                    <a:pt x="418" y="936"/>
                    <a:pt x="696" y="1155"/>
                  </a:cubicBezTo>
                  <a:cubicBezTo>
                    <a:pt x="756" y="1234"/>
                    <a:pt x="856" y="1254"/>
                    <a:pt x="915" y="1314"/>
                  </a:cubicBezTo>
                  <a:cubicBezTo>
                    <a:pt x="995" y="1334"/>
                    <a:pt x="1075" y="1393"/>
                    <a:pt x="1174" y="1393"/>
                  </a:cubicBezTo>
                  <a:cubicBezTo>
                    <a:pt x="1224" y="1403"/>
                    <a:pt x="1269" y="1408"/>
                    <a:pt x="1308" y="1408"/>
                  </a:cubicBezTo>
                  <a:cubicBezTo>
                    <a:pt x="1348" y="1408"/>
                    <a:pt x="1383" y="1403"/>
                    <a:pt x="1413" y="1393"/>
                  </a:cubicBezTo>
                  <a:cubicBezTo>
                    <a:pt x="1492" y="1354"/>
                    <a:pt x="1572" y="1334"/>
                    <a:pt x="1612" y="1314"/>
                  </a:cubicBezTo>
                  <a:cubicBezTo>
                    <a:pt x="1671" y="1254"/>
                    <a:pt x="1711" y="1234"/>
                    <a:pt x="1771" y="1214"/>
                  </a:cubicBezTo>
                  <a:lnTo>
                    <a:pt x="1870" y="1115"/>
                  </a:lnTo>
                  <a:lnTo>
                    <a:pt x="1950" y="1035"/>
                  </a:lnTo>
                  <a:lnTo>
                    <a:pt x="1950" y="1035"/>
                  </a:lnTo>
                  <a:cubicBezTo>
                    <a:pt x="1950" y="1035"/>
                    <a:pt x="1910" y="1035"/>
                    <a:pt x="1850" y="1075"/>
                  </a:cubicBezTo>
                  <a:cubicBezTo>
                    <a:pt x="1791" y="1095"/>
                    <a:pt x="1771" y="1095"/>
                    <a:pt x="1711" y="1115"/>
                  </a:cubicBezTo>
                  <a:cubicBezTo>
                    <a:pt x="1671" y="1115"/>
                    <a:pt x="1612" y="1115"/>
                    <a:pt x="1572" y="1135"/>
                  </a:cubicBezTo>
                  <a:cubicBezTo>
                    <a:pt x="1512" y="1175"/>
                    <a:pt x="1453" y="1175"/>
                    <a:pt x="1393" y="1175"/>
                  </a:cubicBezTo>
                  <a:cubicBezTo>
                    <a:pt x="1313" y="1175"/>
                    <a:pt x="1273" y="1135"/>
                    <a:pt x="1194" y="1135"/>
                  </a:cubicBezTo>
                  <a:cubicBezTo>
                    <a:pt x="1114" y="1115"/>
                    <a:pt x="1075" y="1095"/>
                    <a:pt x="995" y="1075"/>
                  </a:cubicBezTo>
                  <a:cubicBezTo>
                    <a:pt x="955" y="1015"/>
                    <a:pt x="876" y="996"/>
                    <a:pt x="816" y="936"/>
                  </a:cubicBezTo>
                  <a:cubicBezTo>
                    <a:pt x="696" y="876"/>
                    <a:pt x="597" y="737"/>
                    <a:pt x="498" y="637"/>
                  </a:cubicBezTo>
                  <a:cubicBezTo>
                    <a:pt x="398" y="518"/>
                    <a:pt x="318" y="419"/>
                    <a:pt x="259" y="319"/>
                  </a:cubicBezTo>
                  <a:cubicBezTo>
                    <a:pt x="100" y="120"/>
                    <a:pt x="0" y="1"/>
                    <a:pt x="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4" name="Google Shape;154;p2"/>
            <p:cNvSpPr/>
            <p:nvPr/>
          </p:nvSpPr>
          <p:spPr>
            <a:xfrm>
              <a:off x="6066725" y="2928875"/>
              <a:ext cx="42300" cy="35325"/>
            </a:xfrm>
            <a:custGeom>
              <a:avLst/>
              <a:gdLst/>
              <a:ahLst/>
              <a:cxnLst/>
              <a:rect l="l" t="t" r="r" b="b"/>
              <a:pathLst>
                <a:path w="1692" h="1413" extrusionOk="0">
                  <a:moveTo>
                    <a:pt x="1691" y="0"/>
                  </a:moveTo>
                  <a:cubicBezTo>
                    <a:pt x="1691" y="0"/>
                    <a:pt x="1552" y="120"/>
                    <a:pt x="1433" y="299"/>
                  </a:cubicBezTo>
                  <a:cubicBezTo>
                    <a:pt x="1353" y="378"/>
                    <a:pt x="1254" y="498"/>
                    <a:pt x="1194" y="597"/>
                  </a:cubicBezTo>
                  <a:cubicBezTo>
                    <a:pt x="1154" y="677"/>
                    <a:pt x="1115" y="716"/>
                    <a:pt x="1055" y="756"/>
                  </a:cubicBezTo>
                  <a:lnTo>
                    <a:pt x="916" y="915"/>
                  </a:lnTo>
                  <a:cubicBezTo>
                    <a:pt x="856" y="995"/>
                    <a:pt x="816" y="1015"/>
                    <a:pt x="756" y="1075"/>
                  </a:cubicBezTo>
                  <a:cubicBezTo>
                    <a:pt x="717" y="1094"/>
                    <a:pt x="657" y="1134"/>
                    <a:pt x="617" y="1174"/>
                  </a:cubicBezTo>
                  <a:cubicBezTo>
                    <a:pt x="597" y="1194"/>
                    <a:pt x="557" y="1194"/>
                    <a:pt x="538" y="1214"/>
                  </a:cubicBezTo>
                  <a:cubicBezTo>
                    <a:pt x="518" y="1214"/>
                    <a:pt x="498" y="1234"/>
                    <a:pt x="458" y="1234"/>
                  </a:cubicBezTo>
                  <a:lnTo>
                    <a:pt x="319" y="1234"/>
                  </a:lnTo>
                  <a:cubicBezTo>
                    <a:pt x="259" y="1234"/>
                    <a:pt x="239" y="1234"/>
                    <a:pt x="199" y="1214"/>
                  </a:cubicBezTo>
                  <a:cubicBezTo>
                    <a:pt x="159" y="1194"/>
                    <a:pt x="120" y="1194"/>
                    <a:pt x="100" y="1174"/>
                  </a:cubicBezTo>
                  <a:cubicBezTo>
                    <a:pt x="20" y="1134"/>
                    <a:pt x="0" y="1114"/>
                    <a:pt x="0" y="1114"/>
                  </a:cubicBezTo>
                  <a:lnTo>
                    <a:pt x="0" y="1114"/>
                  </a:lnTo>
                  <a:cubicBezTo>
                    <a:pt x="0" y="1114"/>
                    <a:pt x="20" y="1174"/>
                    <a:pt x="0" y="1174"/>
                  </a:cubicBezTo>
                  <a:cubicBezTo>
                    <a:pt x="20" y="1194"/>
                    <a:pt x="40" y="1234"/>
                    <a:pt x="100" y="1273"/>
                  </a:cubicBezTo>
                  <a:cubicBezTo>
                    <a:pt x="140" y="1313"/>
                    <a:pt x="159" y="1333"/>
                    <a:pt x="239" y="1373"/>
                  </a:cubicBezTo>
                  <a:cubicBezTo>
                    <a:pt x="299" y="1413"/>
                    <a:pt x="358" y="1413"/>
                    <a:pt x="438" y="1413"/>
                  </a:cubicBezTo>
                  <a:lnTo>
                    <a:pt x="557" y="1413"/>
                  </a:lnTo>
                  <a:cubicBezTo>
                    <a:pt x="617" y="1413"/>
                    <a:pt x="637" y="1413"/>
                    <a:pt x="697" y="1393"/>
                  </a:cubicBezTo>
                  <a:cubicBezTo>
                    <a:pt x="756" y="1333"/>
                    <a:pt x="836" y="1313"/>
                    <a:pt x="916" y="1273"/>
                  </a:cubicBezTo>
                  <a:cubicBezTo>
                    <a:pt x="995" y="1214"/>
                    <a:pt x="1055" y="1174"/>
                    <a:pt x="1115" y="1114"/>
                  </a:cubicBezTo>
                  <a:cubicBezTo>
                    <a:pt x="1154" y="1075"/>
                    <a:pt x="1214" y="1015"/>
                    <a:pt x="1254" y="935"/>
                  </a:cubicBezTo>
                  <a:cubicBezTo>
                    <a:pt x="1313" y="876"/>
                    <a:pt x="1333" y="796"/>
                    <a:pt x="1393" y="736"/>
                  </a:cubicBezTo>
                  <a:cubicBezTo>
                    <a:pt x="1433" y="677"/>
                    <a:pt x="1453" y="597"/>
                    <a:pt x="1493" y="537"/>
                  </a:cubicBezTo>
                  <a:cubicBezTo>
                    <a:pt x="1512" y="478"/>
                    <a:pt x="1532" y="418"/>
                    <a:pt x="1552" y="378"/>
                  </a:cubicBezTo>
                  <a:cubicBezTo>
                    <a:pt x="1652" y="139"/>
                    <a:pt x="1691" y="0"/>
                    <a:pt x="169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5" name="Google Shape;155;p2"/>
            <p:cNvSpPr/>
            <p:nvPr/>
          </p:nvSpPr>
          <p:spPr>
            <a:xfrm>
              <a:off x="6194050" y="2938825"/>
              <a:ext cx="32350" cy="41800"/>
            </a:xfrm>
            <a:custGeom>
              <a:avLst/>
              <a:gdLst/>
              <a:ahLst/>
              <a:cxnLst/>
              <a:rect l="l" t="t" r="r" b="b"/>
              <a:pathLst>
                <a:path w="1294" h="1672" extrusionOk="0">
                  <a:moveTo>
                    <a:pt x="120" y="0"/>
                  </a:moveTo>
                  <a:cubicBezTo>
                    <a:pt x="120" y="0"/>
                    <a:pt x="41" y="139"/>
                    <a:pt x="21" y="398"/>
                  </a:cubicBezTo>
                  <a:cubicBezTo>
                    <a:pt x="1" y="517"/>
                    <a:pt x="1" y="637"/>
                    <a:pt x="21" y="796"/>
                  </a:cubicBezTo>
                  <a:cubicBezTo>
                    <a:pt x="41" y="875"/>
                    <a:pt x="41" y="935"/>
                    <a:pt x="80" y="1015"/>
                  </a:cubicBezTo>
                  <a:cubicBezTo>
                    <a:pt x="100" y="1094"/>
                    <a:pt x="140" y="1174"/>
                    <a:pt x="180" y="1234"/>
                  </a:cubicBezTo>
                  <a:cubicBezTo>
                    <a:pt x="240" y="1393"/>
                    <a:pt x="379" y="1512"/>
                    <a:pt x="518" y="1592"/>
                  </a:cubicBezTo>
                  <a:cubicBezTo>
                    <a:pt x="538" y="1612"/>
                    <a:pt x="598" y="1632"/>
                    <a:pt x="618" y="1632"/>
                  </a:cubicBezTo>
                  <a:cubicBezTo>
                    <a:pt x="637" y="1632"/>
                    <a:pt x="697" y="1671"/>
                    <a:pt x="717" y="1671"/>
                  </a:cubicBezTo>
                  <a:lnTo>
                    <a:pt x="916" y="1671"/>
                  </a:lnTo>
                  <a:cubicBezTo>
                    <a:pt x="976" y="1671"/>
                    <a:pt x="1015" y="1671"/>
                    <a:pt x="1075" y="1632"/>
                  </a:cubicBezTo>
                  <a:cubicBezTo>
                    <a:pt x="1115" y="1612"/>
                    <a:pt x="1155" y="1592"/>
                    <a:pt x="1195" y="1592"/>
                  </a:cubicBezTo>
                  <a:cubicBezTo>
                    <a:pt x="1254" y="1572"/>
                    <a:pt x="1294" y="1532"/>
                    <a:pt x="1294" y="1532"/>
                  </a:cubicBezTo>
                  <a:cubicBezTo>
                    <a:pt x="1294" y="1532"/>
                    <a:pt x="1254" y="1512"/>
                    <a:pt x="1195" y="1512"/>
                  </a:cubicBezTo>
                  <a:lnTo>
                    <a:pt x="1075" y="1512"/>
                  </a:lnTo>
                  <a:cubicBezTo>
                    <a:pt x="1015" y="1512"/>
                    <a:pt x="976" y="1492"/>
                    <a:pt x="916" y="1492"/>
                  </a:cubicBezTo>
                  <a:cubicBezTo>
                    <a:pt x="856" y="1492"/>
                    <a:pt x="816" y="1472"/>
                    <a:pt x="757" y="1433"/>
                  </a:cubicBezTo>
                  <a:cubicBezTo>
                    <a:pt x="737" y="1433"/>
                    <a:pt x="717" y="1413"/>
                    <a:pt x="697" y="1413"/>
                  </a:cubicBezTo>
                  <a:cubicBezTo>
                    <a:pt x="677" y="1393"/>
                    <a:pt x="637" y="1393"/>
                    <a:pt x="618" y="1373"/>
                  </a:cubicBezTo>
                  <a:cubicBezTo>
                    <a:pt x="578" y="1333"/>
                    <a:pt x="538" y="1293"/>
                    <a:pt x="498" y="1234"/>
                  </a:cubicBezTo>
                  <a:cubicBezTo>
                    <a:pt x="478" y="1194"/>
                    <a:pt x="419" y="1134"/>
                    <a:pt x="399" y="1094"/>
                  </a:cubicBezTo>
                  <a:cubicBezTo>
                    <a:pt x="319" y="975"/>
                    <a:pt x="279" y="836"/>
                    <a:pt x="240" y="716"/>
                  </a:cubicBezTo>
                  <a:cubicBezTo>
                    <a:pt x="220" y="597"/>
                    <a:pt x="200" y="478"/>
                    <a:pt x="180" y="378"/>
                  </a:cubicBezTo>
                  <a:cubicBezTo>
                    <a:pt x="140" y="139"/>
                    <a:pt x="120" y="0"/>
                    <a:pt x="12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6" name="Google Shape;156;p2"/>
            <p:cNvSpPr/>
            <p:nvPr/>
          </p:nvSpPr>
          <p:spPr>
            <a:xfrm>
              <a:off x="6331850" y="2942300"/>
              <a:ext cx="66675" cy="56725"/>
            </a:xfrm>
            <a:custGeom>
              <a:avLst/>
              <a:gdLst/>
              <a:ahLst/>
              <a:cxnLst/>
              <a:rect l="l" t="t" r="r" b="b"/>
              <a:pathLst>
                <a:path w="2667" h="2269" extrusionOk="0">
                  <a:moveTo>
                    <a:pt x="2049" y="0"/>
                  </a:moveTo>
                  <a:cubicBezTo>
                    <a:pt x="2049" y="0"/>
                    <a:pt x="2069" y="80"/>
                    <a:pt x="2129" y="199"/>
                  </a:cubicBezTo>
                  <a:cubicBezTo>
                    <a:pt x="2189" y="339"/>
                    <a:pt x="2248" y="538"/>
                    <a:pt x="2328" y="756"/>
                  </a:cubicBezTo>
                  <a:cubicBezTo>
                    <a:pt x="2368" y="876"/>
                    <a:pt x="2388" y="995"/>
                    <a:pt x="2427" y="1134"/>
                  </a:cubicBezTo>
                  <a:cubicBezTo>
                    <a:pt x="2427" y="1274"/>
                    <a:pt x="2447" y="1393"/>
                    <a:pt x="2447" y="1552"/>
                  </a:cubicBezTo>
                  <a:cubicBezTo>
                    <a:pt x="2447" y="1672"/>
                    <a:pt x="2388" y="1831"/>
                    <a:pt x="2328" y="1890"/>
                  </a:cubicBezTo>
                  <a:cubicBezTo>
                    <a:pt x="2288" y="1890"/>
                    <a:pt x="2288" y="1930"/>
                    <a:pt x="2268" y="1950"/>
                  </a:cubicBezTo>
                  <a:lnTo>
                    <a:pt x="2169" y="1990"/>
                  </a:lnTo>
                  <a:cubicBezTo>
                    <a:pt x="2169" y="2030"/>
                    <a:pt x="2129" y="2030"/>
                    <a:pt x="2089" y="2030"/>
                  </a:cubicBezTo>
                  <a:lnTo>
                    <a:pt x="1890" y="2030"/>
                  </a:lnTo>
                  <a:cubicBezTo>
                    <a:pt x="1870" y="2030"/>
                    <a:pt x="1830" y="1990"/>
                    <a:pt x="1791" y="1990"/>
                  </a:cubicBezTo>
                  <a:cubicBezTo>
                    <a:pt x="1731" y="1990"/>
                    <a:pt x="1671" y="1950"/>
                    <a:pt x="1592" y="1930"/>
                  </a:cubicBezTo>
                  <a:cubicBezTo>
                    <a:pt x="1472" y="1871"/>
                    <a:pt x="1353" y="1771"/>
                    <a:pt x="1234" y="1691"/>
                  </a:cubicBezTo>
                  <a:cubicBezTo>
                    <a:pt x="1094" y="1592"/>
                    <a:pt x="975" y="1532"/>
                    <a:pt x="875" y="1433"/>
                  </a:cubicBezTo>
                  <a:cubicBezTo>
                    <a:pt x="776" y="1353"/>
                    <a:pt x="676" y="1254"/>
                    <a:pt x="577" y="1174"/>
                  </a:cubicBezTo>
                  <a:cubicBezTo>
                    <a:pt x="398" y="1035"/>
                    <a:pt x="259" y="876"/>
                    <a:pt x="159" y="776"/>
                  </a:cubicBezTo>
                  <a:lnTo>
                    <a:pt x="0" y="637"/>
                  </a:lnTo>
                  <a:lnTo>
                    <a:pt x="0" y="637"/>
                  </a:lnTo>
                  <a:cubicBezTo>
                    <a:pt x="0" y="637"/>
                    <a:pt x="40" y="697"/>
                    <a:pt x="99" y="796"/>
                  </a:cubicBezTo>
                  <a:cubicBezTo>
                    <a:pt x="179" y="896"/>
                    <a:pt x="298" y="1075"/>
                    <a:pt x="458" y="1274"/>
                  </a:cubicBezTo>
                  <a:cubicBezTo>
                    <a:pt x="597" y="1453"/>
                    <a:pt x="796" y="1672"/>
                    <a:pt x="1055" y="1871"/>
                  </a:cubicBezTo>
                  <a:cubicBezTo>
                    <a:pt x="1174" y="1970"/>
                    <a:pt x="1333" y="2070"/>
                    <a:pt x="1472" y="2149"/>
                  </a:cubicBezTo>
                  <a:cubicBezTo>
                    <a:pt x="1552" y="2169"/>
                    <a:pt x="1632" y="2229"/>
                    <a:pt x="1731" y="2249"/>
                  </a:cubicBezTo>
                  <a:cubicBezTo>
                    <a:pt x="1751" y="2249"/>
                    <a:pt x="1791" y="2268"/>
                    <a:pt x="1850" y="2268"/>
                  </a:cubicBezTo>
                  <a:lnTo>
                    <a:pt x="1990" y="2268"/>
                  </a:lnTo>
                  <a:cubicBezTo>
                    <a:pt x="2049" y="2268"/>
                    <a:pt x="2089" y="2249"/>
                    <a:pt x="2149" y="2249"/>
                  </a:cubicBezTo>
                  <a:lnTo>
                    <a:pt x="2228" y="2229"/>
                  </a:lnTo>
                  <a:lnTo>
                    <a:pt x="2288" y="2229"/>
                  </a:lnTo>
                  <a:lnTo>
                    <a:pt x="2388" y="2169"/>
                  </a:lnTo>
                  <a:cubicBezTo>
                    <a:pt x="2447" y="2169"/>
                    <a:pt x="2487" y="2129"/>
                    <a:pt x="2527" y="2070"/>
                  </a:cubicBezTo>
                  <a:cubicBezTo>
                    <a:pt x="2646" y="1890"/>
                    <a:pt x="2666" y="1731"/>
                    <a:pt x="2666" y="1552"/>
                  </a:cubicBezTo>
                  <a:cubicBezTo>
                    <a:pt x="2666" y="1393"/>
                    <a:pt x="2646" y="1254"/>
                    <a:pt x="2587" y="1095"/>
                  </a:cubicBezTo>
                  <a:lnTo>
                    <a:pt x="2447" y="736"/>
                  </a:lnTo>
                  <a:cubicBezTo>
                    <a:pt x="2248" y="259"/>
                    <a:pt x="2049" y="0"/>
                    <a:pt x="20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7" name="Google Shape;157;p2"/>
            <p:cNvSpPr/>
            <p:nvPr/>
          </p:nvSpPr>
          <p:spPr>
            <a:xfrm>
              <a:off x="5736750" y="3762725"/>
              <a:ext cx="696575" cy="73925"/>
            </a:xfrm>
            <a:custGeom>
              <a:avLst/>
              <a:gdLst/>
              <a:ahLst/>
              <a:cxnLst/>
              <a:rect l="l" t="t" r="r" b="b"/>
              <a:pathLst>
                <a:path w="27863" h="2957" extrusionOk="0">
                  <a:moveTo>
                    <a:pt x="12367" y="1"/>
                  </a:moveTo>
                  <a:cubicBezTo>
                    <a:pt x="11692" y="1"/>
                    <a:pt x="10909" y="158"/>
                    <a:pt x="9877" y="549"/>
                  </a:cubicBezTo>
                  <a:cubicBezTo>
                    <a:pt x="8801" y="940"/>
                    <a:pt x="8066" y="1078"/>
                    <a:pt x="7340" y="1078"/>
                  </a:cubicBezTo>
                  <a:cubicBezTo>
                    <a:pt x="6294" y="1078"/>
                    <a:pt x="5268" y="792"/>
                    <a:pt x="3271" y="569"/>
                  </a:cubicBezTo>
                  <a:cubicBezTo>
                    <a:pt x="3053" y="545"/>
                    <a:pt x="2853" y="533"/>
                    <a:pt x="2669" y="533"/>
                  </a:cubicBezTo>
                  <a:cubicBezTo>
                    <a:pt x="0" y="533"/>
                    <a:pt x="784" y="2937"/>
                    <a:pt x="784" y="2937"/>
                  </a:cubicBezTo>
                  <a:lnTo>
                    <a:pt x="13935" y="2937"/>
                  </a:lnTo>
                  <a:lnTo>
                    <a:pt x="13935" y="2957"/>
                  </a:lnTo>
                  <a:lnTo>
                    <a:pt x="26629" y="2957"/>
                  </a:lnTo>
                  <a:cubicBezTo>
                    <a:pt x="26629" y="2957"/>
                    <a:pt x="27863" y="2240"/>
                    <a:pt x="27266" y="1484"/>
                  </a:cubicBezTo>
                  <a:cubicBezTo>
                    <a:pt x="27004" y="1152"/>
                    <a:pt x="26743" y="1041"/>
                    <a:pt x="26458" y="1041"/>
                  </a:cubicBezTo>
                  <a:cubicBezTo>
                    <a:pt x="25941" y="1041"/>
                    <a:pt x="25348" y="1407"/>
                    <a:pt x="24540" y="1484"/>
                  </a:cubicBezTo>
                  <a:cubicBezTo>
                    <a:pt x="24492" y="1489"/>
                    <a:pt x="24445" y="1491"/>
                    <a:pt x="24398" y="1491"/>
                  </a:cubicBezTo>
                  <a:cubicBezTo>
                    <a:pt x="23387" y="1491"/>
                    <a:pt x="22666" y="482"/>
                    <a:pt x="21359" y="482"/>
                  </a:cubicBezTo>
                  <a:cubicBezTo>
                    <a:pt x="21126" y="482"/>
                    <a:pt x="20875" y="514"/>
                    <a:pt x="20601" y="589"/>
                  </a:cubicBezTo>
                  <a:cubicBezTo>
                    <a:pt x="19399" y="905"/>
                    <a:pt x="18278" y="1230"/>
                    <a:pt x="17165" y="1230"/>
                  </a:cubicBezTo>
                  <a:cubicBezTo>
                    <a:pt x="16528" y="1230"/>
                    <a:pt x="15894" y="1123"/>
                    <a:pt x="15249" y="848"/>
                  </a:cubicBezTo>
                  <a:cubicBezTo>
                    <a:pt x="14198" y="377"/>
                    <a:pt x="13411" y="1"/>
                    <a:pt x="12367" y="1"/>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8" name="Google Shape;158;p2"/>
            <p:cNvSpPr/>
            <p:nvPr/>
          </p:nvSpPr>
          <p:spPr>
            <a:xfrm>
              <a:off x="6007025" y="3772475"/>
              <a:ext cx="91550" cy="22900"/>
            </a:xfrm>
            <a:custGeom>
              <a:avLst/>
              <a:gdLst/>
              <a:ahLst/>
              <a:cxnLst/>
              <a:rect l="l" t="t" r="r" b="b"/>
              <a:pathLst>
                <a:path w="3662" h="916" extrusionOk="0">
                  <a:moveTo>
                    <a:pt x="1533" y="0"/>
                  </a:moveTo>
                  <a:cubicBezTo>
                    <a:pt x="1413" y="0"/>
                    <a:pt x="1294" y="20"/>
                    <a:pt x="1155" y="60"/>
                  </a:cubicBezTo>
                  <a:cubicBezTo>
                    <a:pt x="936" y="100"/>
                    <a:pt x="717" y="179"/>
                    <a:pt x="538" y="259"/>
                  </a:cubicBezTo>
                  <a:cubicBezTo>
                    <a:pt x="180" y="398"/>
                    <a:pt x="1" y="577"/>
                    <a:pt x="1" y="577"/>
                  </a:cubicBezTo>
                  <a:cubicBezTo>
                    <a:pt x="1" y="577"/>
                    <a:pt x="240" y="557"/>
                    <a:pt x="618" y="497"/>
                  </a:cubicBezTo>
                  <a:cubicBezTo>
                    <a:pt x="697" y="478"/>
                    <a:pt x="797" y="478"/>
                    <a:pt x="896" y="478"/>
                  </a:cubicBezTo>
                  <a:lnTo>
                    <a:pt x="1533" y="478"/>
                  </a:lnTo>
                  <a:cubicBezTo>
                    <a:pt x="1592" y="488"/>
                    <a:pt x="1652" y="488"/>
                    <a:pt x="1709" y="488"/>
                  </a:cubicBezTo>
                  <a:cubicBezTo>
                    <a:pt x="1767" y="488"/>
                    <a:pt x="1821" y="488"/>
                    <a:pt x="1871" y="497"/>
                  </a:cubicBezTo>
                  <a:cubicBezTo>
                    <a:pt x="1970" y="497"/>
                    <a:pt x="2110" y="497"/>
                    <a:pt x="2209" y="517"/>
                  </a:cubicBezTo>
                  <a:cubicBezTo>
                    <a:pt x="2309" y="557"/>
                    <a:pt x="2428" y="557"/>
                    <a:pt x="2528" y="577"/>
                  </a:cubicBezTo>
                  <a:lnTo>
                    <a:pt x="2826" y="657"/>
                  </a:lnTo>
                  <a:cubicBezTo>
                    <a:pt x="2926" y="677"/>
                    <a:pt x="3025" y="696"/>
                    <a:pt x="3105" y="716"/>
                  </a:cubicBezTo>
                  <a:lnTo>
                    <a:pt x="3323" y="796"/>
                  </a:lnTo>
                  <a:cubicBezTo>
                    <a:pt x="3363" y="856"/>
                    <a:pt x="3443" y="856"/>
                    <a:pt x="3503" y="876"/>
                  </a:cubicBezTo>
                  <a:cubicBezTo>
                    <a:pt x="3602" y="895"/>
                    <a:pt x="3662" y="915"/>
                    <a:pt x="3662" y="915"/>
                  </a:cubicBezTo>
                  <a:cubicBezTo>
                    <a:pt x="3662" y="915"/>
                    <a:pt x="3642" y="876"/>
                    <a:pt x="3582" y="796"/>
                  </a:cubicBezTo>
                  <a:lnTo>
                    <a:pt x="3423" y="657"/>
                  </a:lnTo>
                  <a:cubicBezTo>
                    <a:pt x="3383" y="577"/>
                    <a:pt x="3304" y="517"/>
                    <a:pt x="3224" y="478"/>
                  </a:cubicBezTo>
                  <a:cubicBezTo>
                    <a:pt x="3164" y="418"/>
                    <a:pt x="3144" y="398"/>
                    <a:pt x="3105" y="378"/>
                  </a:cubicBezTo>
                  <a:lnTo>
                    <a:pt x="2945" y="299"/>
                  </a:lnTo>
                  <a:cubicBezTo>
                    <a:pt x="2846" y="259"/>
                    <a:pt x="2746" y="179"/>
                    <a:pt x="2627" y="159"/>
                  </a:cubicBezTo>
                  <a:cubicBezTo>
                    <a:pt x="2528" y="119"/>
                    <a:pt x="2408" y="80"/>
                    <a:pt x="2289" y="60"/>
                  </a:cubicBezTo>
                  <a:cubicBezTo>
                    <a:pt x="2150" y="20"/>
                    <a:pt x="2030" y="0"/>
                    <a:pt x="1911" y="0"/>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59" name="Google Shape;159;p2"/>
            <p:cNvSpPr/>
            <p:nvPr/>
          </p:nvSpPr>
          <p:spPr>
            <a:xfrm>
              <a:off x="5765800" y="3783900"/>
              <a:ext cx="58200" cy="34350"/>
            </a:xfrm>
            <a:custGeom>
              <a:avLst/>
              <a:gdLst/>
              <a:ahLst/>
              <a:cxnLst/>
              <a:rect l="l" t="t" r="r" b="b"/>
              <a:pathLst>
                <a:path w="2328" h="1374" extrusionOk="0">
                  <a:moveTo>
                    <a:pt x="1413" y="1"/>
                  </a:moveTo>
                  <a:cubicBezTo>
                    <a:pt x="1313" y="1"/>
                    <a:pt x="1214" y="1"/>
                    <a:pt x="1114" y="21"/>
                  </a:cubicBezTo>
                  <a:cubicBezTo>
                    <a:pt x="1015" y="21"/>
                    <a:pt x="915" y="60"/>
                    <a:pt x="816" y="100"/>
                  </a:cubicBezTo>
                  <a:cubicBezTo>
                    <a:pt x="716" y="140"/>
                    <a:pt x="637" y="200"/>
                    <a:pt x="537" y="239"/>
                  </a:cubicBezTo>
                  <a:cubicBezTo>
                    <a:pt x="458" y="299"/>
                    <a:pt x="378" y="359"/>
                    <a:pt x="318" y="438"/>
                  </a:cubicBezTo>
                  <a:cubicBezTo>
                    <a:pt x="259" y="498"/>
                    <a:pt x="239" y="518"/>
                    <a:pt x="219" y="558"/>
                  </a:cubicBezTo>
                  <a:cubicBezTo>
                    <a:pt x="199" y="617"/>
                    <a:pt x="159" y="637"/>
                    <a:pt x="139" y="697"/>
                  </a:cubicBezTo>
                  <a:cubicBezTo>
                    <a:pt x="100" y="757"/>
                    <a:pt x="60" y="836"/>
                    <a:pt x="40" y="916"/>
                  </a:cubicBezTo>
                  <a:cubicBezTo>
                    <a:pt x="0" y="1035"/>
                    <a:pt x="20" y="1194"/>
                    <a:pt x="20" y="1254"/>
                  </a:cubicBezTo>
                  <a:cubicBezTo>
                    <a:pt x="20" y="1334"/>
                    <a:pt x="40" y="1374"/>
                    <a:pt x="40" y="1374"/>
                  </a:cubicBezTo>
                  <a:cubicBezTo>
                    <a:pt x="40" y="1374"/>
                    <a:pt x="139" y="1214"/>
                    <a:pt x="338" y="996"/>
                  </a:cubicBezTo>
                  <a:cubicBezTo>
                    <a:pt x="398" y="956"/>
                    <a:pt x="438" y="916"/>
                    <a:pt x="497" y="856"/>
                  </a:cubicBezTo>
                  <a:lnTo>
                    <a:pt x="557" y="797"/>
                  </a:lnTo>
                  <a:cubicBezTo>
                    <a:pt x="597" y="797"/>
                    <a:pt x="617" y="757"/>
                    <a:pt x="637" y="737"/>
                  </a:cubicBezTo>
                  <a:cubicBezTo>
                    <a:pt x="696" y="717"/>
                    <a:pt x="756" y="657"/>
                    <a:pt x="816" y="637"/>
                  </a:cubicBezTo>
                  <a:cubicBezTo>
                    <a:pt x="895" y="617"/>
                    <a:pt x="935" y="598"/>
                    <a:pt x="1015" y="558"/>
                  </a:cubicBezTo>
                  <a:lnTo>
                    <a:pt x="1234" y="498"/>
                  </a:lnTo>
                  <a:cubicBezTo>
                    <a:pt x="1254" y="498"/>
                    <a:pt x="1313" y="458"/>
                    <a:pt x="1333" y="458"/>
                  </a:cubicBezTo>
                  <a:cubicBezTo>
                    <a:pt x="1393" y="458"/>
                    <a:pt x="1413" y="438"/>
                    <a:pt x="1453" y="438"/>
                  </a:cubicBezTo>
                  <a:cubicBezTo>
                    <a:pt x="1532" y="419"/>
                    <a:pt x="1612" y="399"/>
                    <a:pt x="1691" y="399"/>
                  </a:cubicBezTo>
                  <a:cubicBezTo>
                    <a:pt x="1751" y="399"/>
                    <a:pt x="1811" y="399"/>
                    <a:pt x="1890" y="359"/>
                  </a:cubicBezTo>
                  <a:cubicBezTo>
                    <a:pt x="2010" y="339"/>
                    <a:pt x="2129" y="339"/>
                    <a:pt x="2209" y="319"/>
                  </a:cubicBezTo>
                  <a:cubicBezTo>
                    <a:pt x="2288" y="319"/>
                    <a:pt x="2328" y="299"/>
                    <a:pt x="2328" y="299"/>
                  </a:cubicBezTo>
                  <a:cubicBezTo>
                    <a:pt x="2328" y="299"/>
                    <a:pt x="2288" y="259"/>
                    <a:pt x="2209" y="220"/>
                  </a:cubicBezTo>
                  <a:cubicBezTo>
                    <a:pt x="2189" y="200"/>
                    <a:pt x="2129" y="160"/>
                    <a:pt x="2089" y="140"/>
                  </a:cubicBezTo>
                  <a:cubicBezTo>
                    <a:pt x="2029" y="120"/>
                    <a:pt x="1990" y="100"/>
                    <a:pt x="1910" y="60"/>
                  </a:cubicBezTo>
                  <a:cubicBezTo>
                    <a:pt x="1831" y="40"/>
                    <a:pt x="1751" y="40"/>
                    <a:pt x="1691" y="21"/>
                  </a:cubicBezTo>
                  <a:cubicBezTo>
                    <a:pt x="1592" y="1"/>
                    <a:pt x="1512" y="1"/>
                    <a:pt x="1413" y="1"/>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0" name="Google Shape;160;p2"/>
            <p:cNvSpPr/>
            <p:nvPr/>
          </p:nvSpPr>
          <p:spPr>
            <a:xfrm>
              <a:off x="6238325" y="3784900"/>
              <a:ext cx="72650" cy="21425"/>
            </a:xfrm>
            <a:custGeom>
              <a:avLst/>
              <a:gdLst/>
              <a:ahLst/>
              <a:cxnLst/>
              <a:rect l="l" t="t" r="r" b="b"/>
              <a:pathLst>
                <a:path w="2906" h="857" extrusionOk="0">
                  <a:moveTo>
                    <a:pt x="1194" y="0"/>
                  </a:moveTo>
                  <a:cubicBezTo>
                    <a:pt x="1095" y="0"/>
                    <a:pt x="995" y="20"/>
                    <a:pt x="896" y="60"/>
                  </a:cubicBezTo>
                  <a:cubicBezTo>
                    <a:pt x="697" y="100"/>
                    <a:pt x="518" y="180"/>
                    <a:pt x="398" y="259"/>
                  </a:cubicBezTo>
                  <a:cubicBezTo>
                    <a:pt x="259" y="319"/>
                    <a:pt x="160" y="398"/>
                    <a:pt x="100" y="478"/>
                  </a:cubicBezTo>
                  <a:cubicBezTo>
                    <a:pt x="20" y="518"/>
                    <a:pt x="1" y="577"/>
                    <a:pt x="1" y="577"/>
                  </a:cubicBezTo>
                  <a:cubicBezTo>
                    <a:pt x="1" y="577"/>
                    <a:pt x="147" y="534"/>
                    <a:pt x="351" y="534"/>
                  </a:cubicBezTo>
                  <a:cubicBezTo>
                    <a:pt x="385" y="534"/>
                    <a:pt x="421" y="535"/>
                    <a:pt x="458" y="538"/>
                  </a:cubicBezTo>
                  <a:cubicBezTo>
                    <a:pt x="617" y="538"/>
                    <a:pt x="757" y="518"/>
                    <a:pt x="936" y="518"/>
                  </a:cubicBezTo>
                  <a:cubicBezTo>
                    <a:pt x="1115" y="518"/>
                    <a:pt x="1294" y="518"/>
                    <a:pt x="1453" y="538"/>
                  </a:cubicBezTo>
                  <a:cubicBezTo>
                    <a:pt x="1533" y="538"/>
                    <a:pt x="1632" y="577"/>
                    <a:pt x="1712" y="577"/>
                  </a:cubicBezTo>
                  <a:cubicBezTo>
                    <a:pt x="1791" y="597"/>
                    <a:pt x="1891" y="597"/>
                    <a:pt x="1950" y="617"/>
                  </a:cubicBezTo>
                  <a:cubicBezTo>
                    <a:pt x="2030" y="617"/>
                    <a:pt x="2110" y="657"/>
                    <a:pt x="2189" y="677"/>
                  </a:cubicBezTo>
                  <a:cubicBezTo>
                    <a:pt x="2249" y="677"/>
                    <a:pt x="2328" y="697"/>
                    <a:pt x="2408" y="717"/>
                  </a:cubicBezTo>
                  <a:cubicBezTo>
                    <a:pt x="2468" y="757"/>
                    <a:pt x="2547" y="757"/>
                    <a:pt x="2607" y="776"/>
                  </a:cubicBezTo>
                  <a:cubicBezTo>
                    <a:pt x="2647" y="796"/>
                    <a:pt x="2706" y="796"/>
                    <a:pt x="2746" y="816"/>
                  </a:cubicBezTo>
                  <a:cubicBezTo>
                    <a:pt x="2846" y="856"/>
                    <a:pt x="2905" y="856"/>
                    <a:pt x="2905" y="856"/>
                  </a:cubicBezTo>
                  <a:cubicBezTo>
                    <a:pt x="2905" y="856"/>
                    <a:pt x="2885" y="796"/>
                    <a:pt x="2826" y="717"/>
                  </a:cubicBezTo>
                  <a:cubicBezTo>
                    <a:pt x="2786" y="657"/>
                    <a:pt x="2706" y="558"/>
                    <a:pt x="2587" y="458"/>
                  </a:cubicBezTo>
                  <a:cubicBezTo>
                    <a:pt x="2527" y="398"/>
                    <a:pt x="2448" y="359"/>
                    <a:pt x="2388" y="299"/>
                  </a:cubicBezTo>
                  <a:cubicBezTo>
                    <a:pt x="2308" y="259"/>
                    <a:pt x="2229" y="199"/>
                    <a:pt x="2129" y="160"/>
                  </a:cubicBezTo>
                  <a:cubicBezTo>
                    <a:pt x="2030" y="120"/>
                    <a:pt x="1930" y="80"/>
                    <a:pt x="1831" y="60"/>
                  </a:cubicBezTo>
                  <a:cubicBezTo>
                    <a:pt x="1712" y="20"/>
                    <a:pt x="1612" y="0"/>
                    <a:pt x="1513" y="0"/>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1" name="Google Shape;161;p2"/>
            <p:cNvSpPr/>
            <p:nvPr/>
          </p:nvSpPr>
          <p:spPr>
            <a:xfrm>
              <a:off x="6017475" y="3400275"/>
              <a:ext cx="155450" cy="42475"/>
            </a:xfrm>
            <a:custGeom>
              <a:avLst/>
              <a:gdLst/>
              <a:ahLst/>
              <a:cxnLst/>
              <a:rect l="l" t="t" r="r" b="b"/>
              <a:pathLst>
                <a:path w="6218" h="1699" extrusionOk="0">
                  <a:moveTo>
                    <a:pt x="2729" y="0"/>
                  </a:moveTo>
                  <a:cubicBezTo>
                    <a:pt x="1946" y="0"/>
                    <a:pt x="1045" y="114"/>
                    <a:pt x="40" y="424"/>
                  </a:cubicBezTo>
                  <a:cubicBezTo>
                    <a:pt x="40" y="424"/>
                    <a:pt x="1" y="961"/>
                    <a:pt x="916" y="1418"/>
                  </a:cubicBezTo>
                  <a:cubicBezTo>
                    <a:pt x="1053" y="1484"/>
                    <a:pt x="1195" y="1513"/>
                    <a:pt x="1355" y="1513"/>
                  </a:cubicBezTo>
                  <a:cubicBezTo>
                    <a:pt x="1680" y="1513"/>
                    <a:pt x="2079" y="1393"/>
                    <a:pt x="2667" y="1219"/>
                  </a:cubicBezTo>
                  <a:cubicBezTo>
                    <a:pt x="3052" y="1108"/>
                    <a:pt x="3316" y="1037"/>
                    <a:pt x="3546" y="1037"/>
                  </a:cubicBezTo>
                  <a:cubicBezTo>
                    <a:pt x="3849" y="1037"/>
                    <a:pt x="4092" y="1161"/>
                    <a:pt x="4477" y="1478"/>
                  </a:cubicBezTo>
                  <a:cubicBezTo>
                    <a:pt x="4667" y="1634"/>
                    <a:pt x="4874" y="1698"/>
                    <a:pt x="5077" y="1698"/>
                  </a:cubicBezTo>
                  <a:cubicBezTo>
                    <a:pt x="5598" y="1698"/>
                    <a:pt x="6094" y="1279"/>
                    <a:pt x="6208" y="921"/>
                  </a:cubicBezTo>
                  <a:cubicBezTo>
                    <a:pt x="6208" y="921"/>
                    <a:pt x="6209" y="921"/>
                    <a:pt x="6209" y="921"/>
                  </a:cubicBezTo>
                  <a:cubicBezTo>
                    <a:pt x="6218" y="921"/>
                    <a:pt x="4950" y="0"/>
                    <a:pt x="272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2" name="Google Shape;162;p2"/>
            <p:cNvSpPr/>
            <p:nvPr/>
          </p:nvSpPr>
          <p:spPr>
            <a:xfrm>
              <a:off x="6039850" y="3422300"/>
              <a:ext cx="39325" cy="13650"/>
            </a:xfrm>
            <a:custGeom>
              <a:avLst/>
              <a:gdLst/>
              <a:ahLst/>
              <a:cxnLst/>
              <a:rect l="l" t="t" r="r" b="b"/>
              <a:pathLst>
                <a:path w="1573" h="546" extrusionOk="0">
                  <a:moveTo>
                    <a:pt x="1573" y="0"/>
                  </a:moveTo>
                  <a:cubicBezTo>
                    <a:pt x="1573" y="0"/>
                    <a:pt x="1533" y="0"/>
                    <a:pt x="1493" y="40"/>
                  </a:cubicBezTo>
                  <a:cubicBezTo>
                    <a:pt x="1433" y="60"/>
                    <a:pt x="1374" y="80"/>
                    <a:pt x="1294" y="100"/>
                  </a:cubicBezTo>
                  <a:cubicBezTo>
                    <a:pt x="1195" y="139"/>
                    <a:pt x="1115" y="179"/>
                    <a:pt x="1016" y="199"/>
                  </a:cubicBezTo>
                  <a:cubicBezTo>
                    <a:pt x="936" y="259"/>
                    <a:pt x="837" y="279"/>
                    <a:pt x="737" y="299"/>
                  </a:cubicBezTo>
                  <a:cubicBezTo>
                    <a:pt x="611" y="336"/>
                    <a:pt x="509" y="350"/>
                    <a:pt x="410" y="350"/>
                  </a:cubicBezTo>
                  <a:cubicBezTo>
                    <a:pt x="354" y="350"/>
                    <a:pt x="298" y="346"/>
                    <a:pt x="240" y="338"/>
                  </a:cubicBezTo>
                  <a:cubicBezTo>
                    <a:pt x="180" y="299"/>
                    <a:pt x="120" y="299"/>
                    <a:pt x="80" y="279"/>
                  </a:cubicBezTo>
                  <a:cubicBezTo>
                    <a:pt x="21" y="259"/>
                    <a:pt x="1" y="259"/>
                    <a:pt x="1" y="259"/>
                  </a:cubicBezTo>
                  <a:lnTo>
                    <a:pt x="1" y="259"/>
                  </a:lnTo>
                  <a:cubicBezTo>
                    <a:pt x="1" y="259"/>
                    <a:pt x="1" y="338"/>
                    <a:pt x="120" y="438"/>
                  </a:cubicBezTo>
                  <a:cubicBezTo>
                    <a:pt x="180" y="478"/>
                    <a:pt x="240" y="498"/>
                    <a:pt x="359" y="537"/>
                  </a:cubicBezTo>
                  <a:cubicBezTo>
                    <a:pt x="386" y="543"/>
                    <a:pt x="417" y="545"/>
                    <a:pt x="451" y="545"/>
                  </a:cubicBezTo>
                  <a:cubicBezTo>
                    <a:pt x="544" y="545"/>
                    <a:pt x="660" y="527"/>
                    <a:pt x="777" y="498"/>
                  </a:cubicBezTo>
                  <a:cubicBezTo>
                    <a:pt x="916" y="458"/>
                    <a:pt x="1036" y="398"/>
                    <a:pt x="1135" y="358"/>
                  </a:cubicBezTo>
                  <a:cubicBezTo>
                    <a:pt x="1234" y="279"/>
                    <a:pt x="1314" y="239"/>
                    <a:pt x="1394" y="179"/>
                  </a:cubicBezTo>
                  <a:lnTo>
                    <a:pt x="1513" y="60"/>
                  </a:lnTo>
                  <a:lnTo>
                    <a:pt x="1573"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3" name="Google Shape;163;p2"/>
            <p:cNvSpPr/>
            <p:nvPr/>
          </p:nvSpPr>
          <p:spPr>
            <a:xfrm>
              <a:off x="6131375" y="3428250"/>
              <a:ext cx="25900" cy="12850"/>
            </a:xfrm>
            <a:custGeom>
              <a:avLst/>
              <a:gdLst/>
              <a:ahLst/>
              <a:cxnLst/>
              <a:rect l="l" t="t" r="r" b="b"/>
              <a:pathLst>
                <a:path w="1036" h="514" extrusionOk="0">
                  <a:moveTo>
                    <a:pt x="21" y="1"/>
                  </a:moveTo>
                  <a:cubicBezTo>
                    <a:pt x="21" y="1"/>
                    <a:pt x="1" y="61"/>
                    <a:pt x="21" y="200"/>
                  </a:cubicBezTo>
                  <a:cubicBezTo>
                    <a:pt x="41" y="240"/>
                    <a:pt x="61" y="319"/>
                    <a:pt x="140" y="359"/>
                  </a:cubicBezTo>
                  <a:cubicBezTo>
                    <a:pt x="200" y="439"/>
                    <a:pt x="299" y="459"/>
                    <a:pt x="399" y="498"/>
                  </a:cubicBezTo>
                  <a:cubicBezTo>
                    <a:pt x="448" y="508"/>
                    <a:pt x="498" y="513"/>
                    <a:pt x="543" y="513"/>
                  </a:cubicBezTo>
                  <a:cubicBezTo>
                    <a:pt x="588" y="513"/>
                    <a:pt x="628" y="508"/>
                    <a:pt x="657" y="498"/>
                  </a:cubicBezTo>
                  <a:cubicBezTo>
                    <a:pt x="737" y="459"/>
                    <a:pt x="817" y="439"/>
                    <a:pt x="856" y="419"/>
                  </a:cubicBezTo>
                  <a:cubicBezTo>
                    <a:pt x="916" y="399"/>
                    <a:pt x="956" y="359"/>
                    <a:pt x="996" y="339"/>
                  </a:cubicBezTo>
                  <a:cubicBezTo>
                    <a:pt x="1016" y="339"/>
                    <a:pt x="1035" y="319"/>
                    <a:pt x="1035" y="319"/>
                  </a:cubicBezTo>
                  <a:lnTo>
                    <a:pt x="638" y="319"/>
                  </a:lnTo>
                  <a:cubicBezTo>
                    <a:pt x="558" y="319"/>
                    <a:pt x="498" y="319"/>
                    <a:pt x="439" y="299"/>
                  </a:cubicBezTo>
                  <a:cubicBezTo>
                    <a:pt x="319" y="260"/>
                    <a:pt x="220" y="220"/>
                    <a:pt x="140" y="140"/>
                  </a:cubicBezTo>
                  <a:lnTo>
                    <a:pt x="41" y="4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164" name="Google Shape;164;p2"/>
          <p:cNvGrpSpPr/>
          <p:nvPr/>
        </p:nvGrpSpPr>
        <p:grpSpPr>
          <a:xfrm>
            <a:off x="9970644" y="4329387"/>
            <a:ext cx="1563938" cy="2145196"/>
            <a:chOff x="6481050" y="2803650"/>
            <a:chExt cx="753100" cy="1033000"/>
          </a:xfrm>
        </p:grpSpPr>
        <p:sp>
          <p:nvSpPr>
            <p:cNvPr id="165" name="Google Shape;165;p2"/>
            <p:cNvSpPr/>
            <p:nvPr/>
          </p:nvSpPr>
          <p:spPr>
            <a:xfrm>
              <a:off x="6542750" y="2843800"/>
              <a:ext cx="629725" cy="974450"/>
            </a:xfrm>
            <a:custGeom>
              <a:avLst/>
              <a:gdLst/>
              <a:ahLst/>
              <a:cxnLst/>
              <a:rect l="l" t="t" r="r" b="b"/>
              <a:pathLst>
                <a:path w="25189" h="38978" extrusionOk="0">
                  <a:moveTo>
                    <a:pt x="12614" y="1"/>
                  </a:moveTo>
                  <a:lnTo>
                    <a:pt x="0" y="12396"/>
                  </a:lnTo>
                  <a:lnTo>
                    <a:pt x="0" y="38978"/>
                  </a:lnTo>
                  <a:lnTo>
                    <a:pt x="25189" y="38978"/>
                  </a:lnTo>
                  <a:lnTo>
                    <a:pt x="25189" y="12396"/>
                  </a:lnTo>
                  <a:lnTo>
                    <a:pt x="22184" y="9452"/>
                  </a:lnTo>
                  <a:lnTo>
                    <a:pt x="22184" y="618"/>
                  </a:lnTo>
                  <a:lnTo>
                    <a:pt x="18165" y="618"/>
                  </a:lnTo>
                  <a:lnTo>
                    <a:pt x="18165" y="5472"/>
                  </a:lnTo>
                  <a:lnTo>
                    <a:pt x="12614" y="1"/>
                  </a:lnTo>
                  <a:close/>
                </a:path>
              </a:pathLst>
            </a:custGeom>
            <a:solidFill>
              <a:srgbClr val="F3D29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6" name="Google Shape;166;p2"/>
            <p:cNvSpPr/>
            <p:nvPr/>
          </p:nvSpPr>
          <p:spPr>
            <a:xfrm>
              <a:off x="6639250" y="3093475"/>
              <a:ext cx="475525" cy="7525"/>
            </a:xfrm>
            <a:custGeom>
              <a:avLst/>
              <a:gdLst/>
              <a:ahLst/>
              <a:cxnLst/>
              <a:rect l="l" t="t" r="r" b="b"/>
              <a:pathLst>
                <a:path w="19021" h="301" extrusionOk="0">
                  <a:moveTo>
                    <a:pt x="181" y="1"/>
                  </a:moveTo>
                  <a:cubicBezTo>
                    <a:pt x="0" y="1"/>
                    <a:pt x="6" y="300"/>
                    <a:pt x="199" y="300"/>
                  </a:cubicBezTo>
                  <a:lnTo>
                    <a:pt x="18822" y="300"/>
                  </a:lnTo>
                  <a:cubicBezTo>
                    <a:pt x="19021" y="300"/>
                    <a:pt x="19021" y="2"/>
                    <a:pt x="18822" y="2"/>
                  </a:cubicBezTo>
                  <a:lnTo>
                    <a:pt x="199" y="2"/>
                  </a:lnTo>
                  <a:cubicBezTo>
                    <a:pt x="193" y="1"/>
                    <a:pt x="187" y="1"/>
                    <a:pt x="18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7" name="Google Shape;167;p2"/>
            <p:cNvSpPr/>
            <p:nvPr/>
          </p:nvSpPr>
          <p:spPr>
            <a:xfrm>
              <a:off x="6853625" y="2865950"/>
              <a:ext cx="7725" cy="235300"/>
            </a:xfrm>
            <a:custGeom>
              <a:avLst/>
              <a:gdLst/>
              <a:ahLst/>
              <a:cxnLst/>
              <a:rect l="l" t="t" r="r" b="b"/>
              <a:pathLst>
                <a:path w="309" h="9412" extrusionOk="0">
                  <a:moveTo>
                    <a:pt x="157" y="0"/>
                  </a:moveTo>
                  <a:cubicBezTo>
                    <a:pt x="80" y="0"/>
                    <a:pt x="0" y="50"/>
                    <a:pt x="0" y="149"/>
                  </a:cubicBezTo>
                  <a:lnTo>
                    <a:pt x="0" y="9262"/>
                  </a:lnTo>
                  <a:cubicBezTo>
                    <a:pt x="0" y="9361"/>
                    <a:pt x="75" y="9411"/>
                    <a:pt x="149" y="9411"/>
                  </a:cubicBezTo>
                  <a:cubicBezTo>
                    <a:pt x="224" y="9411"/>
                    <a:pt x="299" y="9361"/>
                    <a:pt x="299" y="9262"/>
                  </a:cubicBezTo>
                  <a:lnTo>
                    <a:pt x="299" y="149"/>
                  </a:lnTo>
                  <a:cubicBezTo>
                    <a:pt x="309" y="50"/>
                    <a:pt x="234" y="0"/>
                    <a:pt x="15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8" name="Google Shape;168;p2"/>
            <p:cNvSpPr/>
            <p:nvPr/>
          </p:nvSpPr>
          <p:spPr>
            <a:xfrm>
              <a:off x="6739675" y="2934850"/>
              <a:ext cx="235400" cy="166025"/>
            </a:xfrm>
            <a:custGeom>
              <a:avLst/>
              <a:gdLst/>
              <a:ahLst/>
              <a:cxnLst/>
              <a:rect l="l" t="t" r="r" b="b"/>
              <a:pathLst>
                <a:path w="9416" h="6641" extrusionOk="0">
                  <a:moveTo>
                    <a:pt x="9195" y="1"/>
                  </a:moveTo>
                  <a:cubicBezTo>
                    <a:pt x="9144" y="1"/>
                    <a:pt x="9092" y="24"/>
                    <a:pt x="9055" y="79"/>
                  </a:cubicBezTo>
                  <a:cubicBezTo>
                    <a:pt x="7626" y="2127"/>
                    <a:pt x="6178" y="4192"/>
                    <a:pt x="4766" y="6241"/>
                  </a:cubicBezTo>
                  <a:lnTo>
                    <a:pt x="4766" y="6241"/>
                  </a:lnTo>
                  <a:cubicBezTo>
                    <a:pt x="4763" y="6236"/>
                    <a:pt x="4760" y="6232"/>
                    <a:pt x="4757" y="6227"/>
                  </a:cubicBezTo>
                  <a:cubicBezTo>
                    <a:pt x="4578" y="6009"/>
                    <a:pt x="4399" y="5770"/>
                    <a:pt x="4260" y="5551"/>
                  </a:cubicBezTo>
                  <a:cubicBezTo>
                    <a:pt x="3703" y="4835"/>
                    <a:pt x="3185" y="4118"/>
                    <a:pt x="2648" y="3382"/>
                  </a:cubicBezTo>
                  <a:cubicBezTo>
                    <a:pt x="1872" y="2368"/>
                    <a:pt x="1136" y="1353"/>
                    <a:pt x="360" y="358"/>
                  </a:cubicBezTo>
                  <a:cubicBezTo>
                    <a:pt x="316" y="294"/>
                    <a:pt x="259" y="269"/>
                    <a:pt x="206" y="269"/>
                  </a:cubicBezTo>
                  <a:cubicBezTo>
                    <a:pt x="94" y="269"/>
                    <a:pt x="0" y="383"/>
                    <a:pt x="82" y="477"/>
                  </a:cubicBezTo>
                  <a:cubicBezTo>
                    <a:pt x="1594" y="2527"/>
                    <a:pt x="3126" y="4536"/>
                    <a:pt x="4638" y="6566"/>
                  </a:cubicBezTo>
                  <a:cubicBezTo>
                    <a:pt x="4668" y="6615"/>
                    <a:pt x="4717" y="6640"/>
                    <a:pt x="4767" y="6640"/>
                  </a:cubicBezTo>
                  <a:cubicBezTo>
                    <a:pt x="4817" y="6640"/>
                    <a:pt x="4867" y="6615"/>
                    <a:pt x="4896" y="6566"/>
                  </a:cubicBezTo>
                  <a:cubicBezTo>
                    <a:pt x="6369" y="4457"/>
                    <a:pt x="7861" y="2348"/>
                    <a:pt x="9333" y="239"/>
                  </a:cubicBezTo>
                  <a:cubicBezTo>
                    <a:pt x="9416" y="115"/>
                    <a:pt x="9309" y="1"/>
                    <a:pt x="919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69" name="Google Shape;169;p2"/>
            <p:cNvSpPr/>
            <p:nvPr/>
          </p:nvSpPr>
          <p:spPr>
            <a:xfrm>
              <a:off x="6980950" y="2841325"/>
              <a:ext cx="137300" cy="90200"/>
            </a:xfrm>
            <a:custGeom>
              <a:avLst/>
              <a:gdLst/>
              <a:ahLst/>
              <a:cxnLst/>
              <a:rect l="l" t="t" r="r" b="b"/>
              <a:pathLst>
                <a:path w="5492" h="3608" extrusionOk="0">
                  <a:moveTo>
                    <a:pt x="2707" y="0"/>
                  </a:moveTo>
                  <a:cubicBezTo>
                    <a:pt x="498" y="0"/>
                    <a:pt x="359" y="398"/>
                    <a:pt x="359" y="398"/>
                  </a:cubicBezTo>
                  <a:cubicBezTo>
                    <a:pt x="359" y="398"/>
                    <a:pt x="1" y="2149"/>
                    <a:pt x="598" y="2189"/>
                  </a:cubicBezTo>
                  <a:cubicBezTo>
                    <a:pt x="606" y="2189"/>
                    <a:pt x="614" y="2189"/>
                    <a:pt x="622" y="2189"/>
                  </a:cubicBezTo>
                  <a:cubicBezTo>
                    <a:pt x="1190" y="2189"/>
                    <a:pt x="1337" y="1532"/>
                    <a:pt x="1848" y="1532"/>
                  </a:cubicBezTo>
                  <a:cubicBezTo>
                    <a:pt x="1856" y="1532"/>
                    <a:pt x="1863" y="1532"/>
                    <a:pt x="1871" y="1532"/>
                  </a:cubicBezTo>
                  <a:cubicBezTo>
                    <a:pt x="2408" y="1572"/>
                    <a:pt x="2169" y="2686"/>
                    <a:pt x="2746" y="2806"/>
                  </a:cubicBezTo>
                  <a:cubicBezTo>
                    <a:pt x="2777" y="2812"/>
                    <a:pt x="2805" y="2815"/>
                    <a:pt x="2833" y="2815"/>
                  </a:cubicBezTo>
                  <a:cubicBezTo>
                    <a:pt x="3305" y="2815"/>
                    <a:pt x="3329" y="1891"/>
                    <a:pt x="3781" y="1891"/>
                  </a:cubicBezTo>
                  <a:cubicBezTo>
                    <a:pt x="4243" y="1891"/>
                    <a:pt x="3829" y="3607"/>
                    <a:pt x="4561" y="3607"/>
                  </a:cubicBezTo>
                  <a:cubicBezTo>
                    <a:pt x="4585" y="3607"/>
                    <a:pt x="4610" y="3605"/>
                    <a:pt x="4636" y="3602"/>
                  </a:cubicBezTo>
                  <a:cubicBezTo>
                    <a:pt x="5492" y="3482"/>
                    <a:pt x="5054" y="398"/>
                    <a:pt x="5054" y="398"/>
                  </a:cubicBezTo>
                  <a:cubicBezTo>
                    <a:pt x="5054" y="398"/>
                    <a:pt x="4935" y="0"/>
                    <a:pt x="270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0" name="Google Shape;170;p2"/>
            <p:cNvSpPr/>
            <p:nvPr/>
          </p:nvSpPr>
          <p:spPr>
            <a:xfrm>
              <a:off x="6481050" y="2803650"/>
              <a:ext cx="753100" cy="397825"/>
            </a:xfrm>
            <a:custGeom>
              <a:avLst/>
              <a:gdLst/>
              <a:ahLst/>
              <a:cxnLst/>
              <a:rect l="l" t="t" r="r" b="b"/>
              <a:pathLst>
                <a:path w="30124" h="15913" extrusionOk="0">
                  <a:moveTo>
                    <a:pt x="15033" y="0"/>
                  </a:moveTo>
                  <a:cubicBezTo>
                    <a:pt x="14704" y="0"/>
                    <a:pt x="14376" y="125"/>
                    <a:pt x="14127" y="373"/>
                  </a:cubicBezTo>
                  <a:lnTo>
                    <a:pt x="856" y="13445"/>
                  </a:lnTo>
                  <a:cubicBezTo>
                    <a:pt x="1" y="14261"/>
                    <a:pt x="697" y="15435"/>
                    <a:pt x="1573" y="15594"/>
                  </a:cubicBezTo>
                  <a:lnTo>
                    <a:pt x="1553" y="15634"/>
                  </a:lnTo>
                  <a:cubicBezTo>
                    <a:pt x="1553" y="15634"/>
                    <a:pt x="1887" y="15912"/>
                    <a:pt x="2473" y="15912"/>
                  </a:cubicBezTo>
                  <a:cubicBezTo>
                    <a:pt x="2994" y="15912"/>
                    <a:pt x="3715" y="15692"/>
                    <a:pt x="4577" y="14858"/>
                  </a:cubicBezTo>
                  <a:cubicBezTo>
                    <a:pt x="6427" y="13107"/>
                    <a:pt x="6248" y="12749"/>
                    <a:pt x="8357" y="12649"/>
                  </a:cubicBezTo>
                  <a:cubicBezTo>
                    <a:pt x="10446" y="12550"/>
                    <a:pt x="9472" y="9923"/>
                    <a:pt x="10427" y="9088"/>
                  </a:cubicBezTo>
                  <a:cubicBezTo>
                    <a:pt x="11342" y="8232"/>
                    <a:pt x="12158" y="8889"/>
                    <a:pt x="13013" y="7118"/>
                  </a:cubicBezTo>
                  <a:cubicBezTo>
                    <a:pt x="13715" y="5666"/>
                    <a:pt x="14698" y="4039"/>
                    <a:pt x="15621" y="4039"/>
                  </a:cubicBezTo>
                  <a:cubicBezTo>
                    <a:pt x="15824" y="4039"/>
                    <a:pt x="16023" y="4118"/>
                    <a:pt x="16216" y="4293"/>
                  </a:cubicBezTo>
                  <a:cubicBezTo>
                    <a:pt x="17291" y="5288"/>
                    <a:pt x="17012" y="7317"/>
                    <a:pt x="18683" y="7795"/>
                  </a:cubicBezTo>
                  <a:cubicBezTo>
                    <a:pt x="20355" y="8272"/>
                    <a:pt x="20673" y="8312"/>
                    <a:pt x="21230" y="10262"/>
                  </a:cubicBezTo>
                  <a:cubicBezTo>
                    <a:pt x="21767" y="12192"/>
                    <a:pt x="23041" y="12410"/>
                    <a:pt x="24016" y="12609"/>
                  </a:cubicBezTo>
                  <a:cubicBezTo>
                    <a:pt x="24951" y="12808"/>
                    <a:pt x="25209" y="15554"/>
                    <a:pt x="28214" y="15594"/>
                  </a:cubicBezTo>
                  <a:lnTo>
                    <a:pt x="28353" y="15594"/>
                  </a:lnTo>
                  <a:cubicBezTo>
                    <a:pt x="29328" y="15554"/>
                    <a:pt x="30124" y="14301"/>
                    <a:pt x="29228" y="13445"/>
                  </a:cubicBezTo>
                  <a:lnTo>
                    <a:pt x="15938" y="373"/>
                  </a:lnTo>
                  <a:cubicBezTo>
                    <a:pt x="15689" y="125"/>
                    <a:pt x="15361" y="0"/>
                    <a:pt x="1503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1" name="Google Shape;171;p2"/>
            <p:cNvSpPr/>
            <p:nvPr/>
          </p:nvSpPr>
          <p:spPr>
            <a:xfrm>
              <a:off x="6660125" y="3075600"/>
              <a:ext cx="47775" cy="30650"/>
            </a:xfrm>
            <a:custGeom>
              <a:avLst/>
              <a:gdLst/>
              <a:ahLst/>
              <a:cxnLst/>
              <a:rect l="l" t="t" r="r" b="b"/>
              <a:pathLst>
                <a:path w="1911" h="1226" extrusionOk="0">
                  <a:moveTo>
                    <a:pt x="1871" y="0"/>
                  </a:moveTo>
                  <a:cubicBezTo>
                    <a:pt x="1871" y="0"/>
                    <a:pt x="1871" y="20"/>
                    <a:pt x="1851" y="100"/>
                  </a:cubicBezTo>
                  <a:cubicBezTo>
                    <a:pt x="1851" y="120"/>
                    <a:pt x="1811" y="160"/>
                    <a:pt x="1811" y="219"/>
                  </a:cubicBezTo>
                  <a:cubicBezTo>
                    <a:pt x="1811" y="259"/>
                    <a:pt x="1791" y="319"/>
                    <a:pt x="1771" y="359"/>
                  </a:cubicBezTo>
                  <a:cubicBezTo>
                    <a:pt x="1771" y="418"/>
                    <a:pt x="1712" y="458"/>
                    <a:pt x="1692" y="518"/>
                  </a:cubicBezTo>
                  <a:cubicBezTo>
                    <a:pt x="1672" y="577"/>
                    <a:pt x="1612" y="617"/>
                    <a:pt x="1572" y="657"/>
                  </a:cubicBezTo>
                  <a:cubicBezTo>
                    <a:pt x="1552" y="717"/>
                    <a:pt x="1473" y="737"/>
                    <a:pt x="1413" y="796"/>
                  </a:cubicBezTo>
                  <a:cubicBezTo>
                    <a:pt x="1353" y="816"/>
                    <a:pt x="1294" y="836"/>
                    <a:pt x="1234" y="856"/>
                  </a:cubicBezTo>
                  <a:cubicBezTo>
                    <a:pt x="1095" y="916"/>
                    <a:pt x="956" y="936"/>
                    <a:pt x="796" y="956"/>
                  </a:cubicBezTo>
                  <a:cubicBezTo>
                    <a:pt x="657" y="956"/>
                    <a:pt x="538" y="995"/>
                    <a:pt x="398" y="995"/>
                  </a:cubicBezTo>
                  <a:cubicBezTo>
                    <a:pt x="180" y="1015"/>
                    <a:pt x="1" y="1015"/>
                    <a:pt x="1" y="1015"/>
                  </a:cubicBezTo>
                  <a:cubicBezTo>
                    <a:pt x="1" y="1015"/>
                    <a:pt x="160" y="1115"/>
                    <a:pt x="379" y="1194"/>
                  </a:cubicBezTo>
                  <a:cubicBezTo>
                    <a:pt x="474" y="1212"/>
                    <a:pt x="595" y="1225"/>
                    <a:pt x="729" y="1225"/>
                  </a:cubicBezTo>
                  <a:cubicBezTo>
                    <a:pt x="905" y="1225"/>
                    <a:pt x="1102" y="1202"/>
                    <a:pt x="1294" y="1135"/>
                  </a:cubicBezTo>
                  <a:cubicBezTo>
                    <a:pt x="1393" y="1115"/>
                    <a:pt x="1473" y="1055"/>
                    <a:pt x="1552" y="1015"/>
                  </a:cubicBezTo>
                  <a:cubicBezTo>
                    <a:pt x="1612" y="956"/>
                    <a:pt x="1692" y="916"/>
                    <a:pt x="1751" y="836"/>
                  </a:cubicBezTo>
                  <a:cubicBezTo>
                    <a:pt x="1791" y="757"/>
                    <a:pt x="1851" y="697"/>
                    <a:pt x="1871" y="617"/>
                  </a:cubicBezTo>
                  <a:cubicBezTo>
                    <a:pt x="1891" y="538"/>
                    <a:pt x="1911" y="498"/>
                    <a:pt x="1911" y="418"/>
                  </a:cubicBezTo>
                  <a:lnTo>
                    <a:pt x="1911" y="239"/>
                  </a:lnTo>
                  <a:cubicBezTo>
                    <a:pt x="1911" y="199"/>
                    <a:pt x="1891" y="140"/>
                    <a:pt x="1891" y="120"/>
                  </a:cubicBezTo>
                  <a:cubicBezTo>
                    <a:pt x="1871" y="40"/>
                    <a:pt x="1871" y="0"/>
                    <a:pt x="18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2" name="Google Shape;172;p2"/>
            <p:cNvSpPr/>
            <p:nvPr/>
          </p:nvSpPr>
          <p:spPr>
            <a:xfrm>
              <a:off x="6524325" y="3160150"/>
              <a:ext cx="47775" cy="30650"/>
            </a:xfrm>
            <a:custGeom>
              <a:avLst/>
              <a:gdLst/>
              <a:ahLst/>
              <a:cxnLst/>
              <a:rect l="l" t="t" r="r" b="b"/>
              <a:pathLst>
                <a:path w="1911" h="1226" extrusionOk="0">
                  <a:moveTo>
                    <a:pt x="1851" y="1"/>
                  </a:moveTo>
                  <a:cubicBezTo>
                    <a:pt x="1851" y="1"/>
                    <a:pt x="1851" y="21"/>
                    <a:pt x="1831" y="100"/>
                  </a:cubicBezTo>
                  <a:cubicBezTo>
                    <a:pt x="1831" y="120"/>
                    <a:pt x="1811" y="160"/>
                    <a:pt x="1811" y="220"/>
                  </a:cubicBezTo>
                  <a:cubicBezTo>
                    <a:pt x="1811" y="259"/>
                    <a:pt x="1792" y="319"/>
                    <a:pt x="1752" y="359"/>
                  </a:cubicBezTo>
                  <a:cubicBezTo>
                    <a:pt x="1752" y="419"/>
                    <a:pt x="1712" y="458"/>
                    <a:pt x="1692" y="518"/>
                  </a:cubicBezTo>
                  <a:cubicBezTo>
                    <a:pt x="1652" y="578"/>
                    <a:pt x="1612" y="618"/>
                    <a:pt x="1553" y="677"/>
                  </a:cubicBezTo>
                  <a:cubicBezTo>
                    <a:pt x="1533" y="717"/>
                    <a:pt x="1453" y="737"/>
                    <a:pt x="1414" y="797"/>
                  </a:cubicBezTo>
                  <a:cubicBezTo>
                    <a:pt x="1334" y="817"/>
                    <a:pt x="1294" y="836"/>
                    <a:pt x="1215" y="876"/>
                  </a:cubicBezTo>
                  <a:cubicBezTo>
                    <a:pt x="1095" y="916"/>
                    <a:pt x="936" y="936"/>
                    <a:pt x="797" y="956"/>
                  </a:cubicBezTo>
                  <a:cubicBezTo>
                    <a:pt x="638" y="956"/>
                    <a:pt x="518" y="996"/>
                    <a:pt x="399" y="996"/>
                  </a:cubicBezTo>
                  <a:cubicBezTo>
                    <a:pt x="160" y="1016"/>
                    <a:pt x="1" y="1016"/>
                    <a:pt x="1" y="1016"/>
                  </a:cubicBezTo>
                  <a:cubicBezTo>
                    <a:pt x="1" y="1016"/>
                    <a:pt x="140" y="1095"/>
                    <a:pt x="359" y="1195"/>
                  </a:cubicBezTo>
                  <a:cubicBezTo>
                    <a:pt x="463" y="1212"/>
                    <a:pt x="585" y="1225"/>
                    <a:pt x="720" y="1225"/>
                  </a:cubicBezTo>
                  <a:cubicBezTo>
                    <a:pt x="895" y="1225"/>
                    <a:pt x="1092" y="1202"/>
                    <a:pt x="1294" y="1135"/>
                  </a:cubicBezTo>
                  <a:cubicBezTo>
                    <a:pt x="1394" y="1115"/>
                    <a:pt x="1453" y="1055"/>
                    <a:pt x="1533" y="1016"/>
                  </a:cubicBezTo>
                  <a:cubicBezTo>
                    <a:pt x="1612" y="956"/>
                    <a:pt x="1692" y="916"/>
                    <a:pt x="1732" y="836"/>
                  </a:cubicBezTo>
                  <a:cubicBezTo>
                    <a:pt x="1792" y="757"/>
                    <a:pt x="1831" y="697"/>
                    <a:pt x="1851" y="618"/>
                  </a:cubicBezTo>
                  <a:cubicBezTo>
                    <a:pt x="1891" y="538"/>
                    <a:pt x="1911" y="498"/>
                    <a:pt x="1911" y="419"/>
                  </a:cubicBezTo>
                  <a:lnTo>
                    <a:pt x="1911" y="240"/>
                  </a:lnTo>
                  <a:cubicBezTo>
                    <a:pt x="1911" y="200"/>
                    <a:pt x="1891" y="140"/>
                    <a:pt x="1891" y="120"/>
                  </a:cubicBezTo>
                  <a:cubicBezTo>
                    <a:pt x="1851" y="41"/>
                    <a:pt x="1851" y="1"/>
                    <a:pt x="185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3" name="Google Shape;173;p2"/>
            <p:cNvSpPr/>
            <p:nvPr/>
          </p:nvSpPr>
          <p:spPr>
            <a:xfrm>
              <a:off x="6763100" y="2950750"/>
              <a:ext cx="35325" cy="46275"/>
            </a:xfrm>
            <a:custGeom>
              <a:avLst/>
              <a:gdLst/>
              <a:ahLst/>
              <a:cxnLst/>
              <a:rect l="l" t="t" r="r" b="b"/>
              <a:pathLst>
                <a:path w="1413" h="1851" extrusionOk="0">
                  <a:moveTo>
                    <a:pt x="1114" y="1"/>
                  </a:moveTo>
                  <a:cubicBezTo>
                    <a:pt x="1114" y="1"/>
                    <a:pt x="1114" y="20"/>
                    <a:pt x="1134" y="100"/>
                  </a:cubicBezTo>
                  <a:cubicBezTo>
                    <a:pt x="1154" y="140"/>
                    <a:pt x="1154" y="160"/>
                    <a:pt x="1194" y="219"/>
                  </a:cubicBezTo>
                  <a:cubicBezTo>
                    <a:pt x="1194" y="259"/>
                    <a:pt x="1214" y="319"/>
                    <a:pt x="1214" y="359"/>
                  </a:cubicBezTo>
                  <a:lnTo>
                    <a:pt x="1214" y="538"/>
                  </a:lnTo>
                  <a:cubicBezTo>
                    <a:pt x="1214" y="617"/>
                    <a:pt x="1194" y="657"/>
                    <a:pt x="1194" y="737"/>
                  </a:cubicBezTo>
                  <a:cubicBezTo>
                    <a:pt x="1194" y="816"/>
                    <a:pt x="1134" y="856"/>
                    <a:pt x="1114" y="936"/>
                  </a:cubicBezTo>
                  <a:cubicBezTo>
                    <a:pt x="1055" y="995"/>
                    <a:pt x="1035" y="1055"/>
                    <a:pt x="995" y="1115"/>
                  </a:cubicBezTo>
                  <a:cubicBezTo>
                    <a:pt x="895" y="1214"/>
                    <a:pt x="756" y="1314"/>
                    <a:pt x="657" y="1413"/>
                  </a:cubicBezTo>
                  <a:cubicBezTo>
                    <a:pt x="557" y="1493"/>
                    <a:pt x="438" y="1552"/>
                    <a:pt x="338" y="1632"/>
                  </a:cubicBezTo>
                  <a:cubicBezTo>
                    <a:pt x="139" y="1751"/>
                    <a:pt x="0" y="1851"/>
                    <a:pt x="0" y="1851"/>
                  </a:cubicBezTo>
                  <a:cubicBezTo>
                    <a:pt x="0" y="1851"/>
                    <a:pt x="139" y="1851"/>
                    <a:pt x="398" y="1732"/>
                  </a:cubicBezTo>
                  <a:cubicBezTo>
                    <a:pt x="617" y="1652"/>
                    <a:pt x="935" y="1513"/>
                    <a:pt x="1154" y="1234"/>
                  </a:cubicBezTo>
                  <a:lnTo>
                    <a:pt x="1313" y="1015"/>
                  </a:lnTo>
                  <a:cubicBezTo>
                    <a:pt x="1333" y="936"/>
                    <a:pt x="1393" y="836"/>
                    <a:pt x="1393" y="757"/>
                  </a:cubicBezTo>
                  <a:cubicBezTo>
                    <a:pt x="1393" y="657"/>
                    <a:pt x="1413" y="597"/>
                    <a:pt x="1393" y="518"/>
                  </a:cubicBezTo>
                  <a:cubicBezTo>
                    <a:pt x="1393" y="438"/>
                    <a:pt x="1353" y="359"/>
                    <a:pt x="1333" y="319"/>
                  </a:cubicBezTo>
                  <a:lnTo>
                    <a:pt x="1254" y="160"/>
                  </a:lnTo>
                  <a:cubicBezTo>
                    <a:pt x="1234" y="120"/>
                    <a:pt x="1214" y="100"/>
                    <a:pt x="1194" y="60"/>
                  </a:cubicBezTo>
                  <a:lnTo>
                    <a:pt x="1114"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4" name="Google Shape;174;p2"/>
            <p:cNvSpPr/>
            <p:nvPr/>
          </p:nvSpPr>
          <p:spPr>
            <a:xfrm>
              <a:off x="6929725" y="2944775"/>
              <a:ext cx="37825" cy="44025"/>
            </a:xfrm>
            <a:custGeom>
              <a:avLst/>
              <a:gdLst/>
              <a:ahLst/>
              <a:cxnLst/>
              <a:rect l="l" t="t" r="r" b="b"/>
              <a:pathLst>
                <a:path w="1513" h="1761" extrusionOk="0">
                  <a:moveTo>
                    <a:pt x="40" y="1"/>
                  </a:moveTo>
                  <a:cubicBezTo>
                    <a:pt x="40" y="1"/>
                    <a:pt x="0" y="160"/>
                    <a:pt x="20" y="439"/>
                  </a:cubicBezTo>
                  <a:cubicBezTo>
                    <a:pt x="20" y="677"/>
                    <a:pt x="60" y="1035"/>
                    <a:pt x="259" y="1334"/>
                  </a:cubicBezTo>
                  <a:cubicBezTo>
                    <a:pt x="319" y="1394"/>
                    <a:pt x="378" y="1453"/>
                    <a:pt x="438" y="1533"/>
                  </a:cubicBezTo>
                  <a:cubicBezTo>
                    <a:pt x="518" y="1573"/>
                    <a:pt x="577" y="1652"/>
                    <a:pt x="657" y="1672"/>
                  </a:cubicBezTo>
                  <a:cubicBezTo>
                    <a:pt x="736" y="1732"/>
                    <a:pt x="816" y="1752"/>
                    <a:pt x="876" y="1752"/>
                  </a:cubicBezTo>
                  <a:cubicBezTo>
                    <a:pt x="929" y="1752"/>
                    <a:pt x="982" y="1760"/>
                    <a:pt x="1035" y="1760"/>
                  </a:cubicBezTo>
                  <a:cubicBezTo>
                    <a:pt x="1061" y="1760"/>
                    <a:pt x="1088" y="1758"/>
                    <a:pt x="1115" y="1752"/>
                  </a:cubicBezTo>
                  <a:cubicBezTo>
                    <a:pt x="1174" y="1752"/>
                    <a:pt x="1234" y="1752"/>
                    <a:pt x="1274" y="1732"/>
                  </a:cubicBezTo>
                  <a:cubicBezTo>
                    <a:pt x="1333" y="1692"/>
                    <a:pt x="1393" y="1692"/>
                    <a:pt x="1413" y="1672"/>
                  </a:cubicBezTo>
                  <a:cubicBezTo>
                    <a:pt x="1493" y="1652"/>
                    <a:pt x="1512" y="1632"/>
                    <a:pt x="1512" y="1632"/>
                  </a:cubicBezTo>
                  <a:lnTo>
                    <a:pt x="1254" y="1632"/>
                  </a:lnTo>
                  <a:cubicBezTo>
                    <a:pt x="1214" y="1632"/>
                    <a:pt x="1154" y="1592"/>
                    <a:pt x="1115" y="1592"/>
                  </a:cubicBezTo>
                  <a:cubicBezTo>
                    <a:pt x="1055" y="1592"/>
                    <a:pt x="995" y="1573"/>
                    <a:pt x="935" y="1553"/>
                  </a:cubicBezTo>
                  <a:cubicBezTo>
                    <a:pt x="856" y="1553"/>
                    <a:pt x="816" y="1493"/>
                    <a:pt x="756" y="1473"/>
                  </a:cubicBezTo>
                  <a:cubicBezTo>
                    <a:pt x="717" y="1453"/>
                    <a:pt x="657" y="1394"/>
                    <a:pt x="617" y="1354"/>
                  </a:cubicBezTo>
                  <a:cubicBezTo>
                    <a:pt x="597" y="1294"/>
                    <a:pt x="518" y="1254"/>
                    <a:pt x="498" y="1175"/>
                  </a:cubicBezTo>
                  <a:cubicBezTo>
                    <a:pt x="418" y="1055"/>
                    <a:pt x="339" y="896"/>
                    <a:pt x="299" y="777"/>
                  </a:cubicBezTo>
                  <a:cubicBezTo>
                    <a:pt x="239" y="657"/>
                    <a:pt x="199" y="538"/>
                    <a:pt x="159" y="399"/>
                  </a:cubicBezTo>
                  <a:cubicBezTo>
                    <a:pt x="100" y="160"/>
                    <a:pt x="40" y="1"/>
                    <a:pt x="4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5" name="Google Shape;175;p2"/>
            <p:cNvSpPr/>
            <p:nvPr/>
          </p:nvSpPr>
          <p:spPr>
            <a:xfrm>
              <a:off x="7032675" y="3053225"/>
              <a:ext cx="37825" cy="43725"/>
            </a:xfrm>
            <a:custGeom>
              <a:avLst/>
              <a:gdLst/>
              <a:ahLst/>
              <a:cxnLst/>
              <a:rect l="l" t="t" r="r" b="b"/>
              <a:pathLst>
                <a:path w="1513" h="1749" extrusionOk="0">
                  <a:moveTo>
                    <a:pt x="61" y="0"/>
                  </a:moveTo>
                  <a:cubicBezTo>
                    <a:pt x="61" y="0"/>
                    <a:pt x="21" y="179"/>
                    <a:pt x="1" y="418"/>
                  </a:cubicBezTo>
                  <a:cubicBezTo>
                    <a:pt x="1" y="677"/>
                    <a:pt x="41" y="1015"/>
                    <a:pt x="240" y="1313"/>
                  </a:cubicBezTo>
                  <a:cubicBezTo>
                    <a:pt x="299" y="1393"/>
                    <a:pt x="379" y="1433"/>
                    <a:pt x="419" y="1512"/>
                  </a:cubicBezTo>
                  <a:cubicBezTo>
                    <a:pt x="498" y="1572"/>
                    <a:pt x="578" y="1632"/>
                    <a:pt x="638" y="1671"/>
                  </a:cubicBezTo>
                  <a:cubicBezTo>
                    <a:pt x="737" y="1711"/>
                    <a:pt x="817" y="1731"/>
                    <a:pt x="896" y="1731"/>
                  </a:cubicBezTo>
                  <a:cubicBezTo>
                    <a:pt x="949" y="1731"/>
                    <a:pt x="993" y="1749"/>
                    <a:pt x="1041" y="1749"/>
                  </a:cubicBezTo>
                  <a:cubicBezTo>
                    <a:pt x="1064" y="1749"/>
                    <a:pt x="1089" y="1744"/>
                    <a:pt x="1115" y="1731"/>
                  </a:cubicBezTo>
                  <a:cubicBezTo>
                    <a:pt x="1195" y="1731"/>
                    <a:pt x="1234" y="1731"/>
                    <a:pt x="1294" y="1711"/>
                  </a:cubicBezTo>
                  <a:cubicBezTo>
                    <a:pt x="1334" y="1691"/>
                    <a:pt x="1394" y="1691"/>
                    <a:pt x="1413" y="1671"/>
                  </a:cubicBezTo>
                  <a:cubicBezTo>
                    <a:pt x="1493" y="1632"/>
                    <a:pt x="1513" y="1612"/>
                    <a:pt x="1513" y="1612"/>
                  </a:cubicBezTo>
                  <a:lnTo>
                    <a:pt x="1274" y="1612"/>
                  </a:lnTo>
                  <a:cubicBezTo>
                    <a:pt x="1215" y="1612"/>
                    <a:pt x="1175" y="1592"/>
                    <a:pt x="1115" y="1592"/>
                  </a:cubicBezTo>
                  <a:cubicBezTo>
                    <a:pt x="1075" y="1592"/>
                    <a:pt x="996" y="1572"/>
                    <a:pt x="936" y="1532"/>
                  </a:cubicBezTo>
                  <a:cubicBezTo>
                    <a:pt x="876" y="1532"/>
                    <a:pt x="817" y="1492"/>
                    <a:pt x="777" y="1472"/>
                  </a:cubicBezTo>
                  <a:cubicBezTo>
                    <a:pt x="717" y="1433"/>
                    <a:pt x="677" y="1393"/>
                    <a:pt x="618" y="1333"/>
                  </a:cubicBezTo>
                  <a:cubicBezTo>
                    <a:pt x="598" y="1293"/>
                    <a:pt x="518" y="1234"/>
                    <a:pt x="498" y="1174"/>
                  </a:cubicBezTo>
                  <a:cubicBezTo>
                    <a:pt x="419" y="1035"/>
                    <a:pt x="359" y="895"/>
                    <a:pt x="299" y="776"/>
                  </a:cubicBezTo>
                  <a:cubicBezTo>
                    <a:pt x="259" y="637"/>
                    <a:pt x="200" y="517"/>
                    <a:pt x="180" y="398"/>
                  </a:cubicBezTo>
                  <a:cubicBezTo>
                    <a:pt x="100" y="139"/>
                    <a:pt x="61" y="0"/>
                    <a:pt x="6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6" name="Google Shape;176;p2"/>
            <p:cNvSpPr/>
            <p:nvPr/>
          </p:nvSpPr>
          <p:spPr>
            <a:xfrm>
              <a:off x="7131675" y="3138275"/>
              <a:ext cx="65175" cy="42300"/>
            </a:xfrm>
            <a:custGeom>
              <a:avLst/>
              <a:gdLst/>
              <a:ahLst/>
              <a:cxnLst/>
              <a:rect l="l" t="t" r="r" b="b"/>
              <a:pathLst>
                <a:path w="2607" h="1692" extrusionOk="0">
                  <a:moveTo>
                    <a:pt x="0" y="0"/>
                  </a:moveTo>
                  <a:cubicBezTo>
                    <a:pt x="0" y="1"/>
                    <a:pt x="20" y="219"/>
                    <a:pt x="139" y="558"/>
                  </a:cubicBezTo>
                  <a:cubicBezTo>
                    <a:pt x="299" y="836"/>
                    <a:pt x="577" y="1254"/>
                    <a:pt x="955" y="1493"/>
                  </a:cubicBezTo>
                  <a:cubicBezTo>
                    <a:pt x="1055" y="1572"/>
                    <a:pt x="1194" y="1592"/>
                    <a:pt x="1293" y="1652"/>
                  </a:cubicBezTo>
                  <a:cubicBezTo>
                    <a:pt x="1413" y="1672"/>
                    <a:pt x="1532" y="1692"/>
                    <a:pt x="1632" y="1692"/>
                  </a:cubicBezTo>
                  <a:cubicBezTo>
                    <a:pt x="1771" y="1692"/>
                    <a:pt x="1851" y="1692"/>
                    <a:pt x="1950" y="1652"/>
                  </a:cubicBezTo>
                  <a:cubicBezTo>
                    <a:pt x="2069" y="1612"/>
                    <a:pt x="2129" y="1572"/>
                    <a:pt x="2209" y="1513"/>
                  </a:cubicBezTo>
                  <a:cubicBezTo>
                    <a:pt x="2288" y="1473"/>
                    <a:pt x="2328" y="1413"/>
                    <a:pt x="2388" y="1373"/>
                  </a:cubicBezTo>
                  <a:cubicBezTo>
                    <a:pt x="2428" y="1314"/>
                    <a:pt x="2487" y="1294"/>
                    <a:pt x="2507" y="1254"/>
                  </a:cubicBezTo>
                  <a:cubicBezTo>
                    <a:pt x="2587" y="1174"/>
                    <a:pt x="2607" y="1115"/>
                    <a:pt x="2607" y="1115"/>
                  </a:cubicBezTo>
                  <a:lnTo>
                    <a:pt x="2607" y="1115"/>
                  </a:lnTo>
                  <a:cubicBezTo>
                    <a:pt x="2607" y="1115"/>
                    <a:pt x="2567" y="1154"/>
                    <a:pt x="2487" y="1194"/>
                  </a:cubicBezTo>
                  <a:lnTo>
                    <a:pt x="2328" y="1274"/>
                  </a:lnTo>
                  <a:cubicBezTo>
                    <a:pt x="2268" y="1294"/>
                    <a:pt x="2209" y="1314"/>
                    <a:pt x="2129" y="1353"/>
                  </a:cubicBezTo>
                  <a:cubicBezTo>
                    <a:pt x="2069" y="1373"/>
                    <a:pt x="1990" y="1393"/>
                    <a:pt x="1910" y="1393"/>
                  </a:cubicBezTo>
                  <a:cubicBezTo>
                    <a:pt x="1884" y="1400"/>
                    <a:pt x="1855" y="1402"/>
                    <a:pt x="1826" y="1402"/>
                  </a:cubicBezTo>
                  <a:cubicBezTo>
                    <a:pt x="1769" y="1402"/>
                    <a:pt x="1711" y="1393"/>
                    <a:pt x="1671" y="1393"/>
                  </a:cubicBezTo>
                  <a:cubicBezTo>
                    <a:pt x="1592" y="1393"/>
                    <a:pt x="1492" y="1353"/>
                    <a:pt x="1413" y="1314"/>
                  </a:cubicBezTo>
                  <a:cubicBezTo>
                    <a:pt x="1333" y="1294"/>
                    <a:pt x="1234" y="1274"/>
                    <a:pt x="1174" y="1194"/>
                  </a:cubicBezTo>
                  <a:cubicBezTo>
                    <a:pt x="1015" y="1095"/>
                    <a:pt x="876" y="955"/>
                    <a:pt x="716" y="816"/>
                  </a:cubicBezTo>
                  <a:cubicBezTo>
                    <a:pt x="577" y="677"/>
                    <a:pt x="438" y="558"/>
                    <a:pt x="338" y="418"/>
                  </a:cubicBezTo>
                  <a:cubicBezTo>
                    <a:pt x="140" y="180"/>
                    <a:pt x="0" y="1"/>
                    <a:pt x="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7" name="Google Shape;177;p2"/>
            <p:cNvSpPr/>
            <p:nvPr/>
          </p:nvSpPr>
          <p:spPr>
            <a:xfrm>
              <a:off x="6756125" y="3431750"/>
              <a:ext cx="203475" cy="387000"/>
            </a:xfrm>
            <a:custGeom>
              <a:avLst/>
              <a:gdLst/>
              <a:ahLst/>
              <a:cxnLst/>
              <a:rect l="l" t="t" r="r" b="b"/>
              <a:pathLst>
                <a:path w="8139" h="15480" extrusionOk="0">
                  <a:moveTo>
                    <a:pt x="1" y="0"/>
                  </a:moveTo>
                  <a:lnTo>
                    <a:pt x="1" y="15479"/>
                  </a:lnTo>
                  <a:lnTo>
                    <a:pt x="8138" y="15479"/>
                  </a:lnTo>
                  <a:lnTo>
                    <a:pt x="8138" y="0"/>
                  </a:lnTo>
                  <a:close/>
                </a:path>
              </a:pathLst>
            </a:custGeom>
            <a:solidFill>
              <a:srgbClr val="9E5038">
                <a:alpha val="6685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8" name="Google Shape;178;p2"/>
            <p:cNvSpPr/>
            <p:nvPr/>
          </p:nvSpPr>
          <p:spPr>
            <a:xfrm>
              <a:off x="6756125" y="3431750"/>
              <a:ext cx="6000" cy="387000"/>
            </a:xfrm>
            <a:custGeom>
              <a:avLst/>
              <a:gdLst/>
              <a:ahLst/>
              <a:cxnLst/>
              <a:rect l="l" t="t" r="r" b="b"/>
              <a:pathLst>
                <a:path w="240" h="15480" extrusionOk="0">
                  <a:moveTo>
                    <a:pt x="1" y="0"/>
                  </a:moveTo>
                  <a:lnTo>
                    <a:pt x="1" y="15479"/>
                  </a:lnTo>
                  <a:lnTo>
                    <a:pt x="239" y="15479"/>
                  </a:lnTo>
                  <a:lnTo>
                    <a:pt x="239"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79" name="Google Shape;179;p2"/>
            <p:cNvSpPr/>
            <p:nvPr/>
          </p:nvSpPr>
          <p:spPr>
            <a:xfrm>
              <a:off x="6788950" y="3431750"/>
              <a:ext cx="6000" cy="387000"/>
            </a:xfrm>
            <a:custGeom>
              <a:avLst/>
              <a:gdLst/>
              <a:ahLst/>
              <a:cxnLst/>
              <a:rect l="l" t="t" r="r" b="b"/>
              <a:pathLst>
                <a:path w="240" h="15480" extrusionOk="0">
                  <a:moveTo>
                    <a:pt x="1" y="0"/>
                  </a:moveTo>
                  <a:lnTo>
                    <a:pt x="1" y="15479"/>
                  </a:lnTo>
                  <a:lnTo>
                    <a:pt x="239" y="15479"/>
                  </a:lnTo>
                  <a:lnTo>
                    <a:pt x="239"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0" name="Google Shape;180;p2"/>
            <p:cNvSpPr/>
            <p:nvPr/>
          </p:nvSpPr>
          <p:spPr>
            <a:xfrm>
              <a:off x="6821775" y="3431750"/>
              <a:ext cx="6500" cy="387000"/>
            </a:xfrm>
            <a:custGeom>
              <a:avLst/>
              <a:gdLst/>
              <a:ahLst/>
              <a:cxnLst/>
              <a:rect l="l" t="t" r="r" b="b"/>
              <a:pathLst>
                <a:path w="260" h="15480" extrusionOk="0">
                  <a:moveTo>
                    <a:pt x="1" y="0"/>
                  </a:moveTo>
                  <a:lnTo>
                    <a:pt x="1" y="15479"/>
                  </a:lnTo>
                  <a:lnTo>
                    <a:pt x="259" y="15479"/>
                  </a:lnTo>
                  <a:lnTo>
                    <a:pt x="259"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1" name="Google Shape;181;p2"/>
            <p:cNvSpPr/>
            <p:nvPr/>
          </p:nvSpPr>
          <p:spPr>
            <a:xfrm>
              <a:off x="6854125" y="3431750"/>
              <a:ext cx="6475" cy="387000"/>
            </a:xfrm>
            <a:custGeom>
              <a:avLst/>
              <a:gdLst/>
              <a:ahLst/>
              <a:cxnLst/>
              <a:rect l="l" t="t" r="r" b="b"/>
              <a:pathLst>
                <a:path w="259" h="15480" extrusionOk="0">
                  <a:moveTo>
                    <a:pt x="0" y="0"/>
                  </a:moveTo>
                  <a:lnTo>
                    <a:pt x="0" y="15479"/>
                  </a:lnTo>
                  <a:lnTo>
                    <a:pt x="259" y="15479"/>
                  </a:lnTo>
                  <a:lnTo>
                    <a:pt x="259"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2" name="Google Shape;182;p2"/>
            <p:cNvSpPr/>
            <p:nvPr/>
          </p:nvSpPr>
          <p:spPr>
            <a:xfrm>
              <a:off x="6887450" y="3431750"/>
              <a:ext cx="5975" cy="387000"/>
            </a:xfrm>
            <a:custGeom>
              <a:avLst/>
              <a:gdLst/>
              <a:ahLst/>
              <a:cxnLst/>
              <a:rect l="l" t="t" r="r" b="b"/>
              <a:pathLst>
                <a:path w="239" h="15480" extrusionOk="0">
                  <a:moveTo>
                    <a:pt x="0" y="0"/>
                  </a:moveTo>
                  <a:lnTo>
                    <a:pt x="0" y="15479"/>
                  </a:lnTo>
                  <a:lnTo>
                    <a:pt x="239" y="15479"/>
                  </a:lnTo>
                  <a:lnTo>
                    <a:pt x="239"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3" name="Google Shape;183;p2"/>
            <p:cNvSpPr/>
            <p:nvPr/>
          </p:nvSpPr>
          <p:spPr>
            <a:xfrm>
              <a:off x="6920275" y="3431750"/>
              <a:ext cx="6000" cy="387000"/>
            </a:xfrm>
            <a:custGeom>
              <a:avLst/>
              <a:gdLst/>
              <a:ahLst/>
              <a:cxnLst/>
              <a:rect l="l" t="t" r="r" b="b"/>
              <a:pathLst>
                <a:path w="240" h="15480" extrusionOk="0">
                  <a:moveTo>
                    <a:pt x="0" y="0"/>
                  </a:moveTo>
                  <a:lnTo>
                    <a:pt x="0" y="15479"/>
                  </a:lnTo>
                  <a:lnTo>
                    <a:pt x="239" y="15479"/>
                  </a:lnTo>
                  <a:lnTo>
                    <a:pt x="239"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4" name="Google Shape;184;p2"/>
            <p:cNvSpPr/>
            <p:nvPr/>
          </p:nvSpPr>
          <p:spPr>
            <a:xfrm>
              <a:off x="6953100" y="3431750"/>
              <a:ext cx="6500" cy="387000"/>
            </a:xfrm>
            <a:custGeom>
              <a:avLst/>
              <a:gdLst/>
              <a:ahLst/>
              <a:cxnLst/>
              <a:rect l="l" t="t" r="r" b="b"/>
              <a:pathLst>
                <a:path w="260" h="15480" extrusionOk="0">
                  <a:moveTo>
                    <a:pt x="0" y="0"/>
                  </a:moveTo>
                  <a:lnTo>
                    <a:pt x="0" y="15479"/>
                  </a:lnTo>
                  <a:lnTo>
                    <a:pt x="259" y="15479"/>
                  </a:lnTo>
                  <a:lnTo>
                    <a:pt x="259"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5" name="Google Shape;185;p2"/>
            <p:cNvSpPr/>
            <p:nvPr/>
          </p:nvSpPr>
          <p:spPr>
            <a:xfrm>
              <a:off x="6920275" y="3615275"/>
              <a:ext cx="19925" cy="19925"/>
            </a:xfrm>
            <a:custGeom>
              <a:avLst/>
              <a:gdLst/>
              <a:ahLst/>
              <a:cxnLst/>
              <a:rect l="l" t="t" r="r" b="b"/>
              <a:pathLst>
                <a:path w="797" h="797" extrusionOk="0">
                  <a:moveTo>
                    <a:pt x="398" y="1"/>
                  </a:moveTo>
                  <a:cubicBezTo>
                    <a:pt x="179" y="1"/>
                    <a:pt x="0" y="180"/>
                    <a:pt x="0" y="399"/>
                  </a:cubicBezTo>
                  <a:cubicBezTo>
                    <a:pt x="0" y="618"/>
                    <a:pt x="179" y="797"/>
                    <a:pt x="398" y="797"/>
                  </a:cubicBezTo>
                  <a:cubicBezTo>
                    <a:pt x="617" y="797"/>
                    <a:pt x="796" y="618"/>
                    <a:pt x="796" y="399"/>
                  </a:cubicBezTo>
                  <a:cubicBezTo>
                    <a:pt x="796" y="180"/>
                    <a:pt x="617" y="1"/>
                    <a:pt x="39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6" name="Google Shape;186;p2"/>
            <p:cNvSpPr/>
            <p:nvPr/>
          </p:nvSpPr>
          <p:spPr>
            <a:xfrm>
              <a:off x="6632275" y="3196475"/>
              <a:ext cx="114425" cy="172625"/>
            </a:xfrm>
            <a:custGeom>
              <a:avLst/>
              <a:gdLst/>
              <a:ahLst/>
              <a:cxnLst/>
              <a:rect l="l" t="t" r="r" b="b"/>
              <a:pathLst>
                <a:path w="4577" h="6905" extrusionOk="0">
                  <a:moveTo>
                    <a:pt x="0" y="0"/>
                  </a:moveTo>
                  <a:lnTo>
                    <a:pt x="0" y="6904"/>
                  </a:lnTo>
                  <a:lnTo>
                    <a:pt x="4576" y="6904"/>
                  </a:lnTo>
                  <a:lnTo>
                    <a:pt x="4576" y="0"/>
                  </a:lnTo>
                  <a:close/>
                </a:path>
              </a:pathLst>
            </a:custGeom>
            <a:solidFill>
              <a:srgbClr val="56656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7" name="Google Shape;187;p2"/>
            <p:cNvSpPr/>
            <p:nvPr/>
          </p:nvSpPr>
          <p:spPr>
            <a:xfrm>
              <a:off x="6627800" y="3191000"/>
              <a:ext cx="126350" cy="184050"/>
            </a:xfrm>
            <a:custGeom>
              <a:avLst/>
              <a:gdLst/>
              <a:ahLst/>
              <a:cxnLst/>
              <a:rect l="l" t="t" r="r" b="b"/>
              <a:pathLst>
                <a:path w="5054" h="7362" extrusionOk="0">
                  <a:moveTo>
                    <a:pt x="2268" y="538"/>
                  </a:moveTo>
                  <a:lnTo>
                    <a:pt x="2268" y="3423"/>
                  </a:lnTo>
                  <a:lnTo>
                    <a:pt x="537" y="3423"/>
                  </a:lnTo>
                  <a:lnTo>
                    <a:pt x="537" y="538"/>
                  </a:lnTo>
                  <a:close/>
                  <a:moveTo>
                    <a:pt x="4537" y="538"/>
                  </a:moveTo>
                  <a:lnTo>
                    <a:pt x="4537" y="3423"/>
                  </a:lnTo>
                  <a:lnTo>
                    <a:pt x="2786" y="3423"/>
                  </a:lnTo>
                  <a:lnTo>
                    <a:pt x="2786" y="538"/>
                  </a:lnTo>
                  <a:close/>
                  <a:moveTo>
                    <a:pt x="2268" y="3960"/>
                  </a:moveTo>
                  <a:lnTo>
                    <a:pt x="2268" y="6845"/>
                  </a:lnTo>
                  <a:lnTo>
                    <a:pt x="537" y="6845"/>
                  </a:lnTo>
                  <a:lnTo>
                    <a:pt x="537" y="3960"/>
                  </a:lnTo>
                  <a:close/>
                  <a:moveTo>
                    <a:pt x="4537" y="3960"/>
                  </a:moveTo>
                  <a:lnTo>
                    <a:pt x="4537" y="6845"/>
                  </a:lnTo>
                  <a:lnTo>
                    <a:pt x="2786" y="6845"/>
                  </a:lnTo>
                  <a:lnTo>
                    <a:pt x="2786" y="3960"/>
                  </a:lnTo>
                  <a:close/>
                  <a:moveTo>
                    <a:pt x="0" y="0"/>
                  </a:moveTo>
                  <a:lnTo>
                    <a:pt x="0" y="7362"/>
                  </a:lnTo>
                  <a:lnTo>
                    <a:pt x="5054" y="7362"/>
                  </a:lnTo>
                  <a:lnTo>
                    <a:pt x="5054"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8" name="Google Shape;188;p2"/>
            <p:cNvSpPr/>
            <p:nvPr/>
          </p:nvSpPr>
          <p:spPr>
            <a:xfrm>
              <a:off x="6599950" y="3352750"/>
              <a:ext cx="178475" cy="29275"/>
            </a:xfrm>
            <a:custGeom>
              <a:avLst/>
              <a:gdLst/>
              <a:ahLst/>
              <a:cxnLst/>
              <a:rect l="l" t="t" r="r" b="b"/>
              <a:pathLst>
                <a:path w="7139" h="1171" extrusionOk="0">
                  <a:moveTo>
                    <a:pt x="6592" y="0"/>
                  </a:moveTo>
                  <a:cubicBezTo>
                    <a:pt x="6202" y="0"/>
                    <a:pt x="5688" y="134"/>
                    <a:pt x="5412" y="255"/>
                  </a:cubicBezTo>
                  <a:cubicBezTo>
                    <a:pt x="5226" y="337"/>
                    <a:pt x="5065" y="375"/>
                    <a:pt x="4898" y="375"/>
                  </a:cubicBezTo>
                  <a:cubicBezTo>
                    <a:pt x="4620" y="375"/>
                    <a:pt x="4328" y="270"/>
                    <a:pt x="3880" y="96"/>
                  </a:cubicBezTo>
                  <a:cubicBezTo>
                    <a:pt x="3706" y="33"/>
                    <a:pt x="3547" y="8"/>
                    <a:pt x="3397" y="8"/>
                  </a:cubicBezTo>
                  <a:cubicBezTo>
                    <a:pt x="2926" y="8"/>
                    <a:pt x="2532" y="254"/>
                    <a:pt x="1990" y="375"/>
                  </a:cubicBezTo>
                  <a:cubicBezTo>
                    <a:pt x="1904" y="394"/>
                    <a:pt x="1823" y="402"/>
                    <a:pt x="1748" y="402"/>
                  </a:cubicBezTo>
                  <a:cubicBezTo>
                    <a:pt x="1294" y="402"/>
                    <a:pt x="1013" y="107"/>
                    <a:pt x="695" y="107"/>
                  </a:cubicBezTo>
                  <a:cubicBezTo>
                    <a:pt x="625" y="107"/>
                    <a:pt x="553" y="121"/>
                    <a:pt x="478" y="156"/>
                  </a:cubicBezTo>
                  <a:cubicBezTo>
                    <a:pt x="0" y="375"/>
                    <a:pt x="1094" y="1171"/>
                    <a:pt x="1094" y="1171"/>
                  </a:cubicBezTo>
                  <a:lnTo>
                    <a:pt x="6148" y="1171"/>
                  </a:lnTo>
                  <a:cubicBezTo>
                    <a:pt x="6148" y="1171"/>
                    <a:pt x="7043" y="852"/>
                    <a:pt x="7103" y="335"/>
                  </a:cubicBezTo>
                  <a:cubicBezTo>
                    <a:pt x="7139" y="87"/>
                    <a:pt x="6905" y="0"/>
                    <a:pt x="6592" y="0"/>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89" name="Google Shape;189;p2"/>
            <p:cNvSpPr/>
            <p:nvPr/>
          </p:nvSpPr>
          <p:spPr>
            <a:xfrm>
              <a:off x="6666100" y="3357125"/>
              <a:ext cx="35325" cy="8225"/>
            </a:xfrm>
            <a:custGeom>
              <a:avLst/>
              <a:gdLst/>
              <a:ahLst/>
              <a:cxnLst/>
              <a:rect l="l" t="t" r="r" b="b"/>
              <a:pathLst>
                <a:path w="1413" h="329" extrusionOk="0">
                  <a:moveTo>
                    <a:pt x="717" y="1"/>
                  </a:moveTo>
                  <a:cubicBezTo>
                    <a:pt x="617" y="1"/>
                    <a:pt x="518" y="21"/>
                    <a:pt x="418" y="60"/>
                  </a:cubicBezTo>
                  <a:cubicBezTo>
                    <a:pt x="339" y="80"/>
                    <a:pt x="259" y="100"/>
                    <a:pt x="179" y="160"/>
                  </a:cubicBezTo>
                  <a:cubicBezTo>
                    <a:pt x="40" y="259"/>
                    <a:pt x="0" y="319"/>
                    <a:pt x="0" y="319"/>
                  </a:cubicBezTo>
                  <a:cubicBezTo>
                    <a:pt x="0" y="319"/>
                    <a:pt x="100" y="299"/>
                    <a:pt x="239" y="299"/>
                  </a:cubicBezTo>
                  <a:cubicBezTo>
                    <a:pt x="358" y="279"/>
                    <a:pt x="538" y="259"/>
                    <a:pt x="717" y="259"/>
                  </a:cubicBezTo>
                  <a:lnTo>
                    <a:pt x="955" y="259"/>
                  </a:lnTo>
                  <a:cubicBezTo>
                    <a:pt x="1035" y="259"/>
                    <a:pt x="1114" y="279"/>
                    <a:pt x="1194" y="279"/>
                  </a:cubicBezTo>
                  <a:cubicBezTo>
                    <a:pt x="1279" y="293"/>
                    <a:pt x="1354" y="308"/>
                    <a:pt x="1390" y="315"/>
                  </a:cubicBezTo>
                  <a:lnTo>
                    <a:pt x="1390" y="315"/>
                  </a:lnTo>
                  <a:cubicBezTo>
                    <a:pt x="1362" y="288"/>
                    <a:pt x="1310" y="224"/>
                    <a:pt x="1234" y="160"/>
                  </a:cubicBezTo>
                  <a:cubicBezTo>
                    <a:pt x="1214" y="120"/>
                    <a:pt x="1194" y="100"/>
                    <a:pt x="1134" y="80"/>
                  </a:cubicBezTo>
                  <a:cubicBezTo>
                    <a:pt x="1114" y="60"/>
                    <a:pt x="1055" y="21"/>
                    <a:pt x="1015" y="21"/>
                  </a:cubicBezTo>
                  <a:cubicBezTo>
                    <a:pt x="916" y="1"/>
                    <a:pt x="816" y="1"/>
                    <a:pt x="717" y="1"/>
                  </a:cubicBezTo>
                  <a:close/>
                  <a:moveTo>
                    <a:pt x="1390" y="315"/>
                  </a:moveTo>
                  <a:cubicBezTo>
                    <a:pt x="1399" y="323"/>
                    <a:pt x="1405" y="328"/>
                    <a:pt x="1409" y="328"/>
                  </a:cubicBezTo>
                  <a:cubicBezTo>
                    <a:pt x="1412" y="328"/>
                    <a:pt x="1413" y="325"/>
                    <a:pt x="1413" y="319"/>
                  </a:cubicBezTo>
                  <a:cubicBezTo>
                    <a:pt x="1413" y="319"/>
                    <a:pt x="1405" y="317"/>
                    <a:pt x="1390" y="315"/>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0" name="Google Shape;190;p2"/>
            <p:cNvSpPr/>
            <p:nvPr/>
          </p:nvSpPr>
          <p:spPr>
            <a:xfrm>
              <a:off x="6742200" y="3356875"/>
              <a:ext cx="27875" cy="8250"/>
            </a:xfrm>
            <a:custGeom>
              <a:avLst/>
              <a:gdLst/>
              <a:ahLst/>
              <a:cxnLst/>
              <a:rect l="l" t="t" r="r" b="b"/>
              <a:pathLst>
                <a:path w="1115" h="330" extrusionOk="0">
                  <a:moveTo>
                    <a:pt x="761" y="1"/>
                  </a:moveTo>
                  <a:cubicBezTo>
                    <a:pt x="682" y="1"/>
                    <a:pt x="597" y="11"/>
                    <a:pt x="518" y="31"/>
                  </a:cubicBezTo>
                  <a:cubicBezTo>
                    <a:pt x="378" y="51"/>
                    <a:pt x="259" y="130"/>
                    <a:pt x="160" y="210"/>
                  </a:cubicBezTo>
                  <a:cubicBezTo>
                    <a:pt x="60" y="289"/>
                    <a:pt x="0" y="329"/>
                    <a:pt x="0" y="329"/>
                  </a:cubicBezTo>
                  <a:cubicBezTo>
                    <a:pt x="0" y="329"/>
                    <a:pt x="80" y="309"/>
                    <a:pt x="179" y="309"/>
                  </a:cubicBezTo>
                  <a:cubicBezTo>
                    <a:pt x="299" y="289"/>
                    <a:pt x="418" y="250"/>
                    <a:pt x="577" y="210"/>
                  </a:cubicBezTo>
                  <a:cubicBezTo>
                    <a:pt x="657" y="190"/>
                    <a:pt x="697" y="190"/>
                    <a:pt x="776" y="150"/>
                  </a:cubicBezTo>
                  <a:cubicBezTo>
                    <a:pt x="856" y="150"/>
                    <a:pt x="896" y="130"/>
                    <a:pt x="955" y="130"/>
                  </a:cubicBezTo>
                  <a:lnTo>
                    <a:pt x="1015" y="130"/>
                  </a:lnTo>
                  <a:cubicBezTo>
                    <a:pt x="1055" y="150"/>
                    <a:pt x="1075" y="150"/>
                    <a:pt x="1075" y="150"/>
                  </a:cubicBezTo>
                  <a:cubicBezTo>
                    <a:pt x="1095" y="150"/>
                    <a:pt x="1115" y="190"/>
                    <a:pt x="1115" y="190"/>
                  </a:cubicBezTo>
                  <a:cubicBezTo>
                    <a:pt x="1115" y="190"/>
                    <a:pt x="1115" y="170"/>
                    <a:pt x="1095" y="130"/>
                  </a:cubicBezTo>
                  <a:cubicBezTo>
                    <a:pt x="1095" y="110"/>
                    <a:pt x="1075" y="110"/>
                    <a:pt x="1055" y="90"/>
                  </a:cubicBezTo>
                  <a:cubicBezTo>
                    <a:pt x="1015" y="70"/>
                    <a:pt x="995" y="70"/>
                    <a:pt x="975" y="31"/>
                  </a:cubicBezTo>
                  <a:cubicBezTo>
                    <a:pt x="916" y="11"/>
                    <a:pt x="841" y="1"/>
                    <a:pt x="761" y="1"/>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1" name="Google Shape;191;p2"/>
            <p:cNvSpPr/>
            <p:nvPr/>
          </p:nvSpPr>
          <p:spPr>
            <a:xfrm>
              <a:off x="6616850" y="3359550"/>
              <a:ext cx="17925" cy="5575"/>
            </a:xfrm>
            <a:custGeom>
              <a:avLst/>
              <a:gdLst/>
              <a:ahLst/>
              <a:cxnLst/>
              <a:rect l="l" t="t" r="r" b="b"/>
              <a:pathLst>
                <a:path w="717" h="223" extrusionOk="0">
                  <a:moveTo>
                    <a:pt x="178" y="0"/>
                  </a:moveTo>
                  <a:cubicBezTo>
                    <a:pt x="135" y="0"/>
                    <a:pt x="94" y="6"/>
                    <a:pt x="60" y="23"/>
                  </a:cubicBezTo>
                  <a:cubicBezTo>
                    <a:pt x="40" y="23"/>
                    <a:pt x="20" y="63"/>
                    <a:pt x="20" y="63"/>
                  </a:cubicBezTo>
                  <a:lnTo>
                    <a:pt x="1" y="83"/>
                  </a:lnTo>
                  <a:lnTo>
                    <a:pt x="1" y="103"/>
                  </a:lnTo>
                  <a:cubicBezTo>
                    <a:pt x="1" y="103"/>
                    <a:pt x="20" y="103"/>
                    <a:pt x="20" y="83"/>
                  </a:cubicBezTo>
                  <a:lnTo>
                    <a:pt x="100" y="83"/>
                  </a:lnTo>
                  <a:cubicBezTo>
                    <a:pt x="120" y="83"/>
                    <a:pt x="160" y="83"/>
                    <a:pt x="219" y="103"/>
                  </a:cubicBezTo>
                  <a:cubicBezTo>
                    <a:pt x="259" y="103"/>
                    <a:pt x="319" y="123"/>
                    <a:pt x="339" y="162"/>
                  </a:cubicBezTo>
                  <a:cubicBezTo>
                    <a:pt x="438" y="182"/>
                    <a:pt x="538" y="202"/>
                    <a:pt x="617" y="222"/>
                  </a:cubicBezTo>
                  <a:cubicBezTo>
                    <a:pt x="631" y="215"/>
                    <a:pt x="646" y="213"/>
                    <a:pt x="661" y="213"/>
                  </a:cubicBezTo>
                  <a:cubicBezTo>
                    <a:pt x="690" y="213"/>
                    <a:pt x="717" y="222"/>
                    <a:pt x="717" y="222"/>
                  </a:cubicBezTo>
                  <a:cubicBezTo>
                    <a:pt x="717" y="222"/>
                    <a:pt x="697" y="182"/>
                    <a:pt x="617" y="162"/>
                  </a:cubicBezTo>
                  <a:cubicBezTo>
                    <a:pt x="538" y="103"/>
                    <a:pt x="478" y="63"/>
                    <a:pt x="359" y="23"/>
                  </a:cubicBezTo>
                  <a:cubicBezTo>
                    <a:pt x="301" y="12"/>
                    <a:pt x="237" y="0"/>
                    <a:pt x="178" y="0"/>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2" name="Google Shape;192;p2"/>
            <p:cNvSpPr/>
            <p:nvPr/>
          </p:nvSpPr>
          <p:spPr>
            <a:xfrm>
              <a:off x="6966525" y="3196475"/>
              <a:ext cx="114425" cy="172625"/>
            </a:xfrm>
            <a:custGeom>
              <a:avLst/>
              <a:gdLst/>
              <a:ahLst/>
              <a:cxnLst/>
              <a:rect l="l" t="t" r="r" b="b"/>
              <a:pathLst>
                <a:path w="4577" h="6905" extrusionOk="0">
                  <a:moveTo>
                    <a:pt x="1" y="0"/>
                  </a:moveTo>
                  <a:lnTo>
                    <a:pt x="1" y="6904"/>
                  </a:lnTo>
                  <a:lnTo>
                    <a:pt x="4577" y="6904"/>
                  </a:lnTo>
                  <a:lnTo>
                    <a:pt x="4577"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3" name="Google Shape;193;p2"/>
            <p:cNvSpPr/>
            <p:nvPr/>
          </p:nvSpPr>
          <p:spPr>
            <a:xfrm>
              <a:off x="6962550" y="3191000"/>
              <a:ext cx="126375" cy="184050"/>
            </a:xfrm>
            <a:custGeom>
              <a:avLst/>
              <a:gdLst/>
              <a:ahLst/>
              <a:cxnLst/>
              <a:rect l="l" t="t" r="r" b="b"/>
              <a:pathLst>
                <a:path w="5055" h="7362" extrusionOk="0">
                  <a:moveTo>
                    <a:pt x="2249" y="538"/>
                  </a:moveTo>
                  <a:lnTo>
                    <a:pt x="2249" y="3423"/>
                  </a:lnTo>
                  <a:lnTo>
                    <a:pt x="518" y="3423"/>
                  </a:lnTo>
                  <a:lnTo>
                    <a:pt x="518" y="538"/>
                  </a:lnTo>
                  <a:close/>
                  <a:moveTo>
                    <a:pt x="4517" y="538"/>
                  </a:moveTo>
                  <a:lnTo>
                    <a:pt x="4517" y="3423"/>
                  </a:lnTo>
                  <a:lnTo>
                    <a:pt x="2786" y="3423"/>
                  </a:lnTo>
                  <a:lnTo>
                    <a:pt x="2786" y="538"/>
                  </a:lnTo>
                  <a:close/>
                  <a:moveTo>
                    <a:pt x="2249" y="3960"/>
                  </a:moveTo>
                  <a:lnTo>
                    <a:pt x="2249" y="6845"/>
                  </a:lnTo>
                  <a:lnTo>
                    <a:pt x="518" y="6845"/>
                  </a:lnTo>
                  <a:lnTo>
                    <a:pt x="518" y="3960"/>
                  </a:lnTo>
                  <a:close/>
                  <a:moveTo>
                    <a:pt x="4517" y="3960"/>
                  </a:moveTo>
                  <a:lnTo>
                    <a:pt x="4517" y="6845"/>
                  </a:lnTo>
                  <a:lnTo>
                    <a:pt x="2786" y="6845"/>
                  </a:lnTo>
                  <a:lnTo>
                    <a:pt x="2786" y="3960"/>
                  </a:lnTo>
                  <a:close/>
                  <a:moveTo>
                    <a:pt x="0" y="0"/>
                  </a:moveTo>
                  <a:lnTo>
                    <a:pt x="0" y="7362"/>
                  </a:lnTo>
                  <a:lnTo>
                    <a:pt x="5054" y="7362"/>
                  </a:lnTo>
                  <a:lnTo>
                    <a:pt x="5054"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4" name="Google Shape;194;p2"/>
            <p:cNvSpPr/>
            <p:nvPr/>
          </p:nvSpPr>
          <p:spPr>
            <a:xfrm>
              <a:off x="6934200" y="3352750"/>
              <a:ext cx="178975" cy="29275"/>
            </a:xfrm>
            <a:custGeom>
              <a:avLst/>
              <a:gdLst/>
              <a:ahLst/>
              <a:cxnLst/>
              <a:rect l="l" t="t" r="r" b="b"/>
              <a:pathLst>
                <a:path w="7159" h="1171" extrusionOk="0">
                  <a:moveTo>
                    <a:pt x="6612" y="0"/>
                  </a:moveTo>
                  <a:cubicBezTo>
                    <a:pt x="6222" y="0"/>
                    <a:pt x="5708" y="134"/>
                    <a:pt x="5432" y="255"/>
                  </a:cubicBezTo>
                  <a:cubicBezTo>
                    <a:pt x="5246" y="337"/>
                    <a:pt x="5085" y="375"/>
                    <a:pt x="4917" y="375"/>
                  </a:cubicBezTo>
                  <a:cubicBezTo>
                    <a:pt x="4638" y="375"/>
                    <a:pt x="4341" y="270"/>
                    <a:pt x="3880" y="96"/>
                  </a:cubicBezTo>
                  <a:cubicBezTo>
                    <a:pt x="3706" y="33"/>
                    <a:pt x="3549" y="8"/>
                    <a:pt x="3400" y="8"/>
                  </a:cubicBezTo>
                  <a:cubicBezTo>
                    <a:pt x="2934" y="8"/>
                    <a:pt x="2548" y="254"/>
                    <a:pt x="1990" y="375"/>
                  </a:cubicBezTo>
                  <a:cubicBezTo>
                    <a:pt x="1904" y="394"/>
                    <a:pt x="1823" y="402"/>
                    <a:pt x="1748" y="402"/>
                  </a:cubicBezTo>
                  <a:cubicBezTo>
                    <a:pt x="1294" y="402"/>
                    <a:pt x="1013" y="107"/>
                    <a:pt x="695" y="107"/>
                  </a:cubicBezTo>
                  <a:cubicBezTo>
                    <a:pt x="625" y="107"/>
                    <a:pt x="553" y="121"/>
                    <a:pt x="478" y="156"/>
                  </a:cubicBezTo>
                  <a:cubicBezTo>
                    <a:pt x="0" y="375"/>
                    <a:pt x="1095" y="1171"/>
                    <a:pt x="1095" y="1171"/>
                  </a:cubicBezTo>
                  <a:lnTo>
                    <a:pt x="6148" y="1171"/>
                  </a:lnTo>
                  <a:cubicBezTo>
                    <a:pt x="6148" y="1171"/>
                    <a:pt x="7044" y="852"/>
                    <a:pt x="7123" y="335"/>
                  </a:cubicBezTo>
                  <a:cubicBezTo>
                    <a:pt x="7159" y="87"/>
                    <a:pt x="6926" y="0"/>
                    <a:pt x="6612" y="0"/>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5" name="Google Shape;195;p2"/>
            <p:cNvSpPr/>
            <p:nvPr/>
          </p:nvSpPr>
          <p:spPr>
            <a:xfrm>
              <a:off x="6997875" y="3357125"/>
              <a:ext cx="35325" cy="8225"/>
            </a:xfrm>
            <a:custGeom>
              <a:avLst/>
              <a:gdLst/>
              <a:ahLst/>
              <a:cxnLst/>
              <a:rect l="l" t="t" r="r" b="b"/>
              <a:pathLst>
                <a:path w="1413" h="329" extrusionOk="0">
                  <a:moveTo>
                    <a:pt x="716" y="1"/>
                  </a:moveTo>
                  <a:cubicBezTo>
                    <a:pt x="617" y="1"/>
                    <a:pt x="517" y="21"/>
                    <a:pt x="418" y="60"/>
                  </a:cubicBezTo>
                  <a:cubicBezTo>
                    <a:pt x="338" y="80"/>
                    <a:pt x="279" y="100"/>
                    <a:pt x="199" y="160"/>
                  </a:cubicBezTo>
                  <a:cubicBezTo>
                    <a:pt x="60" y="259"/>
                    <a:pt x="0" y="319"/>
                    <a:pt x="0" y="319"/>
                  </a:cubicBezTo>
                  <a:cubicBezTo>
                    <a:pt x="0" y="319"/>
                    <a:pt x="100" y="319"/>
                    <a:pt x="259" y="299"/>
                  </a:cubicBezTo>
                  <a:cubicBezTo>
                    <a:pt x="378" y="279"/>
                    <a:pt x="557" y="259"/>
                    <a:pt x="716" y="259"/>
                  </a:cubicBezTo>
                  <a:lnTo>
                    <a:pt x="975" y="259"/>
                  </a:lnTo>
                  <a:cubicBezTo>
                    <a:pt x="1055" y="259"/>
                    <a:pt x="1114" y="279"/>
                    <a:pt x="1194" y="279"/>
                  </a:cubicBezTo>
                  <a:cubicBezTo>
                    <a:pt x="1285" y="294"/>
                    <a:pt x="1364" y="310"/>
                    <a:pt x="1397" y="316"/>
                  </a:cubicBezTo>
                  <a:lnTo>
                    <a:pt x="1397" y="316"/>
                  </a:lnTo>
                  <a:cubicBezTo>
                    <a:pt x="1375" y="290"/>
                    <a:pt x="1331" y="225"/>
                    <a:pt x="1254" y="160"/>
                  </a:cubicBezTo>
                  <a:cubicBezTo>
                    <a:pt x="1214" y="120"/>
                    <a:pt x="1194" y="100"/>
                    <a:pt x="1154" y="80"/>
                  </a:cubicBezTo>
                  <a:cubicBezTo>
                    <a:pt x="1114" y="60"/>
                    <a:pt x="1075" y="21"/>
                    <a:pt x="1015" y="21"/>
                  </a:cubicBezTo>
                  <a:cubicBezTo>
                    <a:pt x="915" y="1"/>
                    <a:pt x="816" y="1"/>
                    <a:pt x="716" y="1"/>
                  </a:cubicBezTo>
                  <a:close/>
                  <a:moveTo>
                    <a:pt x="1397" y="316"/>
                  </a:moveTo>
                  <a:cubicBezTo>
                    <a:pt x="1403" y="324"/>
                    <a:pt x="1407" y="328"/>
                    <a:pt x="1410" y="328"/>
                  </a:cubicBezTo>
                  <a:cubicBezTo>
                    <a:pt x="1412" y="328"/>
                    <a:pt x="1413" y="325"/>
                    <a:pt x="1413" y="319"/>
                  </a:cubicBezTo>
                  <a:cubicBezTo>
                    <a:pt x="1413" y="319"/>
                    <a:pt x="1407" y="318"/>
                    <a:pt x="1397" y="316"/>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6" name="Google Shape;196;p2"/>
            <p:cNvSpPr/>
            <p:nvPr/>
          </p:nvSpPr>
          <p:spPr>
            <a:xfrm>
              <a:off x="7074475" y="3356875"/>
              <a:ext cx="27875" cy="8250"/>
            </a:xfrm>
            <a:custGeom>
              <a:avLst/>
              <a:gdLst/>
              <a:ahLst/>
              <a:cxnLst/>
              <a:rect l="l" t="t" r="r" b="b"/>
              <a:pathLst>
                <a:path w="1115" h="330" extrusionOk="0">
                  <a:moveTo>
                    <a:pt x="744" y="1"/>
                  </a:moveTo>
                  <a:cubicBezTo>
                    <a:pt x="667" y="1"/>
                    <a:pt x="587" y="11"/>
                    <a:pt x="517" y="31"/>
                  </a:cubicBezTo>
                  <a:cubicBezTo>
                    <a:pt x="378" y="51"/>
                    <a:pt x="239" y="130"/>
                    <a:pt x="139" y="210"/>
                  </a:cubicBezTo>
                  <a:cubicBezTo>
                    <a:pt x="40" y="289"/>
                    <a:pt x="0" y="329"/>
                    <a:pt x="0" y="329"/>
                  </a:cubicBezTo>
                  <a:cubicBezTo>
                    <a:pt x="0" y="329"/>
                    <a:pt x="80" y="329"/>
                    <a:pt x="159" y="309"/>
                  </a:cubicBezTo>
                  <a:cubicBezTo>
                    <a:pt x="299" y="289"/>
                    <a:pt x="418" y="250"/>
                    <a:pt x="557" y="210"/>
                  </a:cubicBezTo>
                  <a:cubicBezTo>
                    <a:pt x="637" y="190"/>
                    <a:pt x="696" y="190"/>
                    <a:pt x="756" y="150"/>
                  </a:cubicBezTo>
                  <a:cubicBezTo>
                    <a:pt x="836" y="150"/>
                    <a:pt x="895" y="130"/>
                    <a:pt x="935" y="130"/>
                  </a:cubicBezTo>
                  <a:lnTo>
                    <a:pt x="1015" y="130"/>
                  </a:lnTo>
                  <a:cubicBezTo>
                    <a:pt x="1035" y="150"/>
                    <a:pt x="1055" y="150"/>
                    <a:pt x="1055" y="150"/>
                  </a:cubicBezTo>
                  <a:cubicBezTo>
                    <a:pt x="1094" y="190"/>
                    <a:pt x="1114" y="190"/>
                    <a:pt x="1114" y="190"/>
                  </a:cubicBezTo>
                  <a:cubicBezTo>
                    <a:pt x="1114" y="190"/>
                    <a:pt x="1114" y="170"/>
                    <a:pt x="1094" y="130"/>
                  </a:cubicBezTo>
                  <a:cubicBezTo>
                    <a:pt x="1094" y="110"/>
                    <a:pt x="1055" y="110"/>
                    <a:pt x="1035" y="90"/>
                  </a:cubicBezTo>
                  <a:cubicBezTo>
                    <a:pt x="1015" y="70"/>
                    <a:pt x="995" y="70"/>
                    <a:pt x="955" y="31"/>
                  </a:cubicBezTo>
                  <a:cubicBezTo>
                    <a:pt x="895" y="11"/>
                    <a:pt x="821" y="1"/>
                    <a:pt x="744" y="1"/>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7" name="Google Shape;197;p2"/>
            <p:cNvSpPr/>
            <p:nvPr/>
          </p:nvSpPr>
          <p:spPr>
            <a:xfrm>
              <a:off x="6949125" y="3359550"/>
              <a:ext cx="18425" cy="5575"/>
            </a:xfrm>
            <a:custGeom>
              <a:avLst/>
              <a:gdLst/>
              <a:ahLst/>
              <a:cxnLst/>
              <a:rect l="l" t="t" r="r" b="b"/>
              <a:pathLst>
                <a:path w="737" h="223" extrusionOk="0">
                  <a:moveTo>
                    <a:pt x="198" y="0"/>
                  </a:moveTo>
                  <a:cubicBezTo>
                    <a:pt x="154" y="0"/>
                    <a:pt x="113" y="6"/>
                    <a:pt x="80" y="23"/>
                  </a:cubicBezTo>
                  <a:cubicBezTo>
                    <a:pt x="60" y="23"/>
                    <a:pt x="40" y="63"/>
                    <a:pt x="40" y="63"/>
                  </a:cubicBezTo>
                  <a:lnTo>
                    <a:pt x="0" y="83"/>
                  </a:lnTo>
                  <a:lnTo>
                    <a:pt x="0" y="103"/>
                  </a:lnTo>
                  <a:cubicBezTo>
                    <a:pt x="0" y="103"/>
                    <a:pt x="40" y="103"/>
                    <a:pt x="40" y="83"/>
                  </a:cubicBezTo>
                  <a:lnTo>
                    <a:pt x="100" y="83"/>
                  </a:lnTo>
                  <a:cubicBezTo>
                    <a:pt x="140" y="83"/>
                    <a:pt x="179" y="83"/>
                    <a:pt x="239" y="103"/>
                  </a:cubicBezTo>
                  <a:cubicBezTo>
                    <a:pt x="279" y="103"/>
                    <a:pt x="339" y="123"/>
                    <a:pt x="358" y="123"/>
                  </a:cubicBezTo>
                  <a:cubicBezTo>
                    <a:pt x="458" y="162"/>
                    <a:pt x="557" y="182"/>
                    <a:pt x="637" y="202"/>
                  </a:cubicBezTo>
                  <a:cubicBezTo>
                    <a:pt x="677" y="222"/>
                    <a:pt x="736" y="222"/>
                    <a:pt x="736" y="222"/>
                  </a:cubicBezTo>
                  <a:cubicBezTo>
                    <a:pt x="736" y="222"/>
                    <a:pt x="717" y="182"/>
                    <a:pt x="637" y="162"/>
                  </a:cubicBezTo>
                  <a:cubicBezTo>
                    <a:pt x="557" y="103"/>
                    <a:pt x="478" y="63"/>
                    <a:pt x="378" y="23"/>
                  </a:cubicBezTo>
                  <a:cubicBezTo>
                    <a:pt x="321" y="12"/>
                    <a:pt x="257" y="0"/>
                    <a:pt x="198" y="0"/>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8" name="Google Shape;198;p2"/>
            <p:cNvSpPr/>
            <p:nvPr/>
          </p:nvSpPr>
          <p:spPr>
            <a:xfrm>
              <a:off x="6509725" y="3762725"/>
              <a:ext cx="696575" cy="73925"/>
            </a:xfrm>
            <a:custGeom>
              <a:avLst/>
              <a:gdLst/>
              <a:ahLst/>
              <a:cxnLst/>
              <a:rect l="l" t="t" r="r" b="b"/>
              <a:pathLst>
                <a:path w="27863" h="2957" extrusionOk="0">
                  <a:moveTo>
                    <a:pt x="12358" y="1"/>
                  </a:moveTo>
                  <a:cubicBezTo>
                    <a:pt x="11682" y="1"/>
                    <a:pt x="10901" y="158"/>
                    <a:pt x="9876" y="549"/>
                  </a:cubicBezTo>
                  <a:cubicBezTo>
                    <a:pt x="8801" y="940"/>
                    <a:pt x="8065" y="1078"/>
                    <a:pt x="7340" y="1078"/>
                  </a:cubicBezTo>
                  <a:cubicBezTo>
                    <a:pt x="6294" y="1078"/>
                    <a:pt x="5268" y="792"/>
                    <a:pt x="3271" y="569"/>
                  </a:cubicBezTo>
                  <a:cubicBezTo>
                    <a:pt x="3053" y="545"/>
                    <a:pt x="2853" y="533"/>
                    <a:pt x="2669" y="533"/>
                  </a:cubicBezTo>
                  <a:cubicBezTo>
                    <a:pt x="0" y="533"/>
                    <a:pt x="784" y="2937"/>
                    <a:pt x="784" y="2937"/>
                  </a:cubicBezTo>
                  <a:lnTo>
                    <a:pt x="13935" y="2937"/>
                  </a:lnTo>
                  <a:lnTo>
                    <a:pt x="13935" y="2957"/>
                  </a:lnTo>
                  <a:lnTo>
                    <a:pt x="26609" y="2957"/>
                  </a:lnTo>
                  <a:cubicBezTo>
                    <a:pt x="26609" y="2957"/>
                    <a:pt x="27863" y="2240"/>
                    <a:pt x="27266" y="1484"/>
                  </a:cubicBezTo>
                  <a:cubicBezTo>
                    <a:pt x="26997" y="1152"/>
                    <a:pt x="26734" y="1041"/>
                    <a:pt x="26448" y="1041"/>
                  </a:cubicBezTo>
                  <a:cubicBezTo>
                    <a:pt x="25931" y="1041"/>
                    <a:pt x="25341" y="1407"/>
                    <a:pt x="24520" y="1484"/>
                  </a:cubicBezTo>
                  <a:cubicBezTo>
                    <a:pt x="24473" y="1489"/>
                    <a:pt x="24426" y="1491"/>
                    <a:pt x="24380" y="1491"/>
                  </a:cubicBezTo>
                  <a:cubicBezTo>
                    <a:pt x="23384" y="1491"/>
                    <a:pt x="22666" y="482"/>
                    <a:pt x="21359" y="482"/>
                  </a:cubicBezTo>
                  <a:cubicBezTo>
                    <a:pt x="21126" y="482"/>
                    <a:pt x="20875" y="514"/>
                    <a:pt x="20601" y="589"/>
                  </a:cubicBezTo>
                  <a:cubicBezTo>
                    <a:pt x="19399" y="905"/>
                    <a:pt x="18278" y="1230"/>
                    <a:pt x="17165" y="1230"/>
                  </a:cubicBezTo>
                  <a:cubicBezTo>
                    <a:pt x="16528" y="1230"/>
                    <a:pt x="15893" y="1123"/>
                    <a:pt x="15248" y="848"/>
                  </a:cubicBezTo>
                  <a:cubicBezTo>
                    <a:pt x="14198" y="377"/>
                    <a:pt x="13403" y="1"/>
                    <a:pt x="12358" y="1"/>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199" name="Google Shape;199;p2"/>
            <p:cNvSpPr/>
            <p:nvPr/>
          </p:nvSpPr>
          <p:spPr>
            <a:xfrm>
              <a:off x="6779500" y="3772475"/>
              <a:ext cx="92050" cy="22900"/>
            </a:xfrm>
            <a:custGeom>
              <a:avLst/>
              <a:gdLst/>
              <a:ahLst/>
              <a:cxnLst/>
              <a:rect l="l" t="t" r="r" b="b"/>
              <a:pathLst>
                <a:path w="3682" h="916" extrusionOk="0">
                  <a:moveTo>
                    <a:pt x="1553" y="0"/>
                  </a:moveTo>
                  <a:cubicBezTo>
                    <a:pt x="1433" y="0"/>
                    <a:pt x="1294" y="20"/>
                    <a:pt x="1175" y="60"/>
                  </a:cubicBezTo>
                  <a:cubicBezTo>
                    <a:pt x="956" y="100"/>
                    <a:pt x="737" y="179"/>
                    <a:pt x="558" y="259"/>
                  </a:cubicBezTo>
                  <a:cubicBezTo>
                    <a:pt x="200" y="398"/>
                    <a:pt x="1" y="577"/>
                    <a:pt x="1" y="577"/>
                  </a:cubicBezTo>
                  <a:cubicBezTo>
                    <a:pt x="1" y="577"/>
                    <a:pt x="239" y="557"/>
                    <a:pt x="617" y="497"/>
                  </a:cubicBezTo>
                  <a:cubicBezTo>
                    <a:pt x="697" y="478"/>
                    <a:pt x="797" y="478"/>
                    <a:pt x="896" y="478"/>
                  </a:cubicBezTo>
                  <a:lnTo>
                    <a:pt x="1553" y="478"/>
                  </a:lnTo>
                  <a:cubicBezTo>
                    <a:pt x="1612" y="488"/>
                    <a:pt x="1667" y="488"/>
                    <a:pt x="1722" y="488"/>
                  </a:cubicBezTo>
                  <a:cubicBezTo>
                    <a:pt x="1776" y="488"/>
                    <a:pt x="1831" y="488"/>
                    <a:pt x="1891" y="497"/>
                  </a:cubicBezTo>
                  <a:cubicBezTo>
                    <a:pt x="1990" y="497"/>
                    <a:pt x="2110" y="497"/>
                    <a:pt x="2209" y="517"/>
                  </a:cubicBezTo>
                  <a:cubicBezTo>
                    <a:pt x="2309" y="557"/>
                    <a:pt x="2448" y="557"/>
                    <a:pt x="2547" y="577"/>
                  </a:cubicBezTo>
                  <a:lnTo>
                    <a:pt x="2846" y="657"/>
                  </a:lnTo>
                  <a:cubicBezTo>
                    <a:pt x="2945" y="677"/>
                    <a:pt x="3045" y="696"/>
                    <a:pt x="3104" y="716"/>
                  </a:cubicBezTo>
                  <a:lnTo>
                    <a:pt x="3343" y="796"/>
                  </a:lnTo>
                  <a:cubicBezTo>
                    <a:pt x="3383" y="856"/>
                    <a:pt x="3463" y="856"/>
                    <a:pt x="3502" y="876"/>
                  </a:cubicBezTo>
                  <a:cubicBezTo>
                    <a:pt x="3602" y="895"/>
                    <a:pt x="3681" y="915"/>
                    <a:pt x="3681" y="915"/>
                  </a:cubicBezTo>
                  <a:cubicBezTo>
                    <a:pt x="3681" y="915"/>
                    <a:pt x="3662" y="876"/>
                    <a:pt x="3582" y="796"/>
                  </a:cubicBezTo>
                  <a:lnTo>
                    <a:pt x="3443" y="657"/>
                  </a:lnTo>
                  <a:cubicBezTo>
                    <a:pt x="3383" y="577"/>
                    <a:pt x="3303" y="517"/>
                    <a:pt x="3244" y="478"/>
                  </a:cubicBezTo>
                  <a:cubicBezTo>
                    <a:pt x="3184" y="418"/>
                    <a:pt x="3164" y="398"/>
                    <a:pt x="3104" y="378"/>
                  </a:cubicBezTo>
                  <a:lnTo>
                    <a:pt x="2965" y="299"/>
                  </a:lnTo>
                  <a:cubicBezTo>
                    <a:pt x="2866" y="259"/>
                    <a:pt x="2766" y="179"/>
                    <a:pt x="2647" y="159"/>
                  </a:cubicBezTo>
                  <a:cubicBezTo>
                    <a:pt x="2547" y="119"/>
                    <a:pt x="2428" y="80"/>
                    <a:pt x="2289" y="60"/>
                  </a:cubicBezTo>
                  <a:cubicBezTo>
                    <a:pt x="2169" y="20"/>
                    <a:pt x="2050" y="0"/>
                    <a:pt x="1931" y="0"/>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0" name="Google Shape;200;p2"/>
            <p:cNvSpPr/>
            <p:nvPr/>
          </p:nvSpPr>
          <p:spPr>
            <a:xfrm>
              <a:off x="6537775" y="3783900"/>
              <a:ext cx="58700" cy="34350"/>
            </a:xfrm>
            <a:custGeom>
              <a:avLst/>
              <a:gdLst/>
              <a:ahLst/>
              <a:cxnLst/>
              <a:rect l="l" t="t" r="r" b="b"/>
              <a:pathLst>
                <a:path w="2348" h="1374" extrusionOk="0">
                  <a:moveTo>
                    <a:pt x="1413" y="1"/>
                  </a:moveTo>
                  <a:cubicBezTo>
                    <a:pt x="1313" y="1"/>
                    <a:pt x="1214" y="1"/>
                    <a:pt x="1114" y="21"/>
                  </a:cubicBezTo>
                  <a:cubicBezTo>
                    <a:pt x="1015" y="21"/>
                    <a:pt x="915" y="60"/>
                    <a:pt x="816" y="100"/>
                  </a:cubicBezTo>
                  <a:cubicBezTo>
                    <a:pt x="716" y="140"/>
                    <a:pt x="637" y="200"/>
                    <a:pt x="537" y="239"/>
                  </a:cubicBezTo>
                  <a:cubicBezTo>
                    <a:pt x="478" y="299"/>
                    <a:pt x="398" y="359"/>
                    <a:pt x="318" y="438"/>
                  </a:cubicBezTo>
                  <a:cubicBezTo>
                    <a:pt x="279" y="498"/>
                    <a:pt x="259" y="518"/>
                    <a:pt x="219" y="558"/>
                  </a:cubicBezTo>
                  <a:cubicBezTo>
                    <a:pt x="199" y="617"/>
                    <a:pt x="179" y="637"/>
                    <a:pt x="159" y="697"/>
                  </a:cubicBezTo>
                  <a:cubicBezTo>
                    <a:pt x="100" y="757"/>
                    <a:pt x="80" y="836"/>
                    <a:pt x="60" y="916"/>
                  </a:cubicBezTo>
                  <a:cubicBezTo>
                    <a:pt x="0" y="1035"/>
                    <a:pt x="20" y="1194"/>
                    <a:pt x="20" y="1254"/>
                  </a:cubicBezTo>
                  <a:cubicBezTo>
                    <a:pt x="20" y="1334"/>
                    <a:pt x="60" y="1374"/>
                    <a:pt x="60" y="1374"/>
                  </a:cubicBezTo>
                  <a:cubicBezTo>
                    <a:pt x="60" y="1374"/>
                    <a:pt x="159" y="1214"/>
                    <a:pt x="318" y="996"/>
                  </a:cubicBezTo>
                  <a:cubicBezTo>
                    <a:pt x="378" y="956"/>
                    <a:pt x="418" y="916"/>
                    <a:pt x="478" y="856"/>
                  </a:cubicBezTo>
                  <a:lnTo>
                    <a:pt x="557" y="797"/>
                  </a:lnTo>
                  <a:cubicBezTo>
                    <a:pt x="577" y="797"/>
                    <a:pt x="597" y="757"/>
                    <a:pt x="617" y="737"/>
                  </a:cubicBezTo>
                  <a:cubicBezTo>
                    <a:pt x="677" y="717"/>
                    <a:pt x="756" y="657"/>
                    <a:pt x="796" y="637"/>
                  </a:cubicBezTo>
                  <a:cubicBezTo>
                    <a:pt x="876" y="617"/>
                    <a:pt x="915" y="598"/>
                    <a:pt x="995" y="558"/>
                  </a:cubicBezTo>
                  <a:lnTo>
                    <a:pt x="1214" y="498"/>
                  </a:lnTo>
                  <a:cubicBezTo>
                    <a:pt x="1273" y="498"/>
                    <a:pt x="1313" y="458"/>
                    <a:pt x="1353" y="458"/>
                  </a:cubicBezTo>
                  <a:cubicBezTo>
                    <a:pt x="1393" y="458"/>
                    <a:pt x="1413" y="438"/>
                    <a:pt x="1472" y="438"/>
                  </a:cubicBezTo>
                  <a:cubicBezTo>
                    <a:pt x="1552" y="419"/>
                    <a:pt x="1612" y="399"/>
                    <a:pt x="1691" y="399"/>
                  </a:cubicBezTo>
                  <a:cubicBezTo>
                    <a:pt x="1771" y="399"/>
                    <a:pt x="1811" y="399"/>
                    <a:pt x="1890" y="359"/>
                  </a:cubicBezTo>
                  <a:cubicBezTo>
                    <a:pt x="2010" y="339"/>
                    <a:pt x="2149" y="339"/>
                    <a:pt x="2209" y="319"/>
                  </a:cubicBezTo>
                  <a:cubicBezTo>
                    <a:pt x="2288" y="319"/>
                    <a:pt x="2348" y="299"/>
                    <a:pt x="2348" y="299"/>
                  </a:cubicBezTo>
                  <a:cubicBezTo>
                    <a:pt x="2348" y="299"/>
                    <a:pt x="2288" y="259"/>
                    <a:pt x="2209" y="220"/>
                  </a:cubicBezTo>
                  <a:cubicBezTo>
                    <a:pt x="2189" y="200"/>
                    <a:pt x="2149" y="160"/>
                    <a:pt x="2089" y="140"/>
                  </a:cubicBezTo>
                  <a:cubicBezTo>
                    <a:pt x="2049" y="120"/>
                    <a:pt x="1990" y="100"/>
                    <a:pt x="1910" y="60"/>
                  </a:cubicBezTo>
                  <a:cubicBezTo>
                    <a:pt x="1850" y="40"/>
                    <a:pt x="1771" y="40"/>
                    <a:pt x="1691" y="21"/>
                  </a:cubicBezTo>
                  <a:cubicBezTo>
                    <a:pt x="1592" y="1"/>
                    <a:pt x="1512" y="1"/>
                    <a:pt x="1413" y="1"/>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1" name="Google Shape;201;p2"/>
            <p:cNvSpPr/>
            <p:nvPr/>
          </p:nvSpPr>
          <p:spPr>
            <a:xfrm>
              <a:off x="7010300" y="3784900"/>
              <a:ext cx="72650" cy="21425"/>
            </a:xfrm>
            <a:custGeom>
              <a:avLst/>
              <a:gdLst/>
              <a:ahLst/>
              <a:cxnLst/>
              <a:rect l="l" t="t" r="r" b="b"/>
              <a:pathLst>
                <a:path w="2906" h="857" extrusionOk="0">
                  <a:moveTo>
                    <a:pt x="1194" y="0"/>
                  </a:moveTo>
                  <a:cubicBezTo>
                    <a:pt x="1095" y="0"/>
                    <a:pt x="995" y="20"/>
                    <a:pt x="896" y="60"/>
                  </a:cubicBezTo>
                  <a:cubicBezTo>
                    <a:pt x="697" y="100"/>
                    <a:pt x="518" y="180"/>
                    <a:pt x="398" y="259"/>
                  </a:cubicBezTo>
                  <a:cubicBezTo>
                    <a:pt x="279" y="319"/>
                    <a:pt x="180" y="398"/>
                    <a:pt x="100" y="478"/>
                  </a:cubicBezTo>
                  <a:cubicBezTo>
                    <a:pt x="20" y="518"/>
                    <a:pt x="1" y="577"/>
                    <a:pt x="1" y="577"/>
                  </a:cubicBezTo>
                  <a:cubicBezTo>
                    <a:pt x="1" y="577"/>
                    <a:pt x="161" y="534"/>
                    <a:pt x="370" y="534"/>
                  </a:cubicBezTo>
                  <a:cubicBezTo>
                    <a:pt x="405" y="534"/>
                    <a:pt x="441" y="535"/>
                    <a:pt x="478" y="538"/>
                  </a:cubicBezTo>
                  <a:cubicBezTo>
                    <a:pt x="617" y="538"/>
                    <a:pt x="776" y="518"/>
                    <a:pt x="956" y="518"/>
                  </a:cubicBezTo>
                  <a:cubicBezTo>
                    <a:pt x="1115" y="518"/>
                    <a:pt x="1294" y="518"/>
                    <a:pt x="1473" y="538"/>
                  </a:cubicBezTo>
                  <a:cubicBezTo>
                    <a:pt x="1552" y="538"/>
                    <a:pt x="1652" y="577"/>
                    <a:pt x="1712" y="577"/>
                  </a:cubicBezTo>
                  <a:cubicBezTo>
                    <a:pt x="1791" y="597"/>
                    <a:pt x="1891" y="597"/>
                    <a:pt x="1970" y="617"/>
                  </a:cubicBezTo>
                  <a:cubicBezTo>
                    <a:pt x="2050" y="617"/>
                    <a:pt x="2110" y="657"/>
                    <a:pt x="2189" y="677"/>
                  </a:cubicBezTo>
                  <a:cubicBezTo>
                    <a:pt x="2269" y="677"/>
                    <a:pt x="2348" y="697"/>
                    <a:pt x="2408" y="717"/>
                  </a:cubicBezTo>
                  <a:cubicBezTo>
                    <a:pt x="2488" y="757"/>
                    <a:pt x="2567" y="757"/>
                    <a:pt x="2607" y="776"/>
                  </a:cubicBezTo>
                  <a:cubicBezTo>
                    <a:pt x="2667" y="796"/>
                    <a:pt x="2706" y="796"/>
                    <a:pt x="2766" y="816"/>
                  </a:cubicBezTo>
                  <a:cubicBezTo>
                    <a:pt x="2866" y="856"/>
                    <a:pt x="2905" y="856"/>
                    <a:pt x="2905" y="856"/>
                  </a:cubicBezTo>
                  <a:cubicBezTo>
                    <a:pt x="2905" y="856"/>
                    <a:pt x="2885" y="796"/>
                    <a:pt x="2846" y="717"/>
                  </a:cubicBezTo>
                  <a:cubicBezTo>
                    <a:pt x="2786" y="657"/>
                    <a:pt x="2706" y="558"/>
                    <a:pt x="2587" y="458"/>
                  </a:cubicBezTo>
                  <a:cubicBezTo>
                    <a:pt x="2547" y="398"/>
                    <a:pt x="2468" y="359"/>
                    <a:pt x="2388" y="299"/>
                  </a:cubicBezTo>
                  <a:cubicBezTo>
                    <a:pt x="2308" y="259"/>
                    <a:pt x="2249" y="199"/>
                    <a:pt x="2149" y="160"/>
                  </a:cubicBezTo>
                  <a:cubicBezTo>
                    <a:pt x="2050" y="120"/>
                    <a:pt x="1950" y="80"/>
                    <a:pt x="1851" y="60"/>
                  </a:cubicBezTo>
                  <a:cubicBezTo>
                    <a:pt x="1712" y="20"/>
                    <a:pt x="1612" y="0"/>
                    <a:pt x="1513" y="0"/>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2" name="Google Shape;202;p2"/>
            <p:cNvSpPr/>
            <p:nvPr/>
          </p:nvSpPr>
          <p:spPr>
            <a:xfrm>
              <a:off x="6542750" y="3444675"/>
              <a:ext cx="37325" cy="15950"/>
            </a:xfrm>
            <a:custGeom>
              <a:avLst/>
              <a:gdLst/>
              <a:ahLst/>
              <a:cxnLst/>
              <a:rect l="l" t="t" r="r" b="b"/>
              <a:pathLst>
                <a:path w="1493" h="638" extrusionOk="0">
                  <a:moveTo>
                    <a:pt x="0" y="0"/>
                  </a:moveTo>
                  <a:lnTo>
                    <a:pt x="0" y="637"/>
                  </a:lnTo>
                  <a:lnTo>
                    <a:pt x="1492" y="637"/>
                  </a:lnTo>
                  <a:lnTo>
                    <a:pt x="1492"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3" name="Google Shape;203;p2"/>
            <p:cNvSpPr/>
            <p:nvPr/>
          </p:nvSpPr>
          <p:spPr>
            <a:xfrm>
              <a:off x="6577050" y="3473525"/>
              <a:ext cx="37350" cy="15450"/>
            </a:xfrm>
            <a:custGeom>
              <a:avLst/>
              <a:gdLst/>
              <a:ahLst/>
              <a:cxnLst/>
              <a:rect l="l" t="t" r="r" b="b"/>
              <a:pathLst>
                <a:path w="1494" h="618" extrusionOk="0">
                  <a:moveTo>
                    <a:pt x="1" y="0"/>
                  </a:moveTo>
                  <a:lnTo>
                    <a:pt x="1" y="617"/>
                  </a:lnTo>
                  <a:lnTo>
                    <a:pt x="1493" y="61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4" name="Google Shape;204;p2"/>
            <p:cNvSpPr/>
            <p:nvPr/>
          </p:nvSpPr>
          <p:spPr>
            <a:xfrm>
              <a:off x="6542750" y="3508850"/>
              <a:ext cx="37325" cy="15425"/>
            </a:xfrm>
            <a:custGeom>
              <a:avLst/>
              <a:gdLst/>
              <a:ahLst/>
              <a:cxnLst/>
              <a:rect l="l" t="t" r="r" b="b"/>
              <a:pathLst>
                <a:path w="1493" h="617" extrusionOk="0">
                  <a:moveTo>
                    <a:pt x="0" y="0"/>
                  </a:moveTo>
                  <a:lnTo>
                    <a:pt x="0" y="617"/>
                  </a:lnTo>
                  <a:lnTo>
                    <a:pt x="1492" y="617"/>
                  </a:lnTo>
                  <a:lnTo>
                    <a:pt x="1492"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5" name="Google Shape;205;p2"/>
            <p:cNvSpPr/>
            <p:nvPr/>
          </p:nvSpPr>
          <p:spPr>
            <a:xfrm>
              <a:off x="6577050" y="3537700"/>
              <a:ext cx="37350" cy="15425"/>
            </a:xfrm>
            <a:custGeom>
              <a:avLst/>
              <a:gdLst/>
              <a:ahLst/>
              <a:cxnLst/>
              <a:rect l="l" t="t" r="r" b="b"/>
              <a:pathLst>
                <a:path w="1494" h="617" extrusionOk="0">
                  <a:moveTo>
                    <a:pt x="1" y="0"/>
                  </a:moveTo>
                  <a:lnTo>
                    <a:pt x="1" y="617"/>
                  </a:lnTo>
                  <a:lnTo>
                    <a:pt x="1493" y="61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6" name="Google Shape;206;p2"/>
            <p:cNvSpPr/>
            <p:nvPr/>
          </p:nvSpPr>
          <p:spPr>
            <a:xfrm>
              <a:off x="6684500" y="3576000"/>
              <a:ext cx="37325" cy="15425"/>
            </a:xfrm>
            <a:custGeom>
              <a:avLst/>
              <a:gdLst/>
              <a:ahLst/>
              <a:cxnLst/>
              <a:rect l="l" t="t" r="r" b="b"/>
              <a:pathLst>
                <a:path w="1493" h="617" extrusionOk="0">
                  <a:moveTo>
                    <a:pt x="0" y="0"/>
                  </a:moveTo>
                  <a:lnTo>
                    <a:pt x="0" y="617"/>
                  </a:lnTo>
                  <a:lnTo>
                    <a:pt x="1493" y="61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7" name="Google Shape;207;p2"/>
            <p:cNvSpPr/>
            <p:nvPr/>
          </p:nvSpPr>
          <p:spPr>
            <a:xfrm>
              <a:off x="6718825" y="3604350"/>
              <a:ext cx="37325" cy="15925"/>
            </a:xfrm>
            <a:custGeom>
              <a:avLst/>
              <a:gdLst/>
              <a:ahLst/>
              <a:cxnLst/>
              <a:rect l="l" t="t" r="r" b="b"/>
              <a:pathLst>
                <a:path w="1493" h="637" extrusionOk="0">
                  <a:moveTo>
                    <a:pt x="0" y="0"/>
                  </a:moveTo>
                  <a:lnTo>
                    <a:pt x="0" y="637"/>
                  </a:lnTo>
                  <a:lnTo>
                    <a:pt x="1493" y="63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8" name="Google Shape;208;p2"/>
            <p:cNvSpPr/>
            <p:nvPr/>
          </p:nvSpPr>
          <p:spPr>
            <a:xfrm>
              <a:off x="6596950" y="3669000"/>
              <a:ext cx="37325" cy="15950"/>
            </a:xfrm>
            <a:custGeom>
              <a:avLst/>
              <a:gdLst/>
              <a:ahLst/>
              <a:cxnLst/>
              <a:rect l="l" t="t" r="r" b="b"/>
              <a:pathLst>
                <a:path w="1493" h="638" extrusionOk="0">
                  <a:moveTo>
                    <a:pt x="1" y="1"/>
                  </a:moveTo>
                  <a:lnTo>
                    <a:pt x="1" y="637"/>
                  </a:lnTo>
                  <a:lnTo>
                    <a:pt x="1493" y="637"/>
                  </a:lnTo>
                  <a:lnTo>
                    <a:pt x="1493"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09" name="Google Shape;209;p2"/>
            <p:cNvSpPr/>
            <p:nvPr/>
          </p:nvSpPr>
          <p:spPr>
            <a:xfrm>
              <a:off x="6630775" y="3697850"/>
              <a:ext cx="37325" cy="15450"/>
            </a:xfrm>
            <a:custGeom>
              <a:avLst/>
              <a:gdLst/>
              <a:ahLst/>
              <a:cxnLst/>
              <a:rect l="l" t="t" r="r" b="b"/>
              <a:pathLst>
                <a:path w="1493" h="618" extrusionOk="0">
                  <a:moveTo>
                    <a:pt x="1" y="1"/>
                  </a:moveTo>
                  <a:lnTo>
                    <a:pt x="1" y="617"/>
                  </a:lnTo>
                  <a:lnTo>
                    <a:pt x="1493" y="617"/>
                  </a:lnTo>
                  <a:lnTo>
                    <a:pt x="1493"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0" name="Google Shape;210;p2"/>
            <p:cNvSpPr/>
            <p:nvPr/>
          </p:nvSpPr>
          <p:spPr>
            <a:xfrm>
              <a:off x="6754125" y="3268600"/>
              <a:ext cx="37350" cy="15925"/>
            </a:xfrm>
            <a:custGeom>
              <a:avLst/>
              <a:gdLst/>
              <a:ahLst/>
              <a:cxnLst/>
              <a:rect l="l" t="t" r="r" b="b"/>
              <a:pathLst>
                <a:path w="1494" h="637" extrusionOk="0">
                  <a:moveTo>
                    <a:pt x="1" y="0"/>
                  </a:moveTo>
                  <a:lnTo>
                    <a:pt x="1" y="637"/>
                  </a:lnTo>
                  <a:lnTo>
                    <a:pt x="1493" y="63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1" name="Google Shape;211;p2"/>
            <p:cNvSpPr/>
            <p:nvPr/>
          </p:nvSpPr>
          <p:spPr>
            <a:xfrm>
              <a:off x="6788450" y="3297450"/>
              <a:ext cx="37325" cy="15425"/>
            </a:xfrm>
            <a:custGeom>
              <a:avLst/>
              <a:gdLst/>
              <a:ahLst/>
              <a:cxnLst/>
              <a:rect l="l" t="t" r="r" b="b"/>
              <a:pathLst>
                <a:path w="1493" h="617" extrusionOk="0">
                  <a:moveTo>
                    <a:pt x="1" y="0"/>
                  </a:moveTo>
                  <a:lnTo>
                    <a:pt x="1" y="617"/>
                  </a:lnTo>
                  <a:lnTo>
                    <a:pt x="1493" y="61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2" name="Google Shape;212;p2"/>
            <p:cNvSpPr/>
            <p:nvPr/>
          </p:nvSpPr>
          <p:spPr>
            <a:xfrm>
              <a:off x="6980450" y="3111425"/>
              <a:ext cx="37325" cy="15925"/>
            </a:xfrm>
            <a:custGeom>
              <a:avLst/>
              <a:gdLst/>
              <a:ahLst/>
              <a:cxnLst/>
              <a:rect l="l" t="t" r="r" b="b"/>
              <a:pathLst>
                <a:path w="1493" h="637" extrusionOk="0">
                  <a:moveTo>
                    <a:pt x="1" y="0"/>
                  </a:moveTo>
                  <a:lnTo>
                    <a:pt x="1" y="637"/>
                  </a:lnTo>
                  <a:lnTo>
                    <a:pt x="1493" y="63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3" name="Google Shape;213;p2"/>
            <p:cNvSpPr/>
            <p:nvPr/>
          </p:nvSpPr>
          <p:spPr>
            <a:xfrm>
              <a:off x="7014775" y="3140250"/>
              <a:ext cx="37325" cy="15450"/>
            </a:xfrm>
            <a:custGeom>
              <a:avLst/>
              <a:gdLst/>
              <a:ahLst/>
              <a:cxnLst/>
              <a:rect l="l" t="t" r="r" b="b"/>
              <a:pathLst>
                <a:path w="1493" h="618" extrusionOk="0">
                  <a:moveTo>
                    <a:pt x="1" y="1"/>
                  </a:moveTo>
                  <a:lnTo>
                    <a:pt x="1" y="618"/>
                  </a:lnTo>
                  <a:lnTo>
                    <a:pt x="1493" y="618"/>
                  </a:lnTo>
                  <a:lnTo>
                    <a:pt x="1493"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4" name="Google Shape;214;p2"/>
            <p:cNvSpPr/>
            <p:nvPr/>
          </p:nvSpPr>
          <p:spPr>
            <a:xfrm>
              <a:off x="6959575" y="3438700"/>
              <a:ext cx="37325" cy="15450"/>
            </a:xfrm>
            <a:custGeom>
              <a:avLst/>
              <a:gdLst/>
              <a:ahLst/>
              <a:cxnLst/>
              <a:rect l="l" t="t" r="r" b="b"/>
              <a:pathLst>
                <a:path w="1493" h="618" extrusionOk="0">
                  <a:moveTo>
                    <a:pt x="0" y="1"/>
                  </a:moveTo>
                  <a:lnTo>
                    <a:pt x="0" y="618"/>
                  </a:lnTo>
                  <a:lnTo>
                    <a:pt x="1492" y="618"/>
                  </a:lnTo>
                  <a:lnTo>
                    <a:pt x="1492"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5" name="Google Shape;215;p2"/>
            <p:cNvSpPr/>
            <p:nvPr/>
          </p:nvSpPr>
          <p:spPr>
            <a:xfrm>
              <a:off x="6993400" y="3467050"/>
              <a:ext cx="37325" cy="15450"/>
            </a:xfrm>
            <a:custGeom>
              <a:avLst/>
              <a:gdLst/>
              <a:ahLst/>
              <a:cxnLst/>
              <a:rect l="l" t="t" r="r" b="b"/>
              <a:pathLst>
                <a:path w="1493" h="618" extrusionOk="0">
                  <a:moveTo>
                    <a:pt x="0" y="1"/>
                  </a:moveTo>
                  <a:lnTo>
                    <a:pt x="0" y="618"/>
                  </a:lnTo>
                  <a:lnTo>
                    <a:pt x="1492" y="618"/>
                  </a:lnTo>
                  <a:lnTo>
                    <a:pt x="1492"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6" name="Google Shape;216;p2"/>
            <p:cNvSpPr/>
            <p:nvPr/>
          </p:nvSpPr>
          <p:spPr>
            <a:xfrm>
              <a:off x="7101325" y="3539175"/>
              <a:ext cx="37325" cy="15450"/>
            </a:xfrm>
            <a:custGeom>
              <a:avLst/>
              <a:gdLst/>
              <a:ahLst/>
              <a:cxnLst/>
              <a:rect l="l" t="t" r="r" b="b"/>
              <a:pathLst>
                <a:path w="1493" h="618" extrusionOk="0">
                  <a:moveTo>
                    <a:pt x="1" y="1"/>
                  </a:moveTo>
                  <a:lnTo>
                    <a:pt x="1" y="618"/>
                  </a:lnTo>
                  <a:lnTo>
                    <a:pt x="1493" y="618"/>
                  </a:lnTo>
                  <a:lnTo>
                    <a:pt x="1493"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7" name="Google Shape;217;p2"/>
            <p:cNvSpPr/>
            <p:nvPr/>
          </p:nvSpPr>
          <p:spPr>
            <a:xfrm>
              <a:off x="7135150" y="3568025"/>
              <a:ext cx="37325" cy="15450"/>
            </a:xfrm>
            <a:custGeom>
              <a:avLst/>
              <a:gdLst/>
              <a:ahLst/>
              <a:cxnLst/>
              <a:rect l="l" t="t" r="r" b="b"/>
              <a:pathLst>
                <a:path w="1493" h="618" extrusionOk="0">
                  <a:moveTo>
                    <a:pt x="0" y="1"/>
                  </a:moveTo>
                  <a:lnTo>
                    <a:pt x="0" y="618"/>
                  </a:lnTo>
                  <a:lnTo>
                    <a:pt x="1493" y="618"/>
                  </a:lnTo>
                  <a:lnTo>
                    <a:pt x="1493"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8" name="Google Shape;218;p2"/>
            <p:cNvSpPr/>
            <p:nvPr/>
          </p:nvSpPr>
          <p:spPr>
            <a:xfrm>
              <a:off x="7101325" y="3602850"/>
              <a:ext cx="37325" cy="15450"/>
            </a:xfrm>
            <a:custGeom>
              <a:avLst/>
              <a:gdLst/>
              <a:ahLst/>
              <a:cxnLst/>
              <a:rect l="l" t="t" r="r" b="b"/>
              <a:pathLst>
                <a:path w="1493" h="618" extrusionOk="0">
                  <a:moveTo>
                    <a:pt x="1" y="0"/>
                  </a:moveTo>
                  <a:lnTo>
                    <a:pt x="1" y="617"/>
                  </a:lnTo>
                  <a:lnTo>
                    <a:pt x="1493" y="617"/>
                  </a:lnTo>
                  <a:lnTo>
                    <a:pt x="1493" y="0"/>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19" name="Google Shape;219;p2"/>
            <p:cNvSpPr/>
            <p:nvPr/>
          </p:nvSpPr>
          <p:spPr>
            <a:xfrm>
              <a:off x="7135150" y="3631200"/>
              <a:ext cx="37325" cy="15950"/>
            </a:xfrm>
            <a:custGeom>
              <a:avLst/>
              <a:gdLst/>
              <a:ahLst/>
              <a:cxnLst/>
              <a:rect l="l" t="t" r="r" b="b"/>
              <a:pathLst>
                <a:path w="1493" h="638" extrusionOk="0">
                  <a:moveTo>
                    <a:pt x="0" y="1"/>
                  </a:moveTo>
                  <a:lnTo>
                    <a:pt x="0" y="637"/>
                  </a:lnTo>
                  <a:lnTo>
                    <a:pt x="1493" y="637"/>
                  </a:lnTo>
                  <a:lnTo>
                    <a:pt x="1493"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0" name="Google Shape;220;p2"/>
            <p:cNvSpPr/>
            <p:nvPr/>
          </p:nvSpPr>
          <p:spPr>
            <a:xfrm>
              <a:off x="6959575" y="3691875"/>
              <a:ext cx="37325" cy="15450"/>
            </a:xfrm>
            <a:custGeom>
              <a:avLst/>
              <a:gdLst/>
              <a:ahLst/>
              <a:cxnLst/>
              <a:rect l="l" t="t" r="r" b="b"/>
              <a:pathLst>
                <a:path w="1493" h="618" extrusionOk="0">
                  <a:moveTo>
                    <a:pt x="0" y="1"/>
                  </a:moveTo>
                  <a:lnTo>
                    <a:pt x="0" y="618"/>
                  </a:lnTo>
                  <a:lnTo>
                    <a:pt x="1492" y="618"/>
                  </a:lnTo>
                  <a:lnTo>
                    <a:pt x="1492"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1" name="Google Shape;221;p2"/>
            <p:cNvSpPr/>
            <p:nvPr/>
          </p:nvSpPr>
          <p:spPr>
            <a:xfrm>
              <a:off x="6993400" y="3720225"/>
              <a:ext cx="37325" cy="15450"/>
            </a:xfrm>
            <a:custGeom>
              <a:avLst/>
              <a:gdLst/>
              <a:ahLst/>
              <a:cxnLst/>
              <a:rect l="l" t="t" r="r" b="b"/>
              <a:pathLst>
                <a:path w="1493" h="618" extrusionOk="0">
                  <a:moveTo>
                    <a:pt x="0" y="1"/>
                  </a:moveTo>
                  <a:lnTo>
                    <a:pt x="0" y="618"/>
                  </a:lnTo>
                  <a:lnTo>
                    <a:pt x="1492" y="618"/>
                  </a:lnTo>
                  <a:lnTo>
                    <a:pt x="1492" y="1"/>
                  </a:lnTo>
                  <a:close/>
                </a:path>
              </a:pathLst>
            </a:custGeom>
            <a:solidFill>
              <a:srgbClr val="F2BC6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2" name="Google Shape;222;p2"/>
            <p:cNvSpPr/>
            <p:nvPr/>
          </p:nvSpPr>
          <p:spPr>
            <a:xfrm>
              <a:off x="6794925" y="3431750"/>
              <a:ext cx="164675" cy="29450"/>
            </a:xfrm>
            <a:custGeom>
              <a:avLst/>
              <a:gdLst/>
              <a:ahLst/>
              <a:cxnLst/>
              <a:rect l="l" t="t" r="r" b="b"/>
              <a:pathLst>
                <a:path w="6587" h="1178" extrusionOk="0">
                  <a:moveTo>
                    <a:pt x="0" y="0"/>
                  </a:moveTo>
                  <a:cubicBezTo>
                    <a:pt x="733" y="849"/>
                    <a:pt x="1142" y="1165"/>
                    <a:pt x="1651" y="1165"/>
                  </a:cubicBezTo>
                  <a:cubicBezTo>
                    <a:pt x="1929" y="1165"/>
                    <a:pt x="2238" y="1070"/>
                    <a:pt x="2647" y="915"/>
                  </a:cubicBezTo>
                  <a:cubicBezTo>
                    <a:pt x="2934" y="803"/>
                    <a:pt x="3143" y="760"/>
                    <a:pt x="3320" y="760"/>
                  </a:cubicBezTo>
                  <a:cubicBezTo>
                    <a:pt x="3829" y="760"/>
                    <a:pt x="4070" y="1115"/>
                    <a:pt x="5134" y="1174"/>
                  </a:cubicBezTo>
                  <a:cubicBezTo>
                    <a:pt x="5178" y="1177"/>
                    <a:pt x="5222" y="1178"/>
                    <a:pt x="5264" y="1178"/>
                  </a:cubicBezTo>
                  <a:cubicBezTo>
                    <a:pt x="6586" y="1178"/>
                    <a:pt x="6586" y="0"/>
                    <a:pt x="658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3" name="Google Shape;223;p2"/>
            <p:cNvSpPr/>
            <p:nvPr/>
          </p:nvSpPr>
          <p:spPr>
            <a:xfrm>
              <a:off x="6824275" y="3443675"/>
              <a:ext cx="39800" cy="13175"/>
            </a:xfrm>
            <a:custGeom>
              <a:avLst/>
              <a:gdLst/>
              <a:ahLst/>
              <a:cxnLst/>
              <a:rect l="l" t="t" r="r" b="b"/>
              <a:pathLst>
                <a:path w="1592" h="527" extrusionOk="0">
                  <a:moveTo>
                    <a:pt x="1592" y="1"/>
                  </a:moveTo>
                  <a:lnTo>
                    <a:pt x="1592" y="1"/>
                  </a:lnTo>
                  <a:cubicBezTo>
                    <a:pt x="1592" y="1"/>
                    <a:pt x="1572" y="1"/>
                    <a:pt x="1512" y="21"/>
                  </a:cubicBezTo>
                  <a:cubicBezTo>
                    <a:pt x="1473" y="40"/>
                    <a:pt x="1393" y="80"/>
                    <a:pt x="1313" y="100"/>
                  </a:cubicBezTo>
                  <a:cubicBezTo>
                    <a:pt x="1234" y="120"/>
                    <a:pt x="1154" y="180"/>
                    <a:pt x="1055" y="200"/>
                  </a:cubicBezTo>
                  <a:cubicBezTo>
                    <a:pt x="975" y="239"/>
                    <a:pt x="876" y="279"/>
                    <a:pt x="776" y="299"/>
                  </a:cubicBezTo>
                  <a:cubicBezTo>
                    <a:pt x="660" y="322"/>
                    <a:pt x="564" y="332"/>
                    <a:pt x="472" y="332"/>
                  </a:cubicBezTo>
                  <a:cubicBezTo>
                    <a:pt x="407" y="332"/>
                    <a:pt x="345" y="327"/>
                    <a:pt x="279" y="319"/>
                  </a:cubicBezTo>
                  <a:cubicBezTo>
                    <a:pt x="199" y="299"/>
                    <a:pt x="159" y="299"/>
                    <a:pt x="100" y="279"/>
                  </a:cubicBezTo>
                  <a:cubicBezTo>
                    <a:pt x="60" y="239"/>
                    <a:pt x="40" y="239"/>
                    <a:pt x="40" y="239"/>
                  </a:cubicBezTo>
                  <a:lnTo>
                    <a:pt x="40" y="239"/>
                  </a:lnTo>
                  <a:cubicBezTo>
                    <a:pt x="40" y="239"/>
                    <a:pt x="0" y="319"/>
                    <a:pt x="159" y="419"/>
                  </a:cubicBezTo>
                  <a:cubicBezTo>
                    <a:pt x="199" y="478"/>
                    <a:pt x="279" y="498"/>
                    <a:pt x="398" y="518"/>
                  </a:cubicBezTo>
                  <a:cubicBezTo>
                    <a:pt x="427" y="524"/>
                    <a:pt x="462" y="526"/>
                    <a:pt x="499" y="526"/>
                  </a:cubicBezTo>
                  <a:cubicBezTo>
                    <a:pt x="589" y="526"/>
                    <a:pt x="698" y="512"/>
                    <a:pt x="796" y="498"/>
                  </a:cubicBezTo>
                  <a:cubicBezTo>
                    <a:pt x="955" y="438"/>
                    <a:pt x="1075" y="399"/>
                    <a:pt x="1174" y="339"/>
                  </a:cubicBezTo>
                  <a:cubicBezTo>
                    <a:pt x="1274" y="279"/>
                    <a:pt x="1353" y="220"/>
                    <a:pt x="1413" y="180"/>
                  </a:cubicBezTo>
                  <a:lnTo>
                    <a:pt x="1552" y="40"/>
                  </a:lnTo>
                  <a:lnTo>
                    <a:pt x="1592" y="1"/>
                  </a:ln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4" name="Google Shape;224;p2"/>
            <p:cNvSpPr/>
            <p:nvPr/>
          </p:nvSpPr>
          <p:spPr>
            <a:xfrm>
              <a:off x="6909825" y="3443675"/>
              <a:ext cx="38825" cy="13175"/>
            </a:xfrm>
            <a:custGeom>
              <a:avLst/>
              <a:gdLst/>
              <a:ahLst/>
              <a:cxnLst/>
              <a:rect l="l" t="t" r="r" b="b"/>
              <a:pathLst>
                <a:path w="1553" h="527" extrusionOk="0">
                  <a:moveTo>
                    <a:pt x="1552" y="1"/>
                  </a:moveTo>
                  <a:cubicBezTo>
                    <a:pt x="1552" y="1"/>
                    <a:pt x="1532" y="1"/>
                    <a:pt x="1473" y="21"/>
                  </a:cubicBezTo>
                  <a:cubicBezTo>
                    <a:pt x="1433" y="40"/>
                    <a:pt x="1353" y="80"/>
                    <a:pt x="1274" y="100"/>
                  </a:cubicBezTo>
                  <a:cubicBezTo>
                    <a:pt x="1194" y="120"/>
                    <a:pt x="1115" y="180"/>
                    <a:pt x="1015" y="200"/>
                  </a:cubicBezTo>
                  <a:cubicBezTo>
                    <a:pt x="936" y="239"/>
                    <a:pt x="836" y="279"/>
                    <a:pt x="737" y="299"/>
                  </a:cubicBezTo>
                  <a:cubicBezTo>
                    <a:pt x="620" y="322"/>
                    <a:pt x="517" y="332"/>
                    <a:pt x="424" y="332"/>
                  </a:cubicBezTo>
                  <a:cubicBezTo>
                    <a:pt x="358" y="332"/>
                    <a:pt x="297" y="327"/>
                    <a:pt x="239" y="319"/>
                  </a:cubicBezTo>
                  <a:cubicBezTo>
                    <a:pt x="160" y="299"/>
                    <a:pt x="120" y="299"/>
                    <a:pt x="60" y="279"/>
                  </a:cubicBezTo>
                  <a:cubicBezTo>
                    <a:pt x="20" y="239"/>
                    <a:pt x="0" y="239"/>
                    <a:pt x="0" y="239"/>
                  </a:cubicBezTo>
                  <a:lnTo>
                    <a:pt x="0" y="239"/>
                  </a:lnTo>
                  <a:cubicBezTo>
                    <a:pt x="0" y="239"/>
                    <a:pt x="0" y="319"/>
                    <a:pt x="120" y="419"/>
                  </a:cubicBezTo>
                  <a:cubicBezTo>
                    <a:pt x="160" y="478"/>
                    <a:pt x="239" y="498"/>
                    <a:pt x="359" y="518"/>
                  </a:cubicBezTo>
                  <a:cubicBezTo>
                    <a:pt x="388" y="524"/>
                    <a:pt x="422" y="526"/>
                    <a:pt x="459" y="526"/>
                  </a:cubicBezTo>
                  <a:cubicBezTo>
                    <a:pt x="550" y="526"/>
                    <a:pt x="658" y="512"/>
                    <a:pt x="757" y="498"/>
                  </a:cubicBezTo>
                  <a:cubicBezTo>
                    <a:pt x="916" y="438"/>
                    <a:pt x="1035" y="399"/>
                    <a:pt x="1135" y="339"/>
                  </a:cubicBezTo>
                  <a:cubicBezTo>
                    <a:pt x="1234" y="279"/>
                    <a:pt x="1314" y="220"/>
                    <a:pt x="1373" y="180"/>
                  </a:cubicBezTo>
                  <a:lnTo>
                    <a:pt x="1513" y="40"/>
                  </a:lnTo>
                  <a:lnTo>
                    <a:pt x="1552" y="1"/>
                  </a:ln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225" name="Google Shape;225;p2"/>
          <p:cNvGrpSpPr/>
          <p:nvPr/>
        </p:nvGrpSpPr>
        <p:grpSpPr>
          <a:xfrm>
            <a:off x="-690380" y="2442959"/>
            <a:ext cx="3077902" cy="4129448"/>
            <a:chOff x="3914675" y="3690400"/>
            <a:chExt cx="1165225" cy="1563237"/>
          </a:xfrm>
        </p:grpSpPr>
        <p:sp>
          <p:nvSpPr>
            <p:cNvPr id="226" name="Google Shape;226;p2"/>
            <p:cNvSpPr/>
            <p:nvPr/>
          </p:nvSpPr>
          <p:spPr>
            <a:xfrm>
              <a:off x="4037300" y="4026150"/>
              <a:ext cx="946600" cy="1017700"/>
            </a:xfrm>
            <a:custGeom>
              <a:avLst/>
              <a:gdLst/>
              <a:ahLst/>
              <a:cxnLst/>
              <a:rect l="l" t="t" r="r" b="b"/>
              <a:pathLst>
                <a:path w="37864" h="40708" extrusionOk="0">
                  <a:moveTo>
                    <a:pt x="18405" y="0"/>
                  </a:moveTo>
                  <a:lnTo>
                    <a:pt x="1" y="40708"/>
                  </a:lnTo>
                  <a:lnTo>
                    <a:pt x="37863" y="40708"/>
                  </a:lnTo>
                  <a:lnTo>
                    <a:pt x="18405" y="0"/>
                  </a:lnTo>
                  <a:close/>
                </a:path>
              </a:pathLst>
            </a:custGeom>
            <a:solidFill>
              <a:srgbClr val="2EAA8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7" name="Google Shape;227;p2"/>
            <p:cNvSpPr/>
            <p:nvPr/>
          </p:nvSpPr>
          <p:spPr>
            <a:xfrm>
              <a:off x="4114400" y="3911750"/>
              <a:ext cx="791900" cy="777450"/>
            </a:xfrm>
            <a:custGeom>
              <a:avLst/>
              <a:gdLst/>
              <a:ahLst/>
              <a:cxnLst/>
              <a:rect l="l" t="t" r="r" b="b"/>
              <a:pathLst>
                <a:path w="31676" h="31098" extrusionOk="0">
                  <a:moveTo>
                    <a:pt x="15420" y="0"/>
                  </a:moveTo>
                  <a:lnTo>
                    <a:pt x="1" y="31098"/>
                  </a:lnTo>
                  <a:lnTo>
                    <a:pt x="31675" y="31098"/>
                  </a:lnTo>
                  <a:lnTo>
                    <a:pt x="15420" y="0"/>
                  </a:lnTo>
                  <a:close/>
                </a:path>
              </a:pathLst>
            </a:custGeom>
            <a:solidFill>
              <a:srgbClr val="42B795"/>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8" name="Google Shape;228;p2"/>
            <p:cNvSpPr/>
            <p:nvPr/>
          </p:nvSpPr>
          <p:spPr>
            <a:xfrm>
              <a:off x="4289000" y="3789875"/>
              <a:ext cx="443200" cy="435250"/>
            </a:xfrm>
            <a:custGeom>
              <a:avLst/>
              <a:gdLst/>
              <a:ahLst/>
              <a:cxnLst/>
              <a:rect l="l" t="t" r="r" b="b"/>
              <a:pathLst>
                <a:path w="17728" h="17410" extrusionOk="0">
                  <a:moveTo>
                    <a:pt x="8595" y="0"/>
                  </a:moveTo>
                  <a:lnTo>
                    <a:pt x="0" y="17410"/>
                  </a:lnTo>
                  <a:lnTo>
                    <a:pt x="17728" y="17410"/>
                  </a:lnTo>
                  <a:lnTo>
                    <a:pt x="8595" y="0"/>
                  </a:lnTo>
                  <a:close/>
                </a:path>
              </a:pathLst>
            </a:custGeom>
            <a:solidFill>
              <a:srgbClr val="60C4AA"/>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29" name="Google Shape;229;p2"/>
            <p:cNvSpPr/>
            <p:nvPr/>
          </p:nvSpPr>
          <p:spPr>
            <a:xfrm>
              <a:off x="4473029" y="5043829"/>
              <a:ext cx="75617" cy="209808"/>
            </a:xfrm>
            <a:custGeom>
              <a:avLst/>
              <a:gdLst/>
              <a:ahLst/>
              <a:cxnLst/>
              <a:rect l="l" t="t" r="r" b="b"/>
              <a:pathLst>
                <a:path w="3025" h="3384" extrusionOk="0">
                  <a:moveTo>
                    <a:pt x="1" y="1"/>
                  </a:moveTo>
                  <a:lnTo>
                    <a:pt x="1" y="3383"/>
                  </a:lnTo>
                  <a:lnTo>
                    <a:pt x="3025" y="3383"/>
                  </a:lnTo>
                  <a:lnTo>
                    <a:pt x="3025"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0" name="Google Shape;230;p2"/>
            <p:cNvSpPr/>
            <p:nvPr/>
          </p:nvSpPr>
          <p:spPr>
            <a:xfrm>
              <a:off x="4436225" y="3690400"/>
              <a:ext cx="148750" cy="141775"/>
            </a:xfrm>
            <a:custGeom>
              <a:avLst/>
              <a:gdLst/>
              <a:ahLst/>
              <a:cxnLst/>
              <a:rect l="l" t="t" r="r" b="b"/>
              <a:pathLst>
                <a:path w="5950" h="5671" extrusionOk="0">
                  <a:moveTo>
                    <a:pt x="2965" y="0"/>
                  </a:moveTo>
                  <a:lnTo>
                    <a:pt x="2050" y="1870"/>
                  </a:lnTo>
                  <a:lnTo>
                    <a:pt x="0" y="2169"/>
                  </a:lnTo>
                  <a:lnTo>
                    <a:pt x="1493" y="3621"/>
                  </a:lnTo>
                  <a:lnTo>
                    <a:pt x="1154" y="5671"/>
                  </a:lnTo>
                  <a:lnTo>
                    <a:pt x="2965" y="4696"/>
                  </a:lnTo>
                  <a:lnTo>
                    <a:pt x="4795" y="5671"/>
                  </a:lnTo>
                  <a:lnTo>
                    <a:pt x="4457" y="3621"/>
                  </a:lnTo>
                  <a:lnTo>
                    <a:pt x="5949" y="2169"/>
                  </a:lnTo>
                  <a:lnTo>
                    <a:pt x="3880" y="1870"/>
                  </a:lnTo>
                  <a:lnTo>
                    <a:pt x="2965"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1" name="Google Shape;231;p2"/>
            <p:cNvSpPr/>
            <p:nvPr/>
          </p:nvSpPr>
          <p:spPr>
            <a:xfrm>
              <a:off x="4326825" y="4014375"/>
              <a:ext cx="317850" cy="116525"/>
            </a:xfrm>
            <a:custGeom>
              <a:avLst/>
              <a:gdLst/>
              <a:ahLst/>
              <a:cxnLst/>
              <a:rect l="l" t="t" r="r" b="b"/>
              <a:pathLst>
                <a:path w="12714" h="4661" extrusionOk="0">
                  <a:moveTo>
                    <a:pt x="12048" y="0"/>
                  </a:moveTo>
                  <a:cubicBezTo>
                    <a:pt x="11941" y="0"/>
                    <a:pt x="11832" y="45"/>
                    <a:pt x="11738" y="153"/>
                  </a:cubicBezTo>
                  <a:cubicBezTo>
                    <a:pt x="9312" y="2665"/>
                    <a:pt x="5648" y="3744"/>
                    <a:pt x="2154" y="3744"/>
                  </a:cubicBezTo>
                  <a:cubicBezTo>
                    <a:pt x="1636" y="3744"/>
                    <a:pt x="1122" y="3721"/>
                    <a:pt x="616" y="3674"/>
                  </a:cubicBezTo>
                  <a:cubicBezTo>
                    <a:pt x="591" y="3671"/>
                    <a:pt x="568" y="3670"/>
                    <a:pt x="545" y="3670"/>
                  </a:cubicBezTo>
                  <a:cubicBezTo>
                    <a:pt x="0" y="3670"/>
                    <a:pt x="23" y="4551"/>
                    <a:pt x="596" y="4590"/>
                  </a:cubicBezTo>
                  <a:cubicBezTo>
                    <a:pt x="1113" y="4637"/>
                    <a:pt x="1638" y="4661"/>
                    <a:pt x="2166" y="4661"/>
                  </a:cubicBezTo>
                  <a:cubicBezTo>
                    <a:pt x="5890" y="4661"/>
                    <a:pt x="9799" y="3473"/>
                    <a:pt x="12395" y="789"/>
                  </a:cubicBezTo>
                  <a:cubicBezTo>
                    <a:pt x="12714" y="470"/>
                    <a:pt x="12394" y="0"/>
                    <a:pt x="12048"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2" name="Google Shape;232;p2"/>
            <p:cNvSpPr/>
            <p:nvPr/>
          </p:nvSpPr>
          <p:spPr>
            <a:xfrm>
              <a:off x="4152475" y="4406350"/>
              <a:ext cx="628925" cy="191900"/>
            </a:xfrm>
            <a:custGeom>
              <a:avLst/>
              <a:gdLst/>
              <a:ahLst/>
              <a:cxnLst/>
              <a:rect l="l" t="t" r="r" b="b"/>
              <a:pathLst>
                <a:path w="25157" h="7676" extrusionOk="0">
                  <a:moveTo>
                    <a:pt x="24465" y="1"/>
                  </a:moveTo>
                  <a:cubicBezTo>
                    <a:pt x="24362" y="1"/>
                    <a:pt x="24256" y="39"/>
                    <a:pt x="24164" y="132"/>
                  </a:cubicBezTo>
                  <a:cubicBezTo>
                    <a:pt x="19231" y="4643"/>
                    <a:pt x="12101" y="6785"/>
                    <a:pt x="5322" y="6785"/>
                  </a:cubicBezTo>
                  <a:cubicBezTo>
                    <a:pt x="3789" y="6785"/>
                    <a:pt x="2273" y="6676"/>
                    <a:pt x="805" y="6459"/>
                  </a:cubicBezTo>
                  <a:cubicBezTo>
                    <a:pt x="774" y="6454"/>
                    <a:pt x="744" y="6451"/>
                    <a:pt x="714" y="6451"/>
                  </a:cubicBezTo>
                  <a:cubicBezTo>
                    <a:pt x="186" y="6451"/>
                    <a:pt x="0" y="7259"/>
                    <a:pt x="547" y="7335"/>
                  </a:cubicBezTo>
                  <a:cubicBezTo>
                    <a:pt x="2107" y="7561"/>
                    <a:pt x="3710" y="7676"/>
                    <a:pt x="5326" y="7676"/>
                  </a:cubicBezTo>
                  <a:cubicBezTo>
                    <a:pt x="12382" y="7676"/>
                    <a:pt x="19684" y="5484"/>
                    <a:pt x="24800" y="789"/>
                  </a:cubicBezTo>
                  <a:cubicBezTo>
                    <a:pt x="25156" y="479"/>
                    <a:pt x="24826" y="1"/>
                    <a:pt x="2446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3" name="Google Shape;233;p2"/>
            <p:cNvSpPr/>
            <p:nvPr/>
          </p:nvSpPr>
          <p:spPr>
            <a:xfrm>
              <a:off x="4124350" y="4860125"/>
              <a:ext cx="794875" cy="195675"/>
            </a:xfrm>
            <a:custGeom>
              <a:avLst/>
              <a:gdLst/>
              <a:ahLst/>
              <a:cxnLst/>
              <a:rect l="l" t="t" r="r" b="b"/>
              <a:pathLst>
                <a:path w="31795" h="7827" extrusionOk="0">
                  <a:moveTo>
                    <a:pt x="31111" y="1"/>
                  </a:moveTo>
                  <a:cubicBezTo>
                    <a:pt x="31037" y="1"/>
                    <a:pt x="30959" y="21"/>
                    <a:pt x="30879" y="67"/>
                  </a:cubicBezTo>
                  <a:cubicBezTo>
                    <a:pt x="25328" y="3250"/>
                    <a:pt x="18564" y="4444"/>
                    <a:pt x="12336" y="5459"/>
                  </a:cubicBezTo>
                  <a:cubicBezTo>
                    <a:pt x="8456" y="6115"/>
                    <a:pt x="4517" y="6613"/>
                    <a:pt x="597" y="6911"/>
                  </a:cubicBezTo>
                  <a:cubicBezTo>
                    <a:pt x="7" y="6931"/>
                    <a:pt x="1" y="7827"/>
                    <a:pt x="578" y="7827"/>
                  </a:cubicBezTo>
                  <a:cubicBezTo>
                    <a:pt x="585" y="7827"/>
                    <a:pt x="591" y="7827"/>
                    <a:pt x="597" y="7826"/>
                  </a:cubicBezTo>
                  <a:cubicBezTo>
                    <a:pt x="4596" y="7528"/>
                    <a:pt x="8596" y="7011"/>
                    <a:pt x="12575" y="6354"/>
                  </a:cubicBezTo>
                  <a:cubicBezTo>
                    <a:pt x="18902" y="5339"/>
                    <a:pt x="25726" y="4106"/>
                    <a:pt x="31357" y="863"/>
                  </a:cubicBezTo>
                  <a:cubicBezTo>
                    <a:pt x="31795" y="610"/>
                    <a:pt x="31520" y="1"/>
                    <a:pt x="31111"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4" name="Google Shape;234;p2"/>
            <p:cNvSpPr/>
            <p:nvPr/>
          </p:nvSpPr>
          <p:spPr>
            <a:xfrm>
              <a:off x="4442700" y="3958500"/>
              <a:ext cx="83075" cy="83075"/>
            </a:xfrm>
            <a:custGeom>
              <a:avLst/>
              <a:gdLst/>
              <a:ahLst/>
              <a:cxnLst/>
              <a:rect l="l" t="t" r="r" b="b"/>
              <a:pathLst>
                <a:path w="3323" h="3323" extrusionOk="0">
                  <a:moveTo>
                    <a:pt x="1651" y="0"/>
                  </a:moveTo>
                  <a:cubicBezTo>
                    <a:pt x="736" y="0"/>
                    <a:pt x="0" y="736"/>
                    <a:pt x="0" y="1672"/>
                  </a:cubicBezTo>
                  <a:cubicBezTo>
                    <a:pt x="0" y="2587"/>
                    <a:pt x="736" y="3323"/>
                    <a:pt x="1651" y="3323"/>
                  </a:cubicBezTo>
                  <a:cubicBezTo>
                    <a:pt x="2587" y="3323"/>
                    <a:pt x="3323" y="2587"/>
                    <a:pt x="3323" y="1672"/>
                  </a:cubicBezTo>
                  <a:cubicBezTo>
                    <a:pt x="3323" y="736"/>
                    <a:pt x="2587" y="0"/>
                    <a:pt x="1651" y="0"/>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5" name="Google Shape;235;p2"/>
            <p:cNvSpPr/>
            <p:nvPr/>
          </p:nvSpPr>
          <p:spPr>
            <a:xfrm>
              <a:off x="4578475" y="4143525"/>
              <a:ext cx="61200" cy="61200"/>
            </a:xfrm>
            <a:custGeom>
              <a:avLst/>
              <a:gdLst/>
              <a:ahLst/>
              <a:cxnLst/>
              <a:rect l="l" t="t" r="r" b="b"/>
              <a:pathLst>
                <a:path w="2448" h="2448" extrusionOk="0">
                  <a:moveTo>
                    <a:pt x="1234" y="1"/>
                  </a:moveTo>
                  <a:cubicBezTo>
                    <a:pt x="558" y="1"/>
                    <a:pt x="1" y="558"/>
                    <a:pt x="1" y="1234"/>
                  </a:cubicBezTo>
                  <a:cubicBezTo>
                    <a:pt x="1" y="1891"/>
                    <a:pt x="558" y="2448"/>
                    <a:pt x="1234" y="2448"/>
                  </a:cubicBezTo>
                  <a:cubicBezTo>
                    <a:pt x="1891" y="2448"/>
                    <a:pt x="2448" y="1891"/>
                    <a:pt x="2448" y="1234"/>
                  </a:cubicBezTo>
                  <a:cubicBezTo>
                    <a:pt x="2448" y="558"/>
                    <a:pt x="1891" y="1"/>
                    <a:pt x="1234" y="1"/>
                  </a:cubicBezTo>
                  <a:close/>
                </a:path>
              </a:pathLst>
            </a:custGeom>
            <a:solidFill>
              <a:srgbClr val="C5C5FC"/>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6" name="Google Shape;236;p2"/>
            <p:cNvSpPr/>
            <p:nvPr/>
          </p:nvSpPr>
          <p:spPr>
            <a:xfrm>
              <a:off x="4373550" y="4269875"/>
              <a:ext cx="60700" cy="60700"/>
            </a:xfrm>
            <a:custGeom>
              <a:avLst/>
              <a:gdLst/>
              <a:ahLst/>
              <a:cxnLst/>
              <a:rect l="l" t="t" r="r" b="b"/>
              <a:pathLst>
                <a:path w="2428" h="2428" extrusionOk="0">
                  <a:moveTo>
                    <a:pt x="1214" y="0"/>
                  </a:moveTo>
                  <a:cubicBezTo>
                    <a:pt x="538" y="0"/>
                    <a:pt x="0" y="537"/>
                    <a:pt x="0" y="1214"/>
                  </a:cubicBezTo>
                  <a:cubicBezTo>
                    <a:pt x="0" y="1890"/>
                    <a:pt x="538" y="2428"/>
                    <a:pt x="1214" y="2428"/>
                  </a:cubicBezTo>
                  <a:cubicBezTo>
                    <a:pt x="1891" y="2428"/>
                    <a:pt x="2428" y="1890"/>
                    <a:pt x="2428" y="1214"/>
                  </a:cubicBezTo>
                  <a:cubicBezTo>
                    <a:pt x="2428" y="557"/>
                    <a:pt x="1891" y="0"/>
                    <a:pt x="1214"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7" name="Google Shape;237;p2"/>
            <p:cNvSpPr/>
            <p:nvPr/>
          </p:nvSpPr>
          <p:spPr>
            <a:xfrm>
              <a:off x="4543175" y="4314625"/>
              <a:ext cx="83575" cy="83600"/>
            </a:xfrm>
            <a:custGeom>
              <a:avLst/>
              <a:gdLst/>
              <a:ahLst/>
              <a:cxnLst/>
              <a:rect l="l" t="t" r="r" b="b"/>
              <a:pathLst>
                <a:path w="3343" h="3344" extrusionOk="0">
                  <a:moveTo>
                    <a:pt x="1671" y="1"/>
                  </a:moveTo>
                  <a:cubicBezTo>
                    <a:pt x="736" y="1"/>
                    <a:pt x="0" y="737"/>
                    <a:pt x="0" y="1672"/>
                  </a:cubicBezTo>
                  <a:cubicBezTo>
                    <a:pt x="0" y="2587"/>
                    <a:pt x="736" y="3344"/>
                    <a:pt x="1671" y="3344"/>
                  </a:cubicBezTo>
                  <a:cubicBezTo>
                    <a:pt x="2587" y="3344"/>
                    <a:pt x="3343" y="2587"/>
                    <a:pt x="3343" y="1672"/>
                  </a:cubicBezTo>
                  <a:cubicBezTo>
                    <a:pt x="3343" y="717"/>
                    <a:pt x="2587" y="1"/>
                    <a:pt x="1671" y="1"/>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8" name="Google Shape;238;p2"/>
            <p:cNvSpPr/>
            <p:nvPr/>
          </p:nvSpPr>
          <p:spPr>
            <a:xfrm>
              <a:off x="4329775" y="4431525"/>
              <a:ext cx="61200" cy="60700"/>
            </a:xfrm>
            <a:custGeom>
              <a:avLst/>
              <a:gdLst/>
              <a:ahLst/>
              <a:cxnLst/>
              <a:rect l="l" t="t" r="r" b="b"/>
              <a:pathLst>
                <a:path w="2448" h="2428" extrusionOk="0">
                  <a:moveTo>
                    <a:pt x="1234" y="1"/>
                  </a:moveTo>
                  <a:cubicBezTo>
                    <a:pt x="558" y="1"/>
                    <a:pt x="1" y="538"/>
                    <a:pt x="1" y="1214"/>
                  </a:cubicBezTo>
                  <a:cubicBezTo>
                    <a:pt x="1" y="1891"/>
                    <a:pt x="558" y="2428"/>
                    <a:pt x="1234" y="2428"/>
                  </a:cubicBezTo>
                  <a:cubicBezTo>
                    <a:pt x="1891" y="2428"/>
                    <a:pt x="2448" y="1891"/>
                    <a:pt x="2448" y="1214"/>
                  </a:cubicBezTo>
                  <a:cubicBezTo>
                    <a:pt x="2448" y="558"/>
                    <a:pt x="1931" y="20"/>
                    <a:pt x="1234" y="1"/>
                  </a:cubicBezTo>
                  <a:close/>
                </a:path>
              </a:pathLst>
            </a:custGeom>
            <a:solidFill>
              <a:srgbClr val="C9CAFC"/>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39" name="Google Shape;239;p2"/>
            <p:cNvSpPr/>
            <p:nvPr/>
          </p:nvSpPr>
          <p:spPr>
            <a:xfrm>
              <a:off x="4715275" y="4534975"/>
              <a:ext cx="61200" cy="60725"/>
            </a:xfrm>
            <a:custGeom>
              <a:avLst/>
              <a:gdLst/>
              <a:ahLst/>
              <a:cxnLst/>
              <a:rect l="l" t="t" r="r" b="b"/>
              <a:pathLst>
                <a:path w="2448" h="2429" extrusionOk="0">
                  <a:moveTo>
                    <a:pt x="1234" y="1"/>
                  </a:moveTo>
                  <a:cubicBezTo>
                    <a:pt x="557" y="1"/>
                    <a:pt x="0" y="538"/>
                    <a:pt x="0" y="1215"/>
                  </a:cubicBezTo>
                  <a:cubicBezTo>
                    <a:pt x="0" y="1871"/>
                    <a:pt x="557" y="2428"/>
                    <a:pt x="1234" y="2428"/>
                  </a:cubicBezTo>
                  <a:cubicBezTo>
                    <a:pt x="1890" y="2428"/>
                    <a:pt x="2447" y="1891"/>
                    <a:pt x="2447" y="1215"/>
                  </a:cubicBezTo>
                  <a:cubicBezTo>
                    <a:pt x="2447" y="538"/>
                    <a:pt x="1890" y="1"/>
                    <a:pt x="1234"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0" name="Google Shape;240;p2"/>
            <p:cNvSpPr/>
            <p:nvPr/>
          </p:nvSpPr>
          <p:spPr>
            <a:xfrm>
              <a:off x="4289000" y="4678250"/>
              <a:ext cx="83075" cy="83575"/>
            </a:xfrm>
            <a:custGeom>
              <a:avLst/>
              <a:gdLst/>
              <a:ahLst/>
              <a:cxnLst/>
              <a:rect l="l" t="t" r="r" b="b"/>
              <a:pathLst>
                <a:path w="3323" h="3343" extrusionOk="0">
                  <a:moveTo>
                    <a:pt x="1671" y="0"/>
                  </a:moveTo>
                  <a:cubicBezTo>
                    <a:pt x="736" y="0"/>
                    <a:pt x="0" y="756"/>
                    <a:pt x="0" y="1671"/>
                  </a:cubicBezTo>
                  <a:cubicBezTo>
                    <a:pt x="0" y="2587"/>
                    <a:pt x="736" y="3343"/>
                    <a:pt x="1671" y="3343"/>
                  </a:cubicBezTo>
                  <a:cubicBezTo>
                    <a:pt x="2587" y="3343"/>
                    <a:pt x="3323" y="2587"/>
                    <a:pt x="3323" y="1671"/>
                  </a:cubicBezTo>
                  <a:cubicBezTo>
                    <a:pt x="3323" y="756"/>
                    <a:pt x="2587" y="0"/>
                    <a:pt x="1671" y="0"/>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1" name="Google Shape;241;p2"/>
            <p:cNvSpPr/>
            <p:nvPr/>
          </p:nvSpPr>
          <p:spPr>
            <a:xfrm>
              <a:off x="4578475" y="4635475"/>
              <a:ext cx="61200" cy="61200"/>
            </a:xfrm>
            <a:custGeom>
              <a:avLst/>
              <a:gdLst/>
              <a:ahLst/>
              <a:cxnLst/>
              <a:rect l="l" t="t" r="r" b="b"/>
              <a:pathLst>
                <a:path w="2448" h="2448" extrusionOk="0">
                  <a:moveTo>
                    <a:pt x="1234" y="0"/>
                  </a:moveTo>
                  <a:cubicBezTo>
                    <a:pt x="558" y="0"/>
                    <a:pt x="1" y="557"/>
                    <a:pt x="1" y="1214"/>
                  </a:cubicBezTo>
                  <a:cubicBezTo>
                    <a:pt x="1" y="1890"/>
                    <a:pt x="558" y="2447"/>
                    <a:pt x="1234" y="2447"/>
                  </a:cubicBezTo>
                  <a:cubicBezTo>
                    <a:pt x="1891" y="2447"/>
                    <a:pt x="2448" y="1890"/>
                    <a:pt x="2448" y="1214"/>
                  </a:cubicBezTo>
                  <a:cubicBezTo>
                    <a:pt x="2448" y="557"/>
                    <a:pt x="1891" y="0"/>
                    <a:pt x="1234" y="0"/>
                  </a:cubicBezTo>
                  <a:close/>
                </a:path>
              </a:pathLst>
            </a:custGeom>
            <a:solidFill>
              <a:srgbClr val="C8CBFC"/>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2" name="Google Shape;242;p2"/>
            <p:cNvSpPr/>
            <p:nvPr/>
          </p:nvSpPr>
          <p:spPr>
            <a:xfrm>
              <a:off x="4433725" y="4821500"/>
              <a:ext cx="61225" cy="60700"/>
            </a:xfrm>
            <a:custGeom>
              <a:avLst/>
              <a:gdLst/>
              <a:ahLst/>
              <a:cxnLst/>
              <a:rect l="l" t="t" r="r" b="b"/>
              <a:pathLst>
                <a:path w="2449" h="2428" extrusionOk="0">
                  <a:moveTo>
                    <a:pt x="1215" y="0"/>
                  </a:moveTo>
                  <a:cubicBezTo>
                    <a:pt x="558" y="0"/>
                    <a:pt x="1" y="537"/>
                    <a:pt x="1" y="1214"/>
                  </a:cubicBezTo>
                  <a:cubicBezTo>
                    <a:pt x="1" y="1890"/>
                    <a:pt x="558" y="2428"/>
                    <a:pt x="1215" y="2428"/>
                  </a:cubicBezTo>
                  <a:cubicBezTo>
                    <a:pt x="1891" y="2428"/>
                    <a:pt x="2448" y="1890"/>
                    <a:pt x="2448" y="1214"/>
                  </a:cubicBezTo>
                  <a:cubicBezTo>
                    <a:pt x="2448" y="537"/>
                    <a:pt x="1911" y="0"/>
                    <a:pt x="1215"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3" name="Google Shape;243;p2"/>
            <p:cNvSpPr/>
            <p:nvPr/>
          </p:nvSpPr>
          <p:spPr>
            <a:xfrm>
              <a:off x="4692875" y="4754350"/>
              <a:ext cx="83600" cy="83075"/>
            </a:xfrm>
            <a:custGeom>
              <a:avLst/>
              <a:gdLst/>
              <a:ahLst/>
              <a:cxnLst/>
              <a:rect l="l" t="t" r="r" b="b"/>
              <a:pathLst>
                <a:path w="3344" h="3323" extrusionOk="0">
                  <a:moveTo>
                    <a:pt x="1672" y="0"/>
                  </a:moveTo>
                  <a:cubicBezTo>
                    <a:pt x="757" y="0"/>
                    <a:pt x="1" y="736"/>
                    <a:pt x="1" y="1671"/>
                  </a:cubicBezTo>
                  <a:cubicBezTo>
                    <a:pt x="1" y="2587"/>
                    <a:pt x="757" y="3323"/>
                    <a:pt x="1672" y="3323"/>
                  </a:cubicBezTo>
                  <a:cubicBezTo>
                    <a:pt x="2587" y="3323"/>
                    <a:pt x="3343" y="2587"/>
                    <a:pt x="3343" y="1671"/>
                  </a:cubicBezTo>
                  <a:cubicBezTo>
                    <a:pt x="3343" y="736"/>
                    <a:pt x="2587" y="0"/>
                    <a:pt x="1672" y="0"/>
                  </a:cubicBez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4" name="Google Shape;244;p2"/>
            <p:cNvSpPr/>
            <p:nvPr/>
          </p:nvSpPr>
          <p:spPr>
            <a:xfrm>
              <a:off x="4214875" y="4873725"/>
              <a:ext cx="61200" cy="60700"/>
            </a:xfrm>
            <a:custGeom>
              <a:avLst/>
              <a:gdLst/>
              <a:ahLst/>
              <a:cxnLst/>
              <a:rect l="l" t="t" r="r" b="b"/>
              <a:pathLst>
                <a:path w="2448" h="2428" extrusionOk="0">
                  <a:moveTo>
                    <a:pt x="1214" y="0"/>
                  </a:moveTo>
                  <a:cubicBezTo>
                    <a:pt x="558" y="0"/>
                    <a:pt x="1" y="537"/>
                    <a:pt x="1" y="1214"/>
                  </a:cubicBezTo>
                  <a:cubicBezTo>
                    <a:pt x="1" y="1890"/>
                    <a:pt x="538" y="2428"/>
                    <a:pt x="1214" y="2428"/>
                  </a:cubicBezTo>
                  <a:cubicBezTo>
                    <a:pt x="1891" y="2428"/>
                    <a:pt x="2448" y="1890"/>
                    <a:pt x="2448" y="1214"/>
                  </a:cubicBezTo>
                  <a:cubicBezTo>
                    <a:pt x="2448" y="537"/>
                    <a:pt x="1891" y="20"/>
                    <a:pt x="1214" y="0"/>
                  </a:cubicBezTo>
                  <a:close/>
                </a:path>
              </a:pathLst>
            </a:custGeom>
            <a:solidFill>
              <a:srgbClr val="C8CBFC"/>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5" name="Google Shape;245;p2"/>
            <p:cNvSpPr/>
            <p:nvPr/>
          </p:nvSpPr>
          <p:spPr>
            <a:xfrm>
              <a:off x="4852050" y="4948325"/>
              <a:ext cx="61200" cy="60725"/>
            </a:xfrm>
            <a:custGeom>
              <a:avLst/>
              <a:gdLst/>
              <a:ahLst/>
              <a:cxnLst/>
              <a:rect l="l" t="t" r="r" b="b"/>
              <a:pathLst>
                <a:path w="2448" h="2429" extrusionOk="0">
                  <a:moveTo>
                    <a:pt x="1234" y="1"/>
                  </a:moveTo>
                  <a:cubicBezTo>
                    <a:pt x="558" y="1"/>
                    <a:pt x="1" y="538"/>
                    <a:pt x="1" y="1214"/>
                  </a:cubicBezTo>
                  <a:cubicBezTo>
                    <a:pt x="1" y="1891"/>
                    <a:pt x="558" y="2428"/>
                    <a:pt x="1234" y="2428"/>
                  </a:cubicBezTo>
                  <a:cubicBezTo>
                    <a:pt x="1891" y="2428"/>
                    <a:pt x="2448" y="1891"/>
                    <a:pt x="2448" y="1214"/>
                  </a:cubicBezTo>
                  <a:cubicBezTo>
                    <a:pt x="2448" y="538"/>
                    <a:pt x="1891" y="1"/>
                    <a:pt x="1234" y="1"/>
                  </a:cubicBezTo>
                  <a:close/>
                </a:path>
              </a:pathLst>
            </a:custGeom>
            <a:solidFill>
              <a:srgbClr val="C8CBFC"/>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6" name="Google Shape;246;p2"/>
            <p:cNvSpPr/>
            <p:nvPr/>
          </p:nvSpPr>
          <p:spPr>
            <a:xfrm>
              <a:off x="4479000" y="4158450"/>
              <a:ext cx="31850" cy="31350"/>
            </a:xfrm>
            <a:custGeom>
              <a:avLst/>
              <a:gdLst/>
              <a:ahLst/>
              <a:cxnLst/>
              <a:rect l="l" t="t" r="r" b="b"/>
              <a:pathLst>
                <a:path w="1274" h="1254" extrusionOk="0">
                  <a:moveTo>
                    <a:pt x="637" y="1"/>
                  </a:moveTo>
                  <a:lnTo>
                    <a:pt x="438" y="398"/>
                  </a:lnTo>
                  <a:lnTo>
                    <a:pt x="0" y="637"/>
                  </a:lnTo>
                  <a:lnTo>
                    <a:pt x="438" y="856"/>
                  </a:lnTo>
                  <a:lnTo>
                    <a:pt x="637" y="1254"/>
                  </a:lnTo>
                  <a:lnTo>
                    <a:pt x="856" y="856"/>
                  </a:lnTo>
                  <a:lnTo>
                    <a:pt x="1274" y="637"/>
                  </a:lnTo>
                  <a:lnTo>
                    <a:pt x="856" y="398"/>
                  </a:lnTo>
                  <a:lnTo>
                    <a:pt x="637" y="1"/>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7" name="Google Shape;247;p2"/>
            <p:cNvSpPr/>
            <p:nvPr/>
          </p:nvSpPr>
          <p:spPr>
            <a:xfrm>
              <a:off x="4470050" y="3878900"/>
              <a:ext cx="50250" cy="48275"/>
            </a:xfrm>
            <a:custGeom>
              <a:avLst/>
              <a:gdLst/>
              <a:ahLst/>
              <a:cxnLst/>
              <a:rect l="l" t="t" r="r" b="b"/>
              <a:pathLst>
                <a:path w="2010" h="1931" extrusionOk="0">
                  <a:moveTo>
                    <a:pt x="995" y="1"/>
                  </a:moveTo>
                  <a:lnTo>
                    <a:pt x="657" y="618"/>
                  </a:lnTo>
                  <a:lnTo>
                    <a:pt x="0" y="976"/>
                  </a:lnTo>
                  <a:lnTo>
                    <a:pt x="657" y="1314"/>
                  </a:lnTo>
                  <a:lnTo>
                    <a:pt x="995" y="1931"/>
                  </a:lnTo>
                  <a:lnTo>
                    <a:pt x="1333" y="1314"/>
                  </a:lnTo>
                  <a:lnTo>
                    <a:pt x="2010" y="976"/>
                  </a:lnTo>
                  <a:lnTo>
                    <a:pt x="1333" y="618"/>
                  </a:lnTo>
                  <a:lnTo>
                    <a:pt x="995" y="1"/>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8" name="Google Shape;248;p2"/>
            <p:cNvSpPr/>
            <p:nvPr/>
          </p:nvSpPr>
          <p:spPr>
            <a:xfrm>
              <a:off x="4460100" y="4356425"/>
              <a:ext cx="50250" cy="48275"/>
            </a:xfrm>
            <a:custGeom>
              <a:avLst/>
              <a:gdLst/>
              <a:ahLst/>
              <a:cxnLst/>
              <a:rect l="l" t="t" r="r" b="b"/>
              <a:pathLst>
                <a:path w="2010" h="1931" extrusionOk="0">
                  <a:moveTo>
                    <a:pt x="1015" y="0"/>
                  </a:moveTo>
                  <a:lnTo>
                    <a:pt x="657" y="617"/>
                  </a:lnTo>
                  <a:lnTo>
                    <a:pt x="0" y="975"/>
                  </a:lnTo>
                  <a:lnTo>
                    <a:pt x="657" y="1293"/>
                  </a:lnTo>
                  <a:lnTo>
                    <a:pt x="1015" y="1930"/>
                  </a:lnTo>
                  <a:lnTo>
                    <a:pt x="1333" y="1293"/>
                  </a:lnTo>
                  <a:lnTo>
                    <a:pt x="2010" y="975"/>
                  </a:lnTo>
                  <a:lnTo>
                    <a:pt x="1333" y="617"/>
                  </a:lnTo>
                  <a:lnTo>
                    <a:pt x="1015"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49" name="Google Shape;249;p2"/>
            <p:cNvSpPr/>
            <p:nvPr/>
          </p:nvSpPr>
          <p:spPr>
            <a:xfrm>
              <a:off x="4251675" y="4515100"/>
              <a:ext cx="31875" cy="30850"/>
            </a:xfrm>
            <a:custGeom>
              <a:avLst/>
              <a:gdLst/>
              <a:ahLst/>
              <a:cxnLst/>
              <a:rect l="l" t="t" r="r" b="b"/>
              <a:pathLst>
                <a:path w="1275" h="1234" extrusionOk="0">
                  <a:moveTo>
                    <a:pt x="618" y="0"/>
                  </a:moveTo>
                  <a:lnTo>
                    <a:pt x="419" y="398"/>
                  </a:lnTo>
                  <a:lnTo>
                    <a:pt x="1" y="617"/>
                  </a:lnTo>
                  <a:lnTo>
                    <a:pt x="419" y="816"/>
                  </a:lnTo>
                  <a:lnTo>
                    <a:pt x="618" y="1234"/>
                  </a:lnTo>
                  <a:lnTo>
                    <a:pt x="837" y="816"/>
                  </a:lnTo>
                  <a:lnTo>
                    <a:pt x="1274" y="617"/>
                  </a:lnTo>
                  <a:lnTo>
                    <a:pt x="837" y="398"/>
                  </a:lnTo>
                  <a:lnTo>
                    <a:pt x="618"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0" name="Google Shape;250;p2"/>
            <p:cNvSpPr/>
            <p:nvPr/>
          </p:nvSpPr>
          <p:spPr>
            <a:xfrm>
              <a:off x="4432750" y="4625525"/>
              <a:ext cx="31350" cy="31350"/>
            </a:xfrm>
            <a:custGeom>
              <a:avLst/>
              <a:gdLst/>
              <a:ahLst/>
              <a:cxnLst/>
              <a:rect l="l" t="t" r="r" b="b"/>
              <a:pathLst>
                <a:path w="1254" h="1254" extrusionOk="0">
                  <a:moveTo>
                    <a:pt x="617" y="0"/>
                  </a:moveTo>
                  <a:lnTo>
                    <a:pt x="418" y="398"/>
                  </a:lnTo>
                  <a:lnTo>
                    <a:pt x="0" y="617"/>
                  </a:lnTo>
                  <a:lnTo>
                    <a:pt x="418" y="856"/>
                  </a:lnTo>
                  <a:lnTo>
                    <a:pt x="617" y="1254"/>
                  </a:lnTo>
                  <a:lnTo>
                    <a:pt x="836" y="856"/>
                  </a:lnTo>
                  <a:lnTo>
                    <a:pt x="1254" y="617"/>
                  </a:lnTo>
                  <a:lnTo>
                    <a:pt x="836" y="398"/>
                  </a:lnTo>
                  <a:lnTo>
                    <a:pt x="617"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1" name="Google Shape;251;p2"/>
            <p:cNvSpPr/>
            <p:nvPr/>
          </p:nvSpPr>
          <p:spPr>
            <a:xfrm>
              <a:off x="4799825" y="4610100"/>
              <a:ext cx="31850" cy="30850"/>
            </a:xfrm>
            <a:custGeom>
              <a:avLst/>
              <a:gdLst/>
              <a:ahLst/>
              <a:cxnLst/>
              <a:rect l="l" t="t" r="r" b="b"/>
              <a:pathLst>
                <a:path w="1274" h="1234" extrusionOk="0">
                  <a:moveTo>
                    <a:pt x="657" y="0"/>
                  </a:moveTo>
                  <a:lnTo>
                    <a:pt x="438" y="398"/>
                  </a:lnTo>
                  <a:lnTo>
                    <a:pt x="1" y="617"/>
                  </a:lnTo>
                  <a:lnTo>
                    <a:pt x="438" y="836"/>
                  </a:lnTo>
                  <a:lnTo>
                    <a:pt x="657" y="1234"/>
                  </a:lnTo>
                  <a:lnTo>
                    <a:pt x="856" y="836"/>
                  </a:lnTo>
                  <a:lnTo>
                    <a:pt x="1274" y="617"/>
                  </a:lnTo>
                  <a:lnTo>
                    <a:pt x="856" y="398"/>
                  </a:lnTo>
                  <a:lnTo>
                    <a:pt x="657"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2" name="Google Shape;252;p2"/>
            <p:cNvSpPr/>
            <p:nvPr/>
          </p:nvSpPr>
          <p:spPr>
            <a:xfrm>
              <a:off x="4563550" y="4769750"/>
              <a:ext cx="31875" cy="30375"/>
            </a:xfrm>
            <a:custGeom>
              <a:avLst/>
              <a:gdLst/>
              <a:ahLst/>
              <a:cxnLst/>
              <a:rect l="l" t="t" r="r" b="b"/>
              <a:pathLst>
                <a:path w="1275" h="1215" extrusionOk="0">
                  <a:moveTo>
                    <a:pt x="657" y="1"/>
                  </a:moveTo>
                  <a:lnTo>
                    <a:pt x="439" y="399"/>
                  </a:lnTo>
                  <a:lnTo>
                    <a:pt x="1" y="618"/>
                  </a:lnTo>
                  <a:lnTo>
                    <a:pt x="439" y="817"/>
                  </a:lnTo>
                  <a:lnTo>
                    <a:pt x="657" y="1215"/>
                  </a:lnTo>
                  <a:lnTo>
                    <a:pt x="856" y="817"/>
                  </a:lnTo>
                  <a:lnTo>
                    <a:pt x="1274" y="618"/>
                  </a:lnTo>
                  <a:lnTo>
                    <a:pt x="856" y="399"/>
                  </a:lnTo>
                  <a:lnTo>
                    <a:pt x="657" y="1"/>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3" name="Google Shape;253;p2"/>
            <p:cNvSpPr/>
            <p:nvPr/>
          </p:nvSpPr>
          <p:spPr>
            <a:xfrm>
              <a:off x="4203425" y="4764800"/>
              <a:ext cx="49775" cy="48750"/>
            </a:xfrm>
            <a:custGeom>
              <a:avLst/>
              <a:gdLst/>
              <a:ahLst/>
              <a:cxnLst/>
              <a:rect l="l" t="t" r="r" b="b"/>
              <a:pathLst>
                <a:path w="1991" h="1950" extrusionOk="0">
                  <a:moveTo>
                    <a:pt x="996" y="0"/>
                  </a:moveTo>
                  <a:lnTo>
                    <a:pt x="658" y="617"/>
                  </a:lnTo>
                  <a:lnTo>
                    <a:pt x="1" y="975"/>
                  </a:lnTo>
                  <a:lnTo>
                    <a:pt x="658" y="1313"/>
                  </a:lnTo>
                  <a:lnTo>
                    <a:pt x="996" y="1950"/>
                  </a:lnTo>
                  <a:lnTo>
                    <a:pt x="1354" y="1313"/>
                  </a:lnTo>
                  <a:lnTo>
                    <a:pt x="1991" y="975"/>
                  </a:lnTo>
                  <a:lnTo>
                    <a:pt x="1354" y="617"/>
                  </a:lnTo>
                  <a:lnTo>
                    <a:pt x="996"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4" name="Google Shape;254;p2"/>
            <p:cNvSpPr/>
            <p:nvPr/>
          </p:nvSpPr>
          <p:spPr>
            <a:xfrm>
              <a:off x="4330775" y="4932900"/>
              <a:ext cx="32350" cy="30875"/>
            </a:xfrm>
            <a:custGeom>
              <a:avLst/>
              <a:gdLst/>
              <a:ahLst/>
              <a:cxnLst/>
              <a:rect l="l" t="t" r="r" b="b"/>
              <a:pathLst>
                <a:path w="1294" h="1235" extrusionOk="0">
                  <a:moveTo>
                    <a:pt x="637" y="1"/>
                  </a:moveTo>
                  <a:lnTo>
                    <a:pt x="418" y="419"/>
                  </a:lnTo>
                  <a:lnTo>
                    <a:pt x="0" y="618"/>
                  </a:lnTo>
                  <a:lnTo>
                    <a:pt x="418" y="837"/>
                  </a:lnTo>
                  <a:lnTo>
                    <a:pt x="637" y="1235"/>
                  </a:lnTo>
                  <a:lnTo>
                    <a:pt x="856" y="837"/>
                  </a:lnTo>
                  <a:lnTo>
                    <a:pt x="1294" y="618"/>
                  </a:lnTo>
                  <a:lnTo>
                    <a:pt x="856" y="419"/>
                  </a:lnTo>
                  <a:lnTo>
                    <a:pt x="637" y="1"/>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5" name="Google Shape;255;p2"/>
            <p:cNvSpPr/>
            <p:nvPr/>
          </p:nvSpPr>
          <p:spPr>
            <a:xfrm>
              <a:off x="4626725" y="4879700"/>
              <a:ext cx="50275" cy="48750"/>
            </a:xfrm>
            <a:custGeom>
              <a:avLst/>
              <a:gdLst/>
              <a:ahLst/>
              <a:cxnLst/>
              <a:rect l="l" t="t" r="r" b="b"/>
              <a:pathLst>
                <a:path w="2011" h="1950" extrusionOk="0">
                  <a:moveTo>
                    <a:pt x="1015" y="0"/>
                  </a:moveTo>
                  <a:lnTo>
                    <a:pt x="657" y="657"/>
                  </a:lnTo>
                  <a:lnTo>
                    <a:pt x="1" y="975"/>
                  </a:lnTo>
                  <a:lnTo>
                    <a:pt x="657" y="1333"/>
                  </a:lnTo>
                  <a:lnTo>
                    <a:pt x="1015" y="1950"/>
                  </a:lnTo>
                  <a:lnTo>
                    <a:pt x="1334" y="1333"/>
                  </a:lnTo>
                  <a:lnTo>
                    <a:pt x="2010" y="975"/>
                  </a:lnTo>
                  <a:lnTo>
                    <a:pt x="1334" y="657"/>
                  </a:lnTo>
                  <a:lnTo>
                    <a:pt x="1015" y="0"/>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6" name="Google Shape;256;p2"/>
            <p:cNvSpPr/>
            <p:nvPr/>
          </p:nvSpPr>
          <p:spPr>
            <a:xfrm>
              <a:off x="4660550" y="4416600"/>
              <a:ext cx="32350" cy="30375"/>
            </a:xfrm>
            <a:custGeom>
              <a:avLst/>
              <a:gdLst/>
              <a:ahLst/>
              <a:cxnLst/>
              <a:rect l="l" t="t" r="r" b="b"/>
              <a:pathLst>
                <a:path w="1294" h="1215" extrusionOk="0">
                  <a:moveTo>
                    <a:pt x="657" y="1"/>
                  </a:moveTo>
                  <a:lnTo>
                    <a:pt x="438" y="399"/>
                  </a:lnTo>
                  <a:lnTo>
                    <a:pt x="1" y="617"/>
                  </a:lnTo>
                  <a:lnTo>
                    <a:pt x="438" y="816"/>
                  </a:lnTo>
                  <a:lnTo>
                    <a:pt x="657" y="1214"/>
                  </a:lnTo>
                  <a:lnTo>
                    <a:pt x="876" y="816"/>
                  </a:lnTo>
                  <a:lnTo>
                    <a:pt x="1294" y="617"/>
                  </a:lnTo>
                  <a:lnTo>
                    <a:pt x="876" y="399"/>
                  </a:lnTo>
                  <a:lnTo>
                    <a:pt x="657" y="1"/>
                  </a:lnTo>
                  <a:close/>
                </a:path>
              </a:pathLst>
            </a:custGeom>
            <a:solidFill>
              <a:srgbClr val="FCFD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7" name="Google Shape;257;p2"/>
            <p:cNvSpPr/>
            <p:nvPr/>
          </p:nvSpPr>
          <p:spPr>
            <a:xfrm>
              <a:off x="4224375" y="4180525"/>
              <a:ext cx="576975" cy="75250"/>
            </a:xfrm>
            <a:custGeom>
              <a:avLst/>
              <a:gdLst/>
              <a:ahLst/>
              <a:cxnLst/>
              <a:rect l="l" t="t" r="r" b="b"/>
              <a:pathLst>
                <a:path w="23079" h="3010" extrusionOk="0">
                  <a:moveTo>
                    <a:pt x="16407" y="0"/>
                  </a:moveTo>
                  <a:cubicBezTo>
                    <a:pt x="14915" y="0"/>
                    <a:pt x="13330" y="154"/>
                    <a:pt x="12215" y="431"/>
                  </a:cubicBezTo>
                  <a:cubicBezTo>
                    <a:pt x="10986" y="743"/>
                    <a:pt x="9932" y="957"/>
                    <a:pt x="8844" y="957"/>
                  </a:cubicBezTo>
                  <a:cubicBezTo>
                    <a:pt x="7925" y="957"/>
                    <a:pt x="6981" y="804"/>
                    <a:pt x="5888" y="431"/>
                  </a:cubicBezTo>
                  <a:cubicBezTo>
                    <a:pt x="5092" y="165"/>
                    <a:pt x="4385" y="77"/>
                    <a:pt x="3795" y="77"/>
                  </a:cubicBezTo>
                  <a:cubicBezTo>
                    <a:pt x="2616" y="77"/>
                    <a:pt x="1909" y="431"/>
                    <a:pt x="1909" y="431"/>
                  </a:cubicBezTo>
                  <a:cubicBezTo>
                    <a:pt x="0" y="2298"/>
                    <a:pt x="3360" y="3009"/>
                    <a:pt x="6848" y="3009"/>
                  </a:cubicBezTo>
                  <a:cubicBezTo>
                    <a:pt x="8415" y="3009"/>
                    <a:pt x="10007" y="2866"/>
                    <a:pt x="11160" y="2619"/>
                  </a:cubicBezTo>
                  <a:cubicBezTo>
                    <a:pt x="12163" y="2417"/>
                    <a:pt x="13186" y="2347"/>
                    <a:pt x="14185" y="2347"/>
                  </a:cubicBezTo>
                  <a:cubicBezTo>
                    <a:pt x="16390" y="2347"/>
                    <a:pt x="18484" y="2686"/>
                    <a:pt x="20006" y="2686"/>
                  </a:cubicBezTo>
                  <a:cubicBezTo>
                    <a:pt x="20368" y="2686"/>
                    <a:pt x="20698" y="2667"/>
                    <a:pt x="20989" y="2619"/>
                  </a:cubicBezTo>
                  <a:cubicBezTo>
                    <a:pt x="23078" y="2301"/>
                    <a:pt x="21506" y="1227"/>
                    <a:pt x="20074" y="510"/>
                  </a:cubicBezTo>
                  <a:cubicBezTo>
                    <a:pt x="19342" y="159"/>
                    <a:pt x="17923" y="0"/>
                    <a:pt x="16407" y="0"/>
                  </a:cubicBezTo>
                  <a:close/>
                </a:path>
              </a:pathLst>
            </a:custGeom>
            <a:solidFill>
              <a:srgbClr val="FDFDF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8" name="Google Shape;258;p2"/>
            <p:cNvSpPr/>
            <p:nvPr/>
          </p:nvSpPr>
          <p:spPr>
            <a:xfrm>
              <a:off x="4289000" y="4189800"/>
              <a:ext cx="77125" cy="20900"/>
            </a:xfrm>
            <a:custGeom>
              <a:avLst/>
              <a:gdLst/>
              <a:ahLst/>
              <a:cxnLst/>
              <a:rect l="l" t="t" r="r" b="b"/>
              <a:pathLst>
                <a:path w="3085" h="836" extrusionOk="0">
                  <a:moveTo>
                    <a:pt x="1512" y="0"/>
                  </a:moveTo>
                  <a:cubicBezTo>
                    <a:pt x="1413" y="0"/>
                    <a:pt x="1293" y="20"/>
                    <a:pt x="1194" y="40"/>
                  </a:cubicBezTo>
                  <a:cubicBezTo>
                    <a:pt x="1074" y="60"/>
                    <a:pt x="975" y="119"/>
                    <a:pt x="876" y="139"/>
                  </a:cubicBezTo>
                  <a:cubicBezTo>
                    <a:pt x="677" y="219"/>
                    <a:pt x="498" y="318"/>
                    <a:pt x="378" y="418"/>
                  </a:cubicBezTo>
                  <a:cubicBezTo>
                    <a:pt x="100" y="617"/>
                    <a:pt x="0" y="836"/>
                    <a:pt x="0" y="836"/>
                  </a:cubicBezTo>
                  <a:cubicBezTo>
                    <a:pt x="0" y="836"/>
                    <a:pt x="199" y="816"/>
                    <a:pt x="517" y="716"/>
                  </a:cubicBezTo>
                  <a:cubicBezTo>
                    <a:pt x="816" y="657"/>
                    <a:pt x="1194" y="617"/>
                    <a:pt x="1532" y="597"/>
                  </a:cubicBezTo>
                  <a:lnTo>
                    <a:pt x="2089" y="597"/>
                  </a:lnTo>
                  <a:cubicBezTo>
                    <a:pt x="2109" y="584"/>
                    <a:pt x="2133" y="579"/>
                    <a:pt x="2160" y="579"/>
                  </a:cubicBezTo>
                  <a:cubicBezTo>
                    <a:pt x="2213" y="579"/>
                    <a:pt x="2275" y="597"/>
                    <a:pt x="2328" y="597"/>
                  </a:cubicBezTo>
                  <a:cubicBezTo>
                    <a:pt x="2408" y="597"/>
                    <a:pt x="2487" y="617"/>
                    <a:pt x="2547" y="617"/>
                  </a:cubicBezTo>
                  <a:cubicBezTo>
                    <a:pt x="2626" y="637"/>
                    <a:pt x="2706" y="637"/>
                    <a:pt x="2746" y="637"/>
                  </a:cubicBezTo>
                  <a:cubicBezTo>
                    <a:pt x="2825" y="657"/>
                    <a:pt x="2885" y="657"/>
                    <a:pt x="2925" y="657"/>
                  </a:cubicBezTo>
                  <a:lnTo>
                    <a:pt x="3084" y="657"/>
                  </a:lnTo>
                  <a:cubicBezTo>
                    <a:pt x="3084" y="657"/>
                    <a:pt x="3044" y="617"/>
                    <a:pt x="2985" y="537"/>
                  </a:cubicBezTo>
                  <a:cubicBezTo>
                    <a:pt x="2925" y="458"/>
                    <a:pt x="2825" y="338"/>
                    <a:pt x="2686" y="259"/>
                  </a:cubicBezTo>
                  <a:cubicBezTo>
                    <a:pt x="2626" y="239"/>
                    <a:pt x="2547" y="159"/>
                    <a:pt x="2447" y="139"/>
                  </a:cubicBezTo>
                  <a:cubicBezTo>
                    <a:pt x="2388" y="119"/>
                    <a:pt x="2288" y="60"/>
                    <a:pt x="2189" y="40"/>
                  </a:cubicBezTo>
                  <a:cubicBezTo>
                    <a:pt x="2089" y="40"/>
                    <a:pt x="1950" y="0"/>
                    <a:pt x="185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59" name="Google Shape;259;p2"/>
            <p:cNvSpPr/>
            <p:nvPr/>
          </p:nvSpPr>
          <p:spPr>
            <a:xfrm>
              <a:off x="4625725" y="4197250"/>
              <a:ext cx="118925" cy="26375"/>
            </a:xfrm>
            <a:custGeom>
              <a:avLst/>
              <a:gdLst/>
              <a:ahLst/>
              <a:cxnLst/>
              <a:rect l="l" t="t" r="r" b="b"/>
              <a:pathLst>
                <a:path w="4757" h="1055" extrusionOk="0">
                  <a:moveTo>
                    <a:pt x="1931" y="0"/>
                  </a:moveTo>
                  <a:cubicBezTo>
                    <a:pt x="1752" y="0"/>
                    <a:pt x="1573" y="20"/>
                    <a:pt x="1433" y="20"/>
                  </a:cubicBezTo>
                  <a:cubicBezTo>
                    <a:pt x="1095" y="40"/>
                    <a:pt x="837" y="120"/>
                    <a:pt x="638" y="199"/>
                  </a:cubicBezTo>
                  <a:cubicBezTo>
                    <a:pt x="180" y="339"/>
                    <a:pt x="1" y="538"/>
                    <a:pt x="1" y="538"/>
                  </a:cubicBezTo>
                  <a:cubicBezTo>
                    <a:pt x="1" y="538"/>
                    <a:pt x="192" y="563"/>
                    <a:pt x="564" y="563"/>
                  </a:cubicBezTo>
                  <a:cubicBezTo>
                    <a:pt x="657" y="563"/>
                    <a:pt x="761" y="562"/>
                    <a:pt x="876" y="558"/>
                  </a:cubicBezTo>
                  <a:cubicBezTo>
                    <a:pt x="1334" y="558"/>
                    <a:pt x="1891" y="597"/>
                    <a:pt x="2448" y="657"/>
                  </a:cubicBezTo>
                  <a:cubicBezTo>
                    <a:pt x="2567" y="657"/>
                    <a:pt x="2727" y="697"/>
                    <a:pt x="2846" y="717"/>
                  </a:cubicBezTo>
                  <a:cubicBezTo>
                    <a:pt x="2965" y="717"/>
                    <a:pt x="3125" y="737"/>
                    <a:pt x="3244" y="756"/>
                  </a:cubicBezTo>
                  <a:lnTo>
                    <a:pt x="3622" y="836"/>
                  </a:lnTo>
                  <a:cubicBezTo>
                    <a:pt x="3741" y="856"/>
                    <a:pt x="3841" y="896"/>
                    <a:pt x="3960" y="916"/>
                  </a:cubicBezTo>
                  <a:cubicBezTo>
                    <a:pt x="4080" y="936"/>
                    <a:pt x="4179" y="936"/>
                    <a:pt x="4279" y="955"/>
                  </a:cubicBezTo>
                  <a:cubicBezTo>
                    <a:pt x="4378" y="995"/>
                    <a:pt x="4458" y="995"/>
                    <a:pt x="4537" y="1015"/>
                  </a:cubicBezTo>
                  <a:cubicBezTo>
                    <a:pt x="4657" y="1055"/>
                    <a:pt x="4756" y="1055"/>
                    <a:pt x="4756" y="1055"/>
                  </a:cubicBezTo>
                  <a:cubicBezTo>
                    <a:pt x="4756" y="1055"/>
                    <a:pt x="4736" y="1015"/>
                    <a:pt x="4637" y="916"/>
                  </a:cubicBezTo>
                  <a:cubicBezTo>
                    <a:pt x="4557" y="836"/>
                    <a:pt x="4418" y="717"/>
                    <a:pt x="4219" y="597"/>
                  </a:cubicBezTo>
                  <a:cubicBezTo>
                    <a:pt x="4119" y="518"/>
                    <a:pt x="3980" y="438"/>
                    <a:pt x="3861" y="398"/>
                  </a:cubicBezTo>
                  <a:cubicBezTo>
                    <a:pt x="3741" y="339"/>
                    <a:pt x="3582" y="259"/>
                    <a:pt x="3443" y="219"/>
                  </a:cubicBezTo>
                  <a:cubicBezTo>
                    <a:pt x="3284" y="199"/>
                    <a:pt x="3144" y="120"/>
                    <a:pt x="2965" y="100"/>
                  </a:cubicBezTo>
                  <a:lnTo>
                    <a:pt x="2448" y="20"/>
                  </a:lnTo>
                  <a:cubicBezTo>
                    <a:pt x="2269" y="0"/>
                    <a:pt x="2090" y="0"/>
                    <a:pt x="193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0" name="Google Shape;260;p2"/>
            <p:cNvSpPr/>
            <p:nvPr/>
          </p:nvSpPr>
          <p:spPr>
            <a:xfrm>
              <a:off x="4041125" y="4626075"/>
              <a:ext cx="921375" cy="107450"/>
            </a:xfrm>
            <a:custGeom>
              <a:avLst/>
              <a:gdLst/>
              <a:ahLst/>
              <a:cxnLst/>
              <a:rect l="l" t="t" r="r" b="b"/>
              <a:pathLst>
                <a:path w="36855" h="4298" extrusionOk="0">
                  <a:moveTo>
                    <a:pt x="26146" y="0"/>
                  </a:moveTo>
                  <a:cubicBezTo>
                    <a:pt x="23785" y="0"/>
                    <a:pt x="21276" y="224"/>
                    <a:pt x="19485" y="635"/>
                  </a:cubicBezTo>
                  <a:cubicBezTo>
                    <a:pt x="17530" y="1075"/>
                    <a:pt x="15853" y="1371"/>
                    <a:pt x="14125" y="1371"/>
                  </a:cubicBezTo>
                  <a:cubicBezTo>
                    <a:pt x="12654" y="1371"/>
                    <a:pt x="11146" y="1156"/>
                    <a:pt x="9398" y="635"/>
                  </a:cubicBezTo>
                  <a:cubicBezTo>
                    <a:pt x="8124" y="250"/>
                    <a:pt x="6995" y="122"/>
                    <a:pt x="6054" y="122"/>
                  </a:cubicBezTo>
                  <a:cubicBezTo>
                    <a:pt x="4174" y="122"/>
                    <a:pt x="3051" y="635"/>
                    <a:pt x="3051" y="635"/>
                  </a:cubicBezTo>
                  <a:cubicBezTo>
                    <a:pt x="1" y="3284"/>
                    <a:pt x="5433" y="4297"/>
                    <a:pt x="11026" y="4297"/>
                  </a:cubicBezTo>
                  <a:cubicBezTo>
                    <a:pt x="13496" y="4297"/>
                    <a:pt x="15998" y="4100"/>
                    <a:pt x="17814" y="3758"/>
                  </a:cubicBezTo>
                  <a:cubicBezTo>
                    <a:pt x="19422" y="3464"/>
                    <a:pt x="21065" y="3362"/>
                    <a:pt x="22671" y="3362"/>
                  </a:cubicBezTo>
                  <a:cubicBezTo>
                    <a:pt x="26201" y="3362"/>
                    <a:pt x="29557" y="3851"/>
                    <a:pt x="31987" y="3851"/>
                  </a:cubicBezTo>
                  <a:cubicBezTo>
                    <a:pt x="32556" y="3851"/>
                    <a:pt x="33074" y="3825"/>
                    <a:pt x="33532" y="3758"/>
                  </a:cubicBezTo>
                  <a:cubicBezTo>
                    <a:pt x="36855" y="3321"/>
                    <a:pt x="34368" y="1769"/>
                    <a:pt x="32040" y="754"/>
                  </a:cubicBezTo>
                  <a:cubicBezTo>
                    <a:pt x="30867" y="238"/>
                    <a:pt x="28585" y="0"/>
                    <a:pt x="26146" y="0"/>
                  </a:cubicBezTo>
                  <a:close/>
                </a:path>
              </a:pathLst>
            </a:custGeom>
            <a:solidFill>
              <a:srgbClr val="FDFDF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1" name="Google Shape;261;p2"/>
            <p:cNvSpPr/>
            <p:nvPr/>
          </p:nvSpPr>
          <p:spPr>
            <a:xfrm>
              <a:off x="4144250" y="4639725"/>
              <a:ext cx="124375" cy="30075"/>
            </a:xfrm>
            <a:custGeom>
              <a:avLst/>
              <a:gdLst/>
              <a:ahLst/>
              <a:cxnLst/>
              <a:rect l="l" t="t" r="r" b="b"/>
              <a:pathLst>
                <a:path w="4975" h="1203" extrusionOk="0">
                  <a:moveTo>
                    <a:pt x="2589" y="1"/>
                  </a:moveTo>
                  <a:cubicBezTo>
                    <a:pt x="2534" y="1"/>
                    <a:pt x="2480" y="3"/>
                    <a:pt x="2428" y="9"/>
                  </a:cubicBezTo>
                  <a:cubicBezTo>
                    <a:pt x="2229" y="29"/>
                    <a:pt x="2050" y="29"/>
                    <a:pt x="1890" y="89"/>
                  </a:cubicBezTo>
                  <a:cubicBezTo>
                    <a:pt x="1711" y="109"/>
                    <a:pt x="1532" y="148"/>
                    <a:pt x="1393" y="208"/>
                  </a:cubicBezTo>
                  <a:cubicBezTo>
                    <a:pt x="1055" y="308"/>
                    <a:pt x="796" y="447"/>
                    <a:pt x="597" y="606"/>
                  </a:cubicBezTo>
                  <a:cubicBezTo>
                    <a:pt x="140" y="904"/>
                    <a:pt x="0" y="1203"/>
                    <a:pt x="0" y="1203"/>
                  </a:cubicBezTo>
                  <a:cubicBezTo>
                    <a:pt x="0" y="1203"/>
                    <a:pt x="319" y="1143"/>
                    <a:pt x="856" y="1123"/>
                  </a:cubicBezTo>
                  <a:cubicBezTo>
                    <a:pt x="1333" y="1044"/>
                    <a:pt x="1930" y="984"/>
                    <a:pt x="2507" y="944"/>
                  </a:cubicBezTo>
                  <a:cubicBezTo>
                    <a:pt x="2627" y="924"/>
                    <a:pt x="2786" y="924"/>
                    <a:pt x="2925" y="924"/>
                  </a:cubicBezTo>
                  <a:lnTo>
                    <a:pt x="3343" y="924"/>
                  </a:lnTo>
                  <a:cubicBezTo>
                    <a:pt x="3482" y="924"/>
                    <a:pt x="3621" y="944"/>
                    <a:pt x="3741" y="944"/>
                  </a:cubicBezTo>
                  <a:cubicBezTo>
                    <a:pt x="3880" y="944"/>
                    <a:pt x="3999" y="984"/>
                    <a:pt x="4119" y="984"/>
                  </a:cubicBezTo>
                  <a:cubicBezTo>
                    <a:pt x="4169" y="994"/>
                    <a:pt x="4223" y="994"/>
                    <a:pt x="4278" y="994"/>
                  </a:cubicBezTo>
                  <a:cubicBezTo>
                    <a:pt x="4333" y="994"/>
                    <a:pt x="4387" y="994"/>
                    <a:pt x="4437" y="1004"/>
                  </a:cubicBezTo>
                  <a:cubicBezTo>
                    <a:pt x="4537" y="1024"/>
                    <a:pt x="4636" y="1024"/>
                    <a:pt x="4716" y="1024"/>
                  </a:cubicBezTo>
                  <a:lnTo>
                    <a:pt x="4974" y="1024"/>
                  </a:lnTo>
                  <a:cubicBezTo>
                    <a:pt x="4974" y="1024"/>
                    <a:pt x="4915" y="944"/>
                    <a:pt x="4815" y="845"/>
                  </a:cubicBezTo>
                  <a:cubicBezTo>
                    <a:pt x="4696" y="745"/>
                    <a:pt x="4537" y="606"/>
                    <a:pt x="4318" y="487"/>
                  </a:cubicBezTo>
                  <a:cubicBezTo>
                    <a:pt x="4218" y="407"/>
                    <a:pt x="4099" y="327"/>
                    <a:pt x="3940" y="288"/>
                  </a:cubicBezTo>
                  <a:cubicBezTo>
                    <a:pt x="3820" y="228"/>
                    <a:pt x="3681" y="148"/>
                    <a:pt x="3502" y="128"/>
                  </a:cubicBezTo>
                  <a:cubicBezTo>
                    <a:pt x="3323" y="89"/>
                    <a:pt x="3144" y="29"/>
                    <a:pt x="2985" y="29"/>
                  </a:cubicBezTo>
                  <a:cubicBezTo>
                    <a:pt x="2858" y="15"/>
                    <a:pt x="2722" y="1"/>
                    <a:pt x="258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2" name="Google Shape;262;p2"/>
            <p:cNvSpPr/>
            <p:nvPr/>
          </p:nvSpPr>
          <p:spPr>
            <a:xfrm>
              <a:off x="4682925" y="4650675"/>
              <a:ext cx="188550" cy="39525"/>
            </a:xfrm>
            <a:custGeom>
              <a:avLst/>
              <a:gdLst/>
              <a:ahLst/>
              <a:cxnLst/>
              <a:rect l="l" t="t" r="r" b="b"/>
              <a:pathLst>
                <a:path w="7542" h="1581" extrusionOk="0">
                  <a:moveTo>
                    <a:pt x="2829" y="1"/>
                  </a:moveTo>
                  <a:cubicBezTo>
                    <a:pt x="2637" y="1"/>
                    <a:pt x="2458" y="19"/>
                    <a:pt x="2269" y="49"/>
                  </a:cubicBezTo>
                  <a:cubicBezTo>
                    <a:pt x="1772" y="88"/>
                    <a:pt x="1354" y="168"/>
                    <a:pt x="996" y="287"/>
                  </a:cubicBezTo>
                  <a:cubicBezTo>
                    <a:pt x="299" y="486"/>
                    <a:pt x="1" y="765"/>
                    <a:pt x="1" y="765"/>
                  </a:cubicBezTo>
                  <a:cubicBezTo>
                    <a:pt x="1" y="765"/>
                    <a:pt x="538" y="785"/>
                    <a:pt x="1274" y="864"/>
                  </a:cubicBezTo>
                  <a:cubicBezTo>
                    <a:pt x="2030" y="884"/>
                    <a:pt x="2926" y="904"/>
                    <a:pt x="3781" y="1004"/>
                  </a:cubicBezTo>
                  <a:cubicBezTo>
                    <a:pt x="4020" y="1043"/>
                    <a:pt x="4219" y="1063"/>
                    <a:pt x="4438" y="1083"/>
                  </a:cubicBezTo>
                  <a:cubicBezTo>
                    <a:pt x="4657" y="1103"/>
                    <a:pt x="4856" y="1163"/>
                    <a:pt x="5074" y="1183"/>
                  </a:cubicBezTo>
                  <a:cubicBezTo>
                    <a:pt x="5313" y="1203"/>
                    <a:pt x="5512" y="1262"/>
                    <a:pt x="5711" y="1282"/>
                  </a:cubicBezTo>
                  <a:cubicBezTo>
                    <a:pt x="5910" y="1302"/>
                    <a:pt x="6109" y="1362"/>
                    <a:pt x="6268" y="1382"/>
                  </a:cubicBezTo>
                  <a:cubicBezTo>
                    <a:pt x="6447" y="1402"/>
                    <a:pt x="6626" y="1441"/>
                    <a:pt x="6766" y="1461"/>
                  </a:cubicBezTo>
                  <a:cubicBezTo>
                    <a:pt x="6925" y="1481"/>
                    <a:pt x="7044" y="1501"/>
                    <a:pt x="7164" y="1541"/>
                  </a:cubicBezTo>
                  <a:cubicBezTo>
                    <a:pt x="7402" y="1561"/>
                    <a:pt x="7542" y="1581"/>
                    <a:pt x="7542" y="1581"/>
                  </a:cubicBezTo>
                  <a:cubicBezTo>
                    <a:pt x="7542" y="1581"/>
                    <a:pt x="7502" y="1501"/>
                    <a:pt x="7343" y="1382"/>
                  </a:cubicBezTo>
                  <a:cubicBezTo>
                    <a:pt x="7223" y="1262"/>
                    <a:pt x="7004" y="1083"/>
                    <a:pt x="6666" y="904"/>
                  </a:cubicBezTo>
                  <a:cubicBezTo>
                    <a:pt x="6507" y="805"/>
                    <a:pt x="6328" y="705"/>
                    <a:pt x="6129" y="645"/>
                  </a:cubicBezTo>
                  <a:cubicBezTo>
                    <a:pt x="5890" y="566"/>
                    <a:pt x="5711" y="466"/>
                    <a:pt x="5453" y="387"/>
                  </a:cubicBezTo>
                  <a:cubicBezTo>
                    <a:pt x="5214" y="307"/>
                    <a:pt x="4955" y="248"/>
                    <a:pt x="4677" y="188"/>
                  </a:cubicBezTo>
                  <a:cubicBezTo>
                    <a:pt x="4418" y="148"/>
                    <a:pt x="4139" y="88"/>
                    <a:pt x="3861" y="68"/>
                  </a:cubicBezTo>
                  <a:cubicBezTo>
                    <a:pt x="3582" y="49"/>
                    <a:pt x="3324" y="9"/>
                    <a:pt x="3045" y="9"/>
                  </a:cubicBezTo>
                  <a:cubicBezTo>
                    <a:pt x="2970" y="3"/>
                    <a:pt x="2899" y="1"/>
                    <a:pt x="282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3" name="Google Shape;263;p2"/>
            <p:cNvSpPr/>
            <p:nvPr/>
          </p:nvSpPr>
          <p:spPr>
            <a:xfrm>
              <a:off x="3914675" y="4965975"/>
              <a:ext cx="1165225" cy="115625"/>
            </a:xfrm>
            <a:custGeom>
              <a:avLst/>
              <a:gdLst/>
              <a:ahLst/>
              <a:cxnLst/>
              <a:rect l="l" t="t" r="r" b="b"/>
              <a:pathLst>
                <a:path w="46609" h="4625" extrusionOk="0">
                  <a:moveTo>
                    <a:pt x="33129" y="1"/>
                  </a:moveTo>
                  <a:cubicBezTo>
                    <a:pt x="30124" y="1"/>
                    <a:pt x="26928" y="244"/>
                    <a:pt x="24663" y="687"/>
                  </a:cubicBezTo>
                  <a:cubicBezTo>
                    <a:pt x="22205" y="1168"/>
                    <a:pt x="20091" y="1483"/>
                    <a:pt x="17918" y="1483"/>
                  </a:cubicBezTo>
                  <a:cubicBezTo>
                    <a:pt x="16045" y="1483"/>
                    <a:pt x="14129" y="1249"/>
                    <a:pt x="11909" y="687"/>
                  </a:cubicBezTo>
                  <a:cubicBezTo>
                    <a:pt x="10297" y="283"/>
                    <a:pt x="8867" y="148"/>
                    <a:pt x="7676" y="148"/>
                  </a:cubicBezTo>
                  <a:cubicBezTo>
                    <a:pt x="5295" y="148"/>
                    <a:pt x="3871" y="687"/>
                    <a:pt x="3871" y="687"/>
                  </a:cubicBezTo>
                  <a:cubicBezTo>
                    <a:pt x="1" y="3535"/>
                    <a:pt x="6895" y="4625"/>
                    <a:pt x="13986" y="4625"/>
                  </a:cubicBezTo>
                  <a:cubicBezTo>
                    <a:pt x="17103" y="4625"/>
                    <a:pt x="20257" y="4414"/>
                    <a:pt x="22554" y="4050"/>
                  </a:cubicBezTo>
                  <a:cubicBezTo>
                    <a:pt x="24604" y="3725"/>
                    <a:pt x="26700" y="3614"/>
                    <a:pt x="28749" y="3614"/>
                  </a:cubicBezTo>
                  <a:cubicBezTo>
                    <a:pt x="33221" y="3614"/>
                    <a:pt x="37471" y="4144"/>
                    <a:pt x="40537" y="4144"/>
                  </a:cubicBezTo>
                  <a:cubicBezTo>
                    <a:pt x="41233" y="4144"/>
                    <a:pt x="41867" y="4117"/>
                    <a:pt x="42430" y="4050"/>
                  </a:cubicBezTo>
                  <a:cubicBezTo>
                    <a:pt x="46608" y="3553"/>
                    <a:pt x="43445" y="1901"/>
                    <a:pt x="40540" y="807"/>
                  </a:cubicBezTo>
                  <a:cubicBezTo>
                    <a:pt x="39063" y="254"/>
                    <a:pt x="36195" y="1"/>
                    <a:pt x="33129" y="1"/>
                  </a:cubicBezTo>
                  <a:close/>
                </a:path>
              </a:pathLst>
            </a:custGeom>
            <a:solidFill>
              <a:srgbClr val="FDFDFD"/>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4" name="Google Shape;264;p2"/>
            <p:cNvSpPr/>
            <p:nvPr/>
          </p:nvSpPr>
          <p:spPr>
            <a:xfrm>
              <a:off x="4045250" y="4979750"/>
              <a:ext cx="155725" cy="33275"/>
            </a:xfrm>
            <a:custGeom>
              <a:avLst/>
              <a:gdLst/>
              <a:ahLst/>
              <a:cxnLst/>
              <a:rect l="l" t="t" r="r" b="b"/>
              <a:pathLst>
                <a:path w="6229" h="1331" extrusionOk="0">
                  <a:moveTo>
                    <a:pt x="3243" y="0"/>
                  </a:moveTo>
                  <a:cubicBezTo>
                    <a:pt x="3171" y="0"/>
                    <a:pt x="3099" y="5"/>
                    <a:pt x="3025" y="17"/>
                  </a:cubicBezTo>
                  <a:cubicBezTo>
                    <a:pt x="2806" y="37"/>
                    <a:pt x="2587" y="37"/>
                    <a:pt x="2349" y="77"/>
                  </a:cubicBezTo>
                  <a:cubicBezTo>
                    <a:pt x="2130" y="117"/>
                    <a:pt x="1931" y="176"/>
                    <a:pt x="1732" y="236"/>
                  </a:cubicBezTo>
                  <a:cubicBezTo>
                    <a:pt x="1334" y="355"/>
                    <a:pt x="996" y="495"/>
                    <a:pt x="737" y="674"/>
                  </a:cubicBezTo>
                  <a:cubicBezTo>
                    <a:pt x="200" y="1012"/>
                    <a:pt x="1" y="1330"/>
                    <a:pt x="1" y="1330"/>
                  </a:cubicBezTo>
                  <a:cubicBezTo>
                    <a:pt x="1" y="1330"/>
                    <a:pt x="399" y="1271"/>
                    <a:pt x="1036" y="1171"/>
                  </a:cubicBezTo>
                  <a:cubicBezTo>
                    <a:pt x="1632" y="1111"/>
                    <a:pt x="2388" y="1032"/>
                    <a:pt x="3105" y="1012"/>
                  </a:cubicBezTo>
                  <a:cubicBezTo>
                    <a:pt x="3284" y="972"/>
                    <a:pt x="3483" y="972"/>
                    <a:pt x="3642" y="972"/>
                  </a:cubicBezTo>
                  <a:lnTo>
                    <a:pt x="4179" y="972"/>
                  </a:lnTo>
                  <a:cubicBezTo>
                    <a:pt x="4378" y="972"/>
                    <a:pt x="4517" y="1012"/>
                    <a:pt x="4696" y="1012"/>
                  </a:cubicBezTo>
                  <a:cubicBezTo>
                    <a:pt x="4876" y="1012"/>
                    <a:pt x="5015" y="1032"/>
                    <a:pt x="5174" y="1032"/>
                  </a:cubicBezTo>
                  <a:cubicBezTo>
                    <a:pt x="5244" y="1042"/>
                    <a:pt x="5318" y="1042"/>
                    <a:pt x="5390" y="1042"/>
                  </a:cubicBezTo>
                  <a:cubicBezTo>
                    <a:pt x="5462" y="1042"/>
                    <a:pt x="5532" y="1042"/>
                    <a:pt x="5592" y="1052"/>
                  </a:cubicBezTo>
                  <a:cubicBezTo>
                    <a:pt x="5711" y="1072"/>
                    <a:pt x="5811" y="1072"/>
                    <a:pt x="5910" y="1072"/>
                  </a:cubicBezTo>
                  <a:lnTo>
                    <a:pt x="6228" y="1072"/>
                  </a:lnTo>
                  <a:cubicBezTo>
                    <a:pt x="6228" y="1072"/>
                    <a:pt x="6169" y="1012"/>
                    <a:pt x="6030" y="912"/>
                  </a:cubicBezTo>
                  <a:cubicBezTo>
                    <a:pt x="5890" y="813"/>
                    <a:pt x="5711" y="634"/>
                    <a:pt x="5413" y="514"/>
                  </a:cubicBezTo>
                  <a:cubicBezTo>
                    <a:pt x="5273" y="435"/>
                    <a:pt x="5114" y="355"/>
                    <a:pt x="4935" y="316"/>
                  </a:cubicBezTo>
                  <a:cubicBezTo>
                    <a:pt x="4776" y="236"/>
                    <a:pt x="4577" y="156"/>
                    <a:pt x="4378" y="136"/>
                  </a:cubicBezTo>
                  <a:cubicBezTo>
                    <a:pt x="4179" y="77"/>
                    <a:pt x="3940" y="37"/>
                    <a:pt x="3722" y="37"/>
                  </a:cubicBezTo>
                  <a:cubicBezTo>
                    <a:pt x="3557" y="23"/>
                    <a:pt x="3402" y="0"/>
                    <a:pt x="324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5" name="Google Shape;265;p2"/>
            <p:cNvSpPr/>
            <p:nvPr/>
          </p:nvSpPr>
          <p:spPr>
            <a:xfrm>
              <a:off x="4726700" y="4991900"/>
              <a:ext cx="238775" cy="41500"/>
            </a:xfrm>
            <a:custGeom>
              <a:avLst/>
              <a:gdLst/>
              <a:ahLst/>
              <a:cxnLst/>
              <a:rect l="l" t="t" r="r" b="b"/>
              <a:pathLst>
                <a:path w="9551" h="1660" extrusionOk="0">
                  <a:moveTo>
                    <a:pt x="3549" y="1"/>
                  </a:moveTo>
                  <a:cubicBezTo>
                    <a:pt x="3303" y="1"/>
                    <a:pt x="3059" y="19"/>
                    <a:pt x="2826" y="48"/>
                  </a:cubicBezTo>
                  <a:cubicBezTo>
                    <a:pt x="2209" y="88"/>
                    <a:pt x="1672" y="188"/>
                    <a:pt x="1234" y="327"/>
                  </a:cubicBezTo>
                  <a:cubicBezTo>
                    <a:pt x="379" y="546"/>
                    <a:pt x="1" y="844"/>
                    <a:pt x="1" y="844"/>
                  </a:cubicBezTo>
                  <a:cubicBezTo>
                    <a:pt x="1" y="844"/>
                    <a:pt x="637" y="864"/>
                    <a:pt x="1632" y="884"/>
                  </a:cubicBezTo>
                  <a:cubicBezTo>
                    <a:pt x="2587" y="924"/>
                    <a:pt x="3702" y="964"/>
                    <a:pt x="4816" y="1063"/>
                  </a:cubicBezTo>
                  <a:cubicBezTo>
                    <a:pt x="5094" y="1063"/>
                    <a:pt x="5373" y="1123"/>
                    <a:pt x="5651" y="1143"/>
                  </a:cubicBezTo>
                  <a:cubicBezTo>
                    <a:pt x="5950" y="1163"/>
                    <a:pt x="6189" y="1222"/>
                    <a:pt x="6467" y="1242"/>
                  </a:cubicBezTo>
                  <a:cubicBezTo>
                    <a:pt x="6746" y="1262"/>
                    <a:pt x="6984" y="1322"/>
                    <a:pt x="7243" y="1342"/>
                  </a:cubicBezTo>
                  <a:cubicBezTo>
                    <a:pt x="7482" y="1362"/>
                    <a:pt x="7740" y="1421"/>
                    <a:pt x="7959" y="1441"/>
                  </a:cubicBezTo>
                  <a:cubicBezTo>
                    <a:pt x="8158" y="1481"/>
                    <a:pt x="8397" y="1501"/>
                    <a:pt x="8576" y="1541"/>
                  </a:cubicBezTo>
                  <a:cubicBezTo>
                    <a:pt x="8755" y="1560"/>
                    <a:pt x="8934" y="1580"/>
                    <a:pt x="9073" y="1600"/>
                  </a:cubicBezTo>
                  <a:cubicBezTo>
                    <a:pt x="9372" y="1640"/>
                    <a:pt x="9551" y="1660"/>
                    <a:pt x="9551" y="1660"/>
                  </a:cubicBezTo>
                  <a:cubicBezTo>
                    <a:pt x="9551" y="1660"/>
                    <a:pt x="9452" y="1560"/>
                    <a:pt x="9272" y="1441"/>
                  </a:cubicBezTo>
                  <a:cubicBezTo>
                    <a:pt x="9073" y="1322"/>
                    <a:pt x="8835" y="1123"/>
                    <a:pt x="8397" y="944"/>
                  </a:cubicBezTo>
                  <a:cubicBezTo>
                    <a:pt x="8198" y="844"/>
                    <a:pt x="7999" y="705"/>
                    <a:pt x="7740" y="645"/>
                  </a:cubicBezTo>
                  <a:cubicBezTo>
                    <a:pt x="7462" y="566"/>
                    <a:pt x="7183" y="466"/>
                    <a:pt x="6885" y="387"/>
                  </a:cubicBezTo>
                  <a:cubicBezTo>
                    <a:pt x="6567" y="327"/>
                    <a:pt x="6268" y="247"/>
                    <a:pt x="5910" y="188"/>
                  </a:cubicBezTo>
                  <a:cubicBezTo>
                    <a:pt x="5572" y="148"/>
                    <a:pt x="5214" y="88"/>
                    <a:pt x="4875" y="68"/>
                  </a:cubicBezTo>
                  <a:cubicBezTo>
                    <a:pt x="4517" y="48"/>
                    <a:pt x="4179" y="9"/>
                    <a:pt x="3821" y="9"/>
                  </a:cubicBezTo>
                  <a:cubicBezTo>
                    <a:pt x="3730" y="3"/>
                    <a:pt x="3640" y="1"/>
                    <a:pt x="3549" y="1"/>
                  </a:cubicBezTo>
                  <a:close/>
                </a:path>
              </a:pathLst>
            </a:custGeom>
            <a:solidFill>
              <a:srgbClr val="E8EFF9"/>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266" name="Google Shape;266;p2"/>
          <p:cNvGrpSpPr/>
          <p:nvPr/>
        </p:nvGrpSpPr>
        <p:grpSpPr>
          <a:xfrm>
            <a:off x="-84447" y="6192281"/>
            <a:ext cx="12391678" cy="635568"/>
            <a:chOff x="-63338" y="4415611"/>
            <a:chExt cx="9293759" cy="476676"/>
          </a:xfrm>
        </p:grpSpPr>
        <p:grpSp>
          <p:nvGrpSpPr>
            <p:cNvPr id="267" name="Google Shape;267;p2"/>
            <p:cNvGrpSpPr/>
            <p:nvPr/>
          </p:nvGrpSpPr>
          <p:grpSpPr>
            <a:xfrm>
              <a:off x="-63338" y="4432610"/>
              <a:ext cx="3386121" cy="399505"/>
              <a:chOff x="581300" y="3757663"/>
              <a:chExt cx="696575" cy="73925"/>
            </a:xfrm>
          </p:grpSpPr>
          <p:sp>
            <p:nvSpPr>
              <p:cNvPr id="268" name="Google Shape;268;p2"/>
              <p:cNvSpPr/>
              <p:nvPr/>
            </p:nvSpPr>
            <p:spPr>
              <a:xfrm>
                <a:off x="581300" y="3757663"/>
                <a:ext cx="696575" cy="73925"/>
              </a:xfrm>
              <a:custGeom>
                <a:avLst/>
                <a:gdLst/>
                <a:ahLst/>
                <a:cxnLst/>
                <a:rect l="l" t="t" r="r" b="b"/>
                <a:pathLst>
                  <a:path w="27863" h="2957" extrusionOk="0">
                    <a:moveTo>
                      <a:pt x="15496" y="1"/>
                    </a:moveTo>
                    <a:cubicBezTo>
                      <a:pt x="14452" y="1"/>
                      <a:pt x="13665" y="377"/>
                      <a:pt x="12614" y="848"/>
                    </a:cubicBezTo>
                    <a:cubicBezTo>
                      <a:pt x="11969" y="1123"/>
                      <a:pt x="11335" y="1230"/>
                      <a:pt x="10697" y="1230"/>
                    </a:cubicBezTo>
                    <a:cubicBezTo>
                      <a:pt x="9585" y="1230"/>
                      <a:pt x="8464" y="905"/>
                      <a:pt x="7262" y="589"/>
                    </a:cubicBezTo>
                    <a:cubicBezTo>
                      <a:pt x="6988" y="514"/>
                      <a:pt x="6736" y="482"/>
                      <a:pt x="6504" y="482"/>
                    </a:cubicBezTo>
                    <a:cubicBezTo>
                      <a:pt x="5196" y="482"/>
                      <a:pt x="4476" y="1491"/>
                      <a:pt x="3465" y="1491"/>
                    </a:cubicBezTo>
                    <a:cubicBezTo>
                      <a:pt x="3418" y="1491"/>
                      <a:pt x="3371" y="1489"/>
                      <a:pt x="3323" y="1484"/>
                    </a:cubicBezTo>
                    <a:cubicBezTo>
                      <a:pt x="2514" y="1407"/>
                      <a:pt x="1921" y="1041"/>
                      <a:pt x="1405" y="1041"/>
                    </a:cubicBezTo>
                    <a:cubicBezTo>
                      <a:pt x="1120" y="1041"/>
                      <a:pt x="858" y="1152"/>
                      <a:pt x="597" y="1484"/>
                    </a:cubicBezTo>
                    <a:cubicBezTo>
                      <a:pt x="0" y="2240"/>
                      <a:pt x="1234" y="2957"/>
                      <a:pt x="1234" y="2957"/>
                    </a:cubicBezTo>
                    <a:lnTo>
                      <a:pt x="13927" y="2957"/>
                    </a:lnTo>
                    <a:lnTo>
                      <a:pt x="13927" y="2937"/>
                    </a:lnTo>
                    <a:lnTo>
                      <a:pt x="27079" y="2937"/>
                    </a:lnTo>
                    <a:cubicBezTo>
                      <a:pt x="27079" y="2937"/>
                      <a:pt x="27863" y="533"/>
                      <a:pt x="25193" y="533"/>
                    </a:cubicBezTo>
                    <a:cubicBezTo>
                      <a:pt x="25010" y="533"/>
                      <a:pt x="24810" y="545"/>
                      <a:pt x="24592" y="569"/>
                    </a:cubicBezTo>
                    <a:cubicBezTo>
                      <a:pt x="22595" y="792"/>
                      <a:pt x="21569" y="1078"/>
                      <a:pt x="20523" y="1078"/>
                    </a:cubicBezTo>
                    <a:cubicBezTo>
                      <a:pt x="19797" y="1078"/>
                      <a:pt x="19062" y="940"/>
                      <a:pt x="17986" y="549"/>
                    </a:cubicBezTo>
                    <a:cubicBezTo>
                      <a:pt x="16954" y="158"/>
                      <a:pt x="16171" y="1"/>
                      <a:pt x="154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69" name="Google Shape;269;p2"/>
              <p:cNvSpPr/>
              <p:nvPr/>
            </p:nvSpPr>
            <p:spPr>
              <a:xfrm>
                <a:off x="917575" y="3772475"/>
                <a:ext cx="92050" cy="22900"/>
              </a:xfrm>
              <a:custGeom>
                <a:avLst/>
                <a:gdLst/>
                <a:ahLst/>
                <a:cxnLst/>
                <a:rect l="l" t="t" r="r" b="b"/>
                <a:pathLst>
                  <a:path w="3682" h="916" extrusionOk="0">
                    <a:moveTo>
                      <a:pt x="1771" y="0"/>
                    </a:moveTo>
                    <a:cubicBezTo>
                      <a:pt x="1652" y="0"/>
                      <a:pt x="1532" y="20"/>
                      <a:pt x="1393" y="60"/>
                    </a:cubicBezTo>
                    <a:cubicBezTo>
                      <a:pt x="1274" y="80"/>
                      <a:pt x="1154" y="119"/>
                      <a:pt x="1055" y="159"/>
                    </a:cubicBezTo>
                    <a:cubicBezTo>
                      <a:pt x="916" y="179"/>
                      <a:pt x="816" y="259"/>
                      <a:pt x="717" y="299"/>
                    </a:cubicBezTo>
                    <a:lnTo>
                      <a:pt x="577" y="378"/>
                    </a:lnTo>
                    <a:cubicBezTo>
                      <a:pt x="537" y="398"/>
                      <a:pt x="498" y="418"/>
                      <a:pt x="458" y="478"/>
                    </a:cubicBezTo>
                    <a:cubicBezTo>
                      <a:pt x="378" y="517"/>
                      <a:pt x="299" y="577"/>
                      <a:pt x="259" y="657"/>
                    </a:cubicBezTo>
                    <a:lnTo>
                      <a:pt x="100" y="796"/>
                    </a:lnTo>
                    <a:cubicBezTo>
                      <a:pt x="40" y="876"/>
                      <a:pt x="0" y="915"/>
                      <a:pt x="0" y="915"/>
                    </a:cubicBezTo>
                    <a:cubicBezTo>
                      <a:pt x="0" y="915"/>
                      <a:pt x="80" y="895"/>
                      <a:pt x="179" y="876"/>
                    </a:cubicBezTo>
                    <a:cubicBezTo>
                      <a:pt x="239" y="856"/>
                      <a:pt x="299" y="856"/>
                      <a:pt x="358" y="796"/>
                    </a:cubicBezTo>
                    <a:lnTo>
                      <a:pt x="577" y="716"/>
                    </a:lnTo>
                    <a:cubicBezTo>
                      <a:pt x="657" y="696"/>
                      <a:pt x="756" y="677"/>
                      <a:pt x="856" y="657"/>
                    </a:cubicBezTo>
                    <a:lnTo>
                      <a:pt x="1154" y="577"/>
                    </a:lnTo>
                    <a:cubicBezTo>
                      <a:pt x="1254" y="557"/>
                      <a:pt x="1373" y="557"/>
                      <a:pt x="1473" y="517"/>
                    </a:cubicBezTo>
                    <a:cubicBezTo>
                      <a:pt x="1572" y="497"/>
                      <a:pt x="1691" y="497"/>
                      <a:pt x="1791" y="497"/>
                    </a:cubicBezTo>
                    <a:cubicBezTo>
                      <a:pt x="1841" y="488"/>
                      <a:pt x="1900" y="488"/>
                      <a:pt x="1963" y="488"/>
                    </a:cubicBezTo>
                    <a:cubicBezTo>
                      <a:pt x="2025" y="488"/>
                      <a:pt x="2089" y="488"/>
                      <a:pt x="2149" y="478"/>
                    </a:cubicBezTo>
                    <a:lnTo>
                      <a:pt x="2786" y="478"/>
                    </a:lnTo>
                    <a:cubicBezTo>
                      <a:pt x="2885" y="478"/>
                      <a:pt x="2985" y="478"/>
                      <a:pt x="3064" y="497"/>
                    </a:cubicBezTo>
                    <a:cubicBezTo>
                      <a:pt x="3442" y="557"/>
                      <a:pt x="3681" y="577"/>
                      <a:pt x="3681" y="577"/>
                    </a:cubicBezTo>
                    <a:cubicBezTo>
                      <a:pt x="3681" y="577"/>
                      <a:pt x="3482" y="398"/>
                      <a:pt x="3144" y="259"/>
                    </a:cubicBezTo>
                    <a:cubicBezTo>
                      <a:pt x="2965" y="179"/>
                      <a:pt x="2746" y="100"/>
                      <a:pt x="2527" y="60"/>
                    </a:cubicBezTo>
                    <a:cubicBezTo>
                      <a:pt x="2388" y="20"/>
                      <a:pt x="2268" y="0"/>
                      <a:pt x="2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70" name="Google Shape;270;p2"/>
              <p:cNvSpPr/>
              <p:nvPr/>
            </p:nvSpPr>
            <p:spPr>
              <a:xfrm>
                <a:off x="1192625" y="3783900"/>
                <a:ext cx="58225" cy="34350"/>
              </a:xfrm>
              <a:custGeom>
                <a:avLst/>
                <a:gdLst/>
                <a:ahLst/>
                <a:cxnLst/>
                <a:rect l="l" t="t" r="r" b="b"/>
                <a:pathLst>
                  <a:path w="2329" h="1374" extrusionOk="0">
                    <a:moveTo>
                      <a:pt x="916" y="1"/>
                    </a:moveTo>
                    <a:cubicBezTo>
                      <a:pt x="817" y="1"/>
                      <a:pt x="737" y="1"/>
                      <a:pt x="638" y="21"/>
                    </a:cubicBezTo>
                    <a:cubicBezTo>
                      <a:pt x="558" y="40"/>
                      <a:pt x="498" y="40"/>
                      <a:pt x="419" y="60"/>
                    </a:cubicBezTo>
                    <a:cubicBezTo>
                      <a:pt x="339" y="100"/>
                      <a:pt x="299" y="120"/>
                      <a:pt x="240" y="140"/>
                    </a:cubicBezTo>
                    <a:cubicBezTo>
                      <a:pt x="200" y="160"/>
                      <a:pt x="140" y="200"/>
                      <a:pt x="120" y="220"/>
                    </a:cubicBezTo>
                    <a:cubicBezTo>
                      <a:pt x="41" y="259"/>
                      <a:pt x="1" y="299"/>
                      <a:pt x="1" y="299"/>
                    </a:cubicBezTo>
                    <a:cubicBezTo>
                      <a:pt x="1" y="299"/>
                      <a:pt x="41" y="319"/>
                      <a:pt x="120" y="319"/>
                    </a:cubicBezTo>
                    <a:cubicBezTo>
                      <a:pt x="200" y="339"/>
                      <a:pt x="319" y="339"/>
                      <a:pt x="439" y="359"/>
                    </a:cubicBezTo>
                    <a:cubicBezTo>
                      <a:pt x="518" y="399"/>
                      <a:pt x="578" y="399"/>
                      <a:pt x="638" y="399"/>
                    </a:cubicBezTo>
                    <a:cubicBezTo>
                      <a:pt x="717" y="399"/>
                      <a:pt x="797" y="419"/>
                      <a:pt x="876" y="438"/>
                    </a:cubicBezTo>
                    <a:cubicBezTo>
                      <a:pt x="916" y="438"/>
                      <a:pt x="936" y="458"/>
                      <a:pt x="996" y="458"/>
                    </a:cubicBezTo>
                    <a:cubicBezTo>
                      <a:pt x="1016" y="458"/>
                      <a:pt x="1075" y="498"/>
                      <a:pt x="1095" y="498"/>
                    </a:cubicBezTo>
                    <a:lnTo>
                      <a:pt x="1314" y="558"/>
                    </a:lnTo>
                    <a:cubicBezTo>
                      <a:pt x="1394" y="598"/>
                      <a:pt x="1433" y="617"/>
                      <a:pt x="1513" y="637"/>
                    </a:cubicBezTo>
                    <a:cubicBezTo>
                      <a:pt x="1573" y="657"/>
                      <a:pt x="1632" y="717"/>
                      <a:pt x="1692" y="737"/>
                    </a:cubicBezTo>
                    <a:cubicBezTo>
                      <a:pt x="1712" y="757"/>
                      <a:pt x="1732" y="797"/>
                      <a:pt x="1772" y="797"/>
                    </a:cubicBezTo>
                    <a:lnTo>
                      <a:pt x="1831" y="856"/>
                    </a:lnTo>
                    <a:cubicBezTo>
                      <a:pt x="1891" y="916"/>
                      <a:pt x="1931" y="956"/>
                      <a:pt x="1991" y="996"/>
                    </a:cubicBezTo>
                    <a:cubicBezTo>
                      <a:pt x="2190" y="1214"/>
                      <a:pt x="2289" y="1374"/>
                      <a:pt x="2289" y="1374"/>
                    </a:cubicBezTo>
                    <a:cubicBezTo>
                      <a:pt x="2289" y="1374"/>
                      <a:pt x="2309" y="1334"/>
                      <a:pt x="2309" y="1254"/>
                    </a:cubicBezTo>
                    <a:cubicBezTo>
                      <a:pt x="2309" y="1194"/>
                      <a:pt x="2329" y="1035"/>
                      <a:pt x="2289" y="916"/>
                    </a:cubicBezTo>
                    <a:cubicBezTo>
                      <a:pt x="2269" y="836"/>
                      <a:pt x="2229" y="757"/>
                      <a:pt x="2190" y="697"/>
                    </a:cubicBezTo>
                    <a:cubicBezTo>
                      <a:pt x="2150" y="637"/>
                      <a:pt x="2130" y="617"/>
                      <a:pt x="2110" y="558"/>
                    </a:cubicBezTo>
                    <a:cubicBezTo>
                      <a:pt x="2090" y="518"/>
                      <a:pt x="2050" y="498"/>
                      <a:pt x="2010" y="438"/>
                    </a:cubicBezTo>
                    <a:cubicBezTo>
                      <a:pt x="1931" y="359"/>
                      <a:pt x="1851" y="299"/>
                      <a:pt x="1792" y="239"/>
                    </a:cubicBezTo>
                    <a:cubicBezTo>
                      <a:pt x="1692" y="200"/>
                      <a:pt x="1613" y="140"/>
                      <a:pt x="1513" y="100"/>
                    </a:cubicBezTo>
                    <a:cubicBezTo>
                      <a:pt x="1414" y="60"/>
                      <a:pt x="1314" y="21"/>
                      <a:pt x="1215" y="21"/>
                    </a:cubicBezTo>
                    <a:cubicBezTo>
                      <a:pt x="1115" y="1"/>
                      <a:pt x="1016" y="1"/>
                      <a:pt x="91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71" name="Google Shape;271;p2"/>
              <p:cNvSpPr/>
              <p:nvPr/>
            </p:nvSpPr>
            <p:spPr>
              <a:xfrm>
                <a:off x="705675" y="3784900"/>
                <a:ext cx="72650" cy="21425"/>
              </a:xfrm>
              <a:custGeom>
                <a:avLst/>
                <a:gdLst/>
                <a:ahLst/>
                <a:cxnLst/>
                <a:rect l="l" t="t" r="r" b="b"/>
                <a:pathLst>
                  <a:path w="2906" h="857" extrusionOk="0">
                    <a:moveTo>
                      <a:pt x="1393" y="0"/>
                    </a:moveTo>
                    <a:cubicBezTo>
                      <a:pt x="1294" y="0"/>
                      <a:pt x="1194" y="20"/>
                      <a:pt x="1075" y="60"/>
                    </a:cubicBezTo>
                    <a:cubicBezTo>
                      <a:pt x="975" y="80"/>
                      <a:pt x="876" y="120"/>
                      <a:pt x="776" y="160"/>
                    </a:cubicBezTo>
                    <a:cubicBezTo>
                      <a:pt x="677" y="199"/>
                      <a:pt x="597" y="259"/>
                      <a:pt x="518" y="299"/>
                    </a:cubicBezTo>
                    <a:cubicBezTo>
                      <a:pt x="458" y="359"/>
                      <a:pt x="379" y="398"/>
                      <a:pt x="319" y="458"/>
                    </a:cubicBezTo>
                    <a:cubicBezTo>
                      <a:pt x="199" y="558"/>
                      <a:pt x="120" y="657"/>
                      <a:pt x="80" y="717"/>
                    </a:cubicBezTo>
                    <a:cubicBezTo>
                      <a:pt x="20" y="796"/>
                      <a:pt x="0" y="856"/>
                      <a:pt x="0" y="856"/>
                    </a:cubicBezTo>
                    <a:cubicBezTo>
                      <a:pt x="0" y="856"/>
                      <a:pt x="60" y="856"/>
                      <a:pt x="160" y="816"/>
                    </a:cubicBezTo>
                    <a:cubicBezTo>
                      <a:pt x="199" y="796"/>
                      <a:pt x="259" y="796"/>
                      <a:pt x="299" y="776"/>
                    </a:cubicBezTo>
                    <a:cubicBezTo>
                      <a:pt x="339" y="757"/>
                      <a:pt x="418" y="757"/>
                      <a:pt x="498" y="717"/>
                    </a:cubicBezTo>
                    <a:cubicBezTo>
                      <a:pt x="577" y="697"/>
                      <a:pt x="637" y="677"/>
                      <a:pt x="717" y="677"/>
                    </a:cubicBezTo>
                    <a:cubicBezTo>
                      <a:pt x="796" y="657"/>
                      <a:pt x="876" y="617"/>
                      <a:pt x="955" y="617"/>
                    </a:cubicBezTo>
                    <a:cubicBezTo>
                      <a:pt x="1015" y="597"/>
                      <a:pt x="1115" y="597"/>
                      <a:pt x="1194" y="577"/>
                    </a:cubicBezTo>
                    <a:cubicBezTo>
                      <a:pt x="1274" y="577"/>
                      <a:pt x="1373" y="538"/>
                      <a:pt x="1453" y="538"/>
                    </a:cubicBezTo>
                    <a:cubicBezTo>
                      <a:pt x="1612" y="518"/>
                      <a:pt x="1791" y="518"/>
                      <a:pt x="1970" y="518"/>
                    </a:cubicBezTo>
                    <a:cubicBezTo>
                      <a:pt x="2149" y="518"/>
                      <a:pt x="2289" y="538"/>
                      <a:pt x="2448" y="538"/>
                    </a:cubicBezTo>
                    <a:cubicBezTo>
                      <a:pt x="2485" y="535"/>
                      <a:pt x="2520" y="534"/>
                      <a:pt x="2555" y="534"/>
                    </a:cubicBezTo>
                    <a:cubicBezTo>
                      <a:pt x="2759" y="534"/>
                      <a:pt x="2905" y="577"/>
                      <a:pt x="2905" y="577"/>
                    </a:cubicBezTo>
                    <a:cubicBezTo>
                      <a:pt x="2905" y="577"/>
                      <a:pt x="2885" y="518"/>
                      <a:pt x="2806" y="478"/>
                    </a:cubicBezTo>
                    <a:cubicBezTo>
                      <a:pt x="2746" y="398"/>
                      <a:pt x="2647" y="319"/>
                      <a:pt x="2507" y="259"/>
                    </a:cubicBezTo>
                    <a:cubicBezTo>
                      <a:pt x="2388" y="180"/>
                      <a:pt x="2209" y="100"/>
                      <a:pt x="2010" y="60"/>
                    </a:cubicBezTo>
                    <a:cubicBezTo>
                      <a:pt x="1911" y="20"/>
                      <a:pt x="1811" y="0"/>
                      <a:pt x="17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272" name="Google Shape;272;p2"/>
            <p:cNvGrpSpPr/>
            <p:nvPr/>
          </p:nvGrpSpPr>
          <p:grpSpPr>
            <a:xfrm>
              <a:off x="3072586" y="4492781"/>
              <a:ext cx="3386121" cy="399505"/>
              <a:chOff x="581300" y="3757663"/>
              <a:chExt cx="696575" cy="73925"/>
            </a:xfrm>
          </p:grpSpPr>
          <p:sp>
            <p:nvSpPr>
              <p:cNvPr id="273" name="Google Shape;273;p2"/>
              <p:cNvSpPr/>
              <p:nvPr/>
            </p:nvSpPr>
            <p:spPr>
              <a:xfrm>
                <a:off x="581300" y="3757663"/>
                <a:ext cx="696575" cy="73925"/>
              </a:xfrm>
              <a:custGeom>
                <a:avLst/>
                <a:gdLst/>
                <a:ahLst/>
                <a:cxnLst/>
                <a:rect l="l" t="t" r="r" b="b"/>
                <a:pathLst>
                  <a:path w="27863" h="2957" extrusionOk="0">
                    <a:moveTo>
                      <a:pt x="15496" y="1"/>
                    </a:moveTo>
                    <a:cubicBezTo>
                      <a:pt x="14452" y="1"/>
                      <a:pt x="13665" y="377"/>
                      <a:pt x="12614" y="848"/>
                    </a:cubicBezTo>
                    <a:cubicBezTo>
                      <a:pt x="11969" y="1123"/>
                      <a:pt x="11335" y="1230"/>
                      <a:pt x="10697" y="1230"/>
                    </a:cubicBezTo>
                    <a:cubicBezTo>
                      <a:pt x="9585" y="1230"/>
                      <a:pt x="8464" y="905"/>
                      <a:pt x="7262" y="589"/>
                    </a:cubicBezTo>
                    <a:cubicBezTo>
                      <a:pt x="6988" y="514"/>
                      <a:pt x="6736" y="482"/>
                      <a:pt x="6504" y="482"/>
                    </a:cubicBezTo>
                    <a:cubicBezTo>
                      <a:pt x="5196" y="482"/>
                      <a:pt x="4476" y="1491"/>
                      <a:pt x="3465" y="1491"/>
                    </a:cubicBezTo>
                    <a:cubicBezTo>
                      <a:pt x="3418" y="1491"/>
                      <a:pt x="3371" y="1489"/>
                      <a:pt x="3323" y="1484"/>
                    </a:cubicBezTo>
                    <a:cubicBezTo>
                      <a:pt x="2514" y="1407"/>
                      <a:pt x="1921" y="1041"/>
                      <a:pt x="1405" y="1041"/>
                    </a:cubicBezTo>
                    <a:cubicBezTo>
                      <a:pt x="1120" y="1041"/>
                      <a:pt x="858" y="1152"/>
                      <a:pt x="597" y="1484"/>
                    </a:cubicBezTo>
                    <a:cubicBezTo>
                      <a:pt x="0" y="2240"/>
                      <a:pt x="1234" y="2957"/>
                      <a:pt x="1234" y="2957"/>
                    </a:cubicBezTo>
                    <a:lnTo>
                      <a:pt x="13927" y="2957"/>
                    </a:lnTo>
                    <a:lnTo>
                      <a:pt x="13927" y="2937"/>
                    </a:lnTo>
                    <a:lnTo>
                      <a:pt x="27079" y="2937"/>
                    </a:lnTo>
                    <a:cubicBezTo>
                      <a:pt x="27079" y="2937"/>
                      <a:pt x="27863" y="533"/>
                      <a:pt x="25193" y="533"/>
                    </a:cubicBezTo>
                    <a:cubicBezTo>
                      <a:pt x="25010" y="533"/>
                      <a:pt x="24810" y="545"/>
                      <a:pt x="24592" y="569"/>
                    </a:cubicBezTo>
                    <a:cubicBezTo>
                      <a:pt x="22595" y="792"/>
                      <a:pt x="21569" y="1078"/>
                      <a:pt x="20523" y="1078"/>
                    </a:cubicBezTo>
                    <a:cubicBezTo>
                      <a:pt x="19797" y="1078"/>
                      <a:pt x="19062" y="940"/>
                      <a:pt x="17986" y="549"/>
                    </a:cubicBezTo>
                    <a:cubicBezTo>
                      <a:pt x="16954" y="158"/>
                      <a:pt x="16171" y="1"/>
                      <a:pt x="154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74" name="Google Shape;274;p2"/>
              <p:cNvSpPr/>
              <p:nvPr/>
            </p:nvSpPr>
            <p:spPr>
              <a:xfrm>
                <a:off x="917575" y="3772475"/>
                <a:ext cx="92050" cy="22900"/>
              </a:xfrm>
              <a:custGeom>
                <a:avLst/>
                <a:gdLst/>
                <a:ahLst/>
                <a:cxnLst/>
                <a:rect l="l" t="t" r="r" b="b"/>
                <a:pathLst>
                  <a:path w="3682" h="916" extrusionOk="0">
                    <a:moveTo>
                      <a:pt x="1771" y="0"/>
                    </a:moveTo>
                    <a:cubicBezTo>
                      <a:pt x="1652" y="0"/>
                      <a:pt x="1532" y="20"/>
                      <a:pt x="1393" y="60"/>
                    </a:cubicBezTo>
                    <a:cubicBezTo>
                      <a:pt x="1274" y="80"/>
                      <a:pt x="1154" y="119"/>
                      <a:pt x="1055" y="159"/>
                    </a:cubicBezTo>
                    <a:cubicBezTo>
                      <a:pt x="916" y="179"/>
                      <a:pt x="816" y="259"/>
                      <a:pt x="717" y="299"/>
                    </a:cubicBezTo>
                    <a:lnTo>
                      <a:pt x="577" y="378"/>
                    </a:lnTo>
                    <a:cubicBezTo>
                      <a:pt x="537" y="398"/>
                      <a:pt x="498" y="418"/>
                      <a:pt x="458" y="478"/>
                    </a:cubicBezTo>
                    <a:cubicBezTo>
                      <a:pt x="378" y="517"/>
                      <a:pt x="299" y="577"/>
                      <a:pt x="259" y="657"/>
                    </a:cubicBezTo>
                    <a:lnTo>
                      <a:pt x="100" y="796"/>
                    </a:lnTo>
                    <a:cubicBezTo>
                      <a:pt x="40" y="876"/>
                      <a:pt x="0" y="915"/>
                      <a:pt x="0" y="915"/>
                    </a:cubicBezTo>
                    <a:cubicBezTo>
                      <a:pt x="0" y="915"/>
                      <a:pt x="80" y="895"/>
                      <a:pt x="179" y="876"/>
                    </a:cubicBezTo>
                    <a:cubicBezTo>
                      <a:pt x="239" y="856"/>
                      <a:pt x="299" y="856"/>
                      <a:pt x="358" y="796"/>
                    </a:cubicBezTo>
                    <a:lnTo>
                      <a:pt x="577" y="716"/>
                    </a:lnTo>
                    <a:cubicBezTo>
                      <a:pt x="657" y="696"/>
                      <a:pt x="756" y="677"/>
                      <a:pt x="856" y="657"/>
                    </a:cubicBezTo>
                    <a:lnTo>
                      <a:pt x="1154" y="577"/>
                    </a:lnTo>
                    <a:cubicBezTo>
                      <a:pt x="1254" y="557"/>
                      <a:pt x="1373" y="557"/>
                      <a:pt x="1473" y="517"/>
                    </a:cubicBezTo>
                    <a:cubicBezTo>
                      <a:pt x="1572" y="497"/>
                      <a:pt x="1691" y="497"/>
                      <a:pt x="1791" y="497"/>
                    </a:cubicBezTo>
                    <a:cubicBezTo>
                      <a:pt x="1841" y="488"/>
                      <a:pt x="1900" y="488"/>
                      <a:pt x="1963" y="488"/>
                    </a:cubicBezTo>
                    <a:cubicBezTo>
                      <a:pt x="2025" y="488"/>
                      <a:pt x="2089" y="488"/>
                      <a:pt x="2149" y="478"/>
                    </a:cubicBezTo>
                    <a:lnTo>
                      <a:pt x="2786" y="478"/>
                    </a:lnTo>
                    <a:cubicBezTo>
                      <a:pt x="2885" y="478"/>
                      <a:pt x="2985" y="478"/>
                      <a:pt x="3064" y="497"/>
                    </a:cubicBezTo>
                    <a:cubicBezTo>
                      <a:pt x="3442" y="557"/>
                      <a:pt x="3681" y="577"/>
                      <a:pt x="3681" y="577"/>
                    </a:cubicBezTo>
                    <a:cubicBezTo>
                      <a:pt x="3681" y="577"/>
                      <a:pt x="3482" y="398"/>
                      <a:pt x="3144" y="259"/>
                    </a:cubicBezTo>
                    <a:cubicBezTo>
                      <a:pt x="2965" y="179"/>
                      <a:pt x="2746" y="100"/>
                      <a:pt x="2527" y="60"/>
                    </a:cubicBezTo>
                    <a:cubicBezTo>
                      <a:pt x="2388" y="20"/>
                      <a:pt x="2268" y="0"/>
                      <a:pt x="2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75" name="Google Shape;275;p2"/>
              <p:cNvSpPr/>
              <p:nvPr/>
            </p:nvSpPr>
            <p:spPr>
              <a:xfrm>
                <a:off x="1192625" y="3783900"/>
                <a:ext cx="58225" cy="34350"/>
              </a:xfrm>
              <a:custGeom>
                <a:avLst/>
                <a:gdLst/>
                <a:ahLst/>
                <a:cxnLst/>
                <a:rect l="l" t="t" r="r" b="b"/>
                <a:pathLst>
                  <a:path w="2329" h="1374" extrusionOk="0">
                    <a:moveTo>
                      <a:pt x="916" y="1"/>
                    </a:moveTo>
                    <a:cubicBezTo>
                      <a:pt x="817" y="1"/>
                      <a:pt x="737" y="1"/>
                      <a:pt x="638" y="21"/>
                    </a:cubicBezTo>
                    <a:cubicBezTo>
                      <a:pt x="558" y="40"/>
                      <a:pt x="498" y="40"/>
                      <a:pt x="419" y="60"/>
                    </a:cubicBezTo>
                    <a:cubicBezTo>
                      <a:pt x="339" y="100"/>
                      <a:pt x="299" y="120"/>
                      <a:pt x="240" y="140"/>
                    </a:cubicBezTo>
                    <a:cubicBezTo>
                      <a:pt x="200" y="160"/>
                      <a:pt x="140" y="200"/>
                      <a:pt x="120" y="220"/>
                    </a:cubicBezTo>
                    <a:cubicBezTo>
                      <a:pt x="41" y="259"/>
                      <a:pt x="1" y="299"/>
                      <a:pt x="1" y="299"/>
                    </a:cubicBezTo>
                    <a:cubicBezTo>
                      <a:pt x="1" y="299"/>
                      <a:pt x="41" y="319"/>
                      <a:pt x="120" y="319"/>
                    </a:cubicBezTo>
                    <a:cubicBezTo>
                      <a:pt x="200" y="339"/>
                      <a:pt x="319" y="339"/>
                      <a:pt x="439" y="359"/>
                    </a:cubicBezTo>
                    <a:cubicBezTo>
                      <a:pt x="518" y="399"/>
                      <a:pt x="578" y="399"/>
                      <a:pt x="638" y="399"/>
                    </a:cubicBezTo>
                    <a:cubicBezTo>
                      <a:pt x="717" y="399"/>
                      <a:pt x="797" y="419"/>
                      <a:pt x="876" y="438"/>
                    </a:cubicBezTo>
                    <a:cubicBezTo>
                      <a:pt x="916" y="438"/>
                      <a:pt x="936" y="458"/>
                      <a:pt x="996" y="458"/>
                    </a:cubicBezTo>
                    <a:cubicBezTo>
                      <a:pt x="1016" y="458"/>
                      <a:pt x="1075" y="498"/>
                      <a:pt x="1095" y="498"/>
                    </a:cubicBezTo>
                    <a:lnTo>
                      <a:pt x="1314" y="558"/>
                    </a:lnTo>
                    <a:cubicBezTo>
                      <a:pt x="1394" y="598"/>
                      <a:pt x="1433" y="617"/>
                      <a:pt x="1513" y="637"/>
                    </a:cubicBezTo>
                    <a:cubicBezTo>
                      <a:pt x="1573" y="657"/>
                      <a:pt x="1632" y="717"/>
                      <a:pt x="1692" y="737"/>
                    </a:cubicBezTo>
                    <a:cubicBezTo>
                      <a:pt x="1712" y="757"/>
                      <a:pt x="1732" y="797"/>
                      <a:pt x="1772" y="797"/>
                    </a:cubicBezTo>
                    <a:lnTo>
                      <a:pt x="1831" y="856"/>
                    </a:lnTo>
                    <a:cubicBezTo>
                      <a:pt x="1891" y="916"/>
                      <a:pt x="1931" y="956"/>
                      <a:pt x="1991" y="996"/>
                    </a:cubicBezTo>
                    <a:cubicBezTo>
                      <a:pt x="2190" y="1214"/>
                      <a:pt x="2289" y="1374"/>
                      <a:pt x="2289" y="1374"/>
                    </a:cubicBezTo>
                    <a:cubicBezTo>
                      <a:pt x="2289" y="1374"/>
                      <a:pt x="2309" y="1334"/>
                      <a:pt x="2309" y="1254"/>
                    </a:cubicBezTo>
                    <a:cubicBezTo>
                      <a:pt x="2309" y="1194"/>
                      <a:pt x="2329" y="1035"/>
                      <a:pt x="2289" y="916"/>
                    </a:cubicBezTo>
                    <a:cubicBezTo>
                      <a:pt x="2269" y="836"/>
                      <a:pt x="2229" y="757"/>
                      <a:pt x="2190" y="697"/>
                    </a:cubicBezTo>
                    <a:cubicBezTo>
                      <a:pt x="2150" y="637"/>
                      <a:pt x="2130" y="617"/>
                      <a:pt x="2110" y="558"/>
                    </a:cubicBezTo>
                    <a:cubicBezTo>
                      <a:pt x="2090" y="518"/>
                      <a:pt x="2050" y="498"/>
                      <a:pt x="2010" y="438"/>
                    </a:cubicBezTo>
                    <a:cubicBezTo>
                      <a:pt x="1931" y="359"/>
                      <a:pt x="1851" y="299"/>
                      <a:pt x="1792" y="239"/>
                    </a:cubicBezTo>
                    <a:cubicBezTo>
                      <a:pt x="1692" y="200"/>
                      <a:pt x="1613" y="140"/>
                      <a:pt x="1513" y="100"/>
                    </a:cubicBezTo>
                    <a:cubicBezTo>
                      <a:pt x="1414" y="60"/>
                      <a:pt x="1314" y="21"/>
                      <a:pt x="1215" y="21"/>
                    </a:cubicBezTo>
                    <a:cubicBezTo>
                      <a:pt x="1115" y="1"/>
                      <a:pt x="1016" y="1"/>
                      <a:pt x="91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76" name="Google Shape;276;p2"/>
              <p:cNvSpPr/>
              <p:nvPr/>
            </p:nvSpPr>
            <p:spPr>
              <a:xfrm>
                <a:off x="705675" y="3784900"/>
                <a:ext cx="72650" cy="21425"/>
              </a:xfrm>
              <a:custGeom>
                <a:avLst/>
                <a:gdLst/>
                <a:ahLst/>
                <a:cxnLst/>
                <a:rect l="l" t="t" r="r" b="b"/>
                <a:pathLst>
                  <a:path w="2906" h="857" extrusionOk="0">
                    <a:moveTo>
                      <a:pt x="1393" y="0"/>
                    </a:moveTo>
                    <a:cubicBezTo>
                      <a:pt x="1294" y="0"/>
                      <a:pt x="1194" y="20"/>
                      <a:pt x="1075" y="60"/>
                    </a:cubicBezTo>
                    <a:cubicBezTo>
                      <a:pt x="975" y="80"/>
                      <a:pt x="876" y="120"/>
                      <a:pt x="776" y="160"/>
                    </a:cubicBezTo>
                    <a:cubicBezTo>
                      <a:pt x="677" y="199"/>
                      <a:pt x="597" y="259"/>
                      <a:pt x="518" y="299"/>
                    </a:cubicBezTo>
                    <a:cubicBezTo>
                      <a:pt x="458" y="359"/>
                      <a:pt x="379" y="398"/>
                      <a:pt x="319" y="458"/>
                    </a:cubicBezTo>
                    <a:cubicBezTo>
                      <a:pt x="199" y="558"/>
                      <a:pt x="120" y="657"/>
                      <a:pt x="80" y="717"/>
                    </a:cubicBezTo>
                    <a:cubicBezTo>
                      <a:pt x="20" y="796"/>
                      <a:pt x="0" y="856"/>
                      <a:pt x="0" y="856"/>
                    </a:cubicBezTo>
                    <a:cubicBezTo>
                      <a:pt x="0" y="856"/>
                      <a:pt x="60" y="856"/>
                      <a:pt x="160" y="816"/>
                    </a:cubicBezTo>
                    <a:cubicBezTo>
                      <a:pt x="199" y="796"/>
                      <a:pt x="259" y="796"/>
                      <a:pt x="299" y="776"/>
                    </a:cubicBezTo>
                    <a:cubicBezTo>
                      <a:pt x="339" y="757"/>
                      <a:pt x="418" y="757"/>
                      <a:pt x="498" y="717"/>
                    </a:cubicBezTo>
                    <a:cubicBezTo>
                      <a:pt x="577" y="697"/>
                      <a:pt x="637" y="677"/>
                      <a:pt x="717" y="677"/>
                    </a:cubicBezTo>
                    <a:cubicBezTo>
                      <a:pt x="796" y="657"/>
                      <a:pt x="876" y="617"/>
                      <a:pt x="955" y="617"/>
                    </a:cubicBezTo>
                    <a:cubicBezTo>
                      <a:pt x="1015" y="597"/>
                      <a:pt x="1115" y="597"/>
                      <a:pt x="1194" y="577"/>
                    </a:cubicBezTo>
                    <a:cubicBezTo>
                      <a:pt x="1274" y="577"/>
                      <a:pt x="1373" y="538"/>
                      <a:pt x="1453" y="538"/>
                    </a:cubicBezTo>
                    <a:cubicBezTo>
                      <a:pt x="1612" y="518"/>
                      <a:pt x="1791" y="518"/>
                      <a:pt x="1970" y="518"/>
                    </a:cubicBezTo>
                    <a:cubicBezTo>
                      <a:pt x="2149" y="518"/>
                      <a:pt x="2289" y="538"/>
                      <a:pt x="2448" y="538"/>
                    </a:cubicBezTo>
                    <a:cubicBezTo>
                      <a:pt x="2485" y="535"/>
                      <a:pt x="2520" y="534"/>
                      <a:pt x="2555" y="534"/>
                    </a:cubicBezTo>
                    <a:cubicBezTo>
                      <a:pt x="2759" y="534"/>
                      <a:pt x="2905" y="577"/>
                      <a:pt x="2905" y="577"/>
                    </a:cubicBezTo>
                    <a:cubicBezTo>
                      <a:pt x="2905" y="577"/>
                      <a:pt x="2885" y="518"/>
                      <a:pt x="2806" y="478"/>
                    </a:cubicBezTo>
                    <a:cubicBezTo>
                      <a:pt x="2746" y="398"/>
                      <a:pt x="2647" y="319"/>
                      <a:pt x="2507" y="259"/>
                    </a:cubicBezTo>
                    <a:cubicBezTo>
                      <a:pt x="2388" y="180"/>
                      <a:pt x="2209" y="100"/>
                      <a:pt x="2010" y="60"/>
                    </a:cubicBezTo>
                    <a:cubicBezTo>
                      <a:pt x="1911" y="20"/>
                      <a:pt x="1811" y="0"/>
                      <a:pt x="17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277" name="Google Shape;277;p2"/>
            <p:cNvGrpSpPr/>
            <p:nvPr/>
          </p:nvGrpSpPr>
          <p:grpSpPr>
            <a:xfrm>
              <a:off x="5844300" y="4415611"/>
              <a:ext cx="3386121" cy="399505"/>
              <a:chOff x="581300" y="3757663"/>
              <a:chExt cx="696575" cy="73925"/>
            </a:xfrm>
          </p:grpSpPr>
          <p:sp>
            <p:nvSpPr>
              <p:cNvPr id="278" name="Google Shape;278;p2"/>
              <p:cNvSpPr/>
              <p:nvPr/>
            </p:nvSpPr>
            <p:spPr>
              <a:xfrm>
                <a:off x="581300" y="3757663"/>
                <a:ext cx="696575" cy="73925"/>
              </a:xfrm>
              <a:custGeom>
                <a:avLst/>
                <a:gdLst/>
                <a:ahLst/>
                <a:cxnLst/>
                <a:rect l="l" t="t" r="r" b="b"/>
                <a:pathLst>
                  <a:path w="27863" h="2957" extrusionOk="0">
                    <a:moveTo>
                      <a:pt x="15496" y="1"/>
                    </a:moveTo>
                    <a:cubicBezTo>
                      <a:pt x="14452" y="1"/>
                      <a:pt x="13665" y="377"/>
                      <a:pt x="12614" y="848"/>
                    </a:cubicBezTo>
                    <a:cubicBezTo>
                      <a:pt x="11969" y="1123"/>
                      <a:pt x="11335" y="1230"/>
                      <a:pt x="10697" y="1230"/>
                    </a:cubicBezTo>
                    <a:cubicBezTo>
                      <a:pt x="9585" y="1230"/>
                      <a:pt x="8464" y="905"/>
                      <a:pt x="7262" y="589"/>
                    </a:cubicBezTo>
                    <a:cubicBezTo>
                      <a:pt x="6988" y="514"/>
                      <a:pt x="6736" y="482"/>
                      <a:pt x="6504" y="482"/>
                    </a:cubicBezTo>
                    <a:cubicBezTo>
                      <a:pt x="5196" y="482"/>
                      <a:pt x="4476" y="1491"/>
                      <a:pt x="3465" y="1491"/>
                    </a:cubicBezTo>
                    <a:cubicBezTo>
                      <a:pt x="3418" y="1491"/>
                      <a:pt x="3371" y="1489"/>
                      <a:pt x="3323" y="1484"/>
                    </a:cubicBezTo>
                    <a:cubicBezTo>
                      <a:pt x="2514" y="1407"/>
                      <a:pt x="1921" y="1041"/>
                      <a:pt x="1405" y="1041"/>
                    </a:cubicBezTo>
                    <a:cubicBezTo>
                      <a:pt x="1120" y="1041"/>
                      <a:pt x="858" y="1152"/>
                      <a:pt x="597" y="1484"/>
                    </a:cubicBezTo>
                    <a:cubicBezTo>
                      <a:pt x="0" y="2240"/>
                      <a:pt x="1234" y="2957"/>
                      <a:pt x="1234" y="2957"/>
                    </a:cubicBezTo>
                    <a:lnTo>
                      <a:pt x="13927" y="2957"/>
                    </a:lnTo>
                    <a:lnTo>
                      <a:pt x="13927" y="2937"/>
                    </a:lnTo>
                    <a:lnTo>
                      <a:pt x="27079" y="2937"/>
                    </a:lnTo>
                    <a:cubicBezTo>
                      <a:pt x="27079" y="2937"/>
                      <a:pt x="27863" y="533"/>
                      <a:pt x="25193" y="533"/>
                    </a:cubicBezTo>
                    <a:cubicBezTo>
                      <a:pt x="25010" y="533"/>
                      <a:pt x="24810" y="545"/>
                      <a:pt x="24592" y="569"/>
                    </a:cubicBezTo>
                    <a:cubicBezTo>
                      <a:pt x="22595" y="792"/>
                      <a:pt x="21569" y="1078"/>
                      <a:pt x="20523" y="1078"/>
                    </a:cubicBezTo>
                    <a:cubicBezTo>
                      <a:pt x="19797" y="1078"/>
                      <a:pt x="19062" y="940"/>
                      <a:pt x="17986" y="549"/>
                    </a:cubicBezTo>
                    <a:cubicBezTo>
                      <a:pt x="16954" y="158"/>
                      <a:pt x="16171" y="1"/>
                      <a:pt x="154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79" name="Google Shape;279;p2"/>
              <p:cNvSpPr/>
              <p:nvPr/>
            </p:nvSpPr>
            <p:spPr>
              <a:xfrm>
                <a:off x="917575" y="3772475"/>
                <a:ext cx="92050" cy="22900"/>
              </a:xfrm>
              <a:custGeom>
                <a:avLst/>
                <a:gdLst/>
                <a:ahLst/>
                <a:cxnLst/>
                <a:rect l="l" t="t" r="r" b="b"/>
                <a:pathLst>
                  <a:path w="3682" h="916" extrusionOk="0">
                    <a:moveTo>
                      <a:pt x="1771" y="0"/>
                    </a:moveTo>
                    <a:cubicBezTo>
                      <a:pt x="1652" y="0"/>
                      <a:pt x="1532" y="20"/>
                      <a:pt x="1393" y="60"/>
                    </a:cubicBezTo>
                    <a:cubicBezTo>
                      <a:pt x="1274" y="80"/>
                      <a:pt x="1154" y="119"/>
                      <a:pt x="1055" y="159"/>
                    </a:cubicBezTo>
                    <a:cubicBezTo>
                      <a:pt x="916" y="179"/>
                      <a:pt x="816" y="259"/>
                      <a:pt x="717" y="299"/>
                    </a:cubicBezTo>
                    <a:lnTo>
                      <a:pt x="577" y="378"/>
                    </a:lnTo>
                    <a:cubicBezTo>
                      <a:pt x="537" y="398"/>
                      <a:pt x="498" y="418"/>
                      <a:pt x="458" y="478"/>
                    </a:cubicBezTo>
                    <a:cubicBezTo>
                      <a:pt x="378" y="517"/>
                      <a:pt x="299" y="577"/>
                      <a:pt x="259" y="657"/>
                    </a:cubicBezTo>
                    <a:lnTo>
                      <a:pt x="100" y="796"/>
                    </a:lnTo>
                    <a:cubicBezTo>
                      <a:pt x="40" y="876"/>
                      <a:pt x="0" y="915"/>
                      <a:pt x="0" y="915"/>
                    </a:cubicBezTo>
                    <a:cubicBezTo>
                      <a:pt x="0" y="915"/>
                      <a:pt x="80" y="895"/>
                      <a:pt x="179" y="876"/>
                    </a:cubicBezTo>
                    <a:cubicBezTo>
                      <a:pt x="239" y="856"/>
                      <a:pt x="299" y="856"/>
                      <a:pt x="358" y="796"/>
                    </a:cubicBezTo>
                    <a:lnTo>
                      <a:pt x="577" y="716"/>
                    </a:lnTo>
                    <a:cubicBezTo>
                      <a:pt x="657" y="696"/>
                      <a:pt x="756" y="677"/>
                      <a:pt x="856" y="657"/>
                    </a:cubicBezTo>
                    <a:lnTo>
                      <a:pt x="1154" y="577"/>
                    </a:lnTo>
                    <a:cubicBezTo>
                      <a:pt x="1254" y="557"/>
                      <a:pt x="1373" y="557"/>
                      <a:pt x="1473" y="517"/>
                    </a:cubicBezTo>
                    <a:cubicBezTo>
                      <a:pt x="1572" y="497"/>
                      <a:pt x="1691" y="497"/>
                      <a:pt x="1791" y="497"/>
                    </a:cubicBezTo>
                    <a:cubicBezTo>
                      <a:pt x="1841" y="488"/>
                      <a:pt x="1900" y="488"/>
                      <a:pt x="1963" y="488"/>
                    </a:cubicBezTo>
                    <a:cubicBezTo>
                      <a:pt x="2025" y="488"/>
                      <a:pt x="2089" y="488"/>
                      <a:pt x="2149" y="478"/>
                    </a:cubicBezTo>
                    <a:lnTo>
                      <a:pt x="2786" y="478"/>
                    </a:lnTo>
                    <a:cubicBezTo>
                      <a:pt x="2885" y="478"/>
                      <a:pt x="2985" y="478"/>
                      <a:pt x="3064" y="497"/>
                    </a:cubicBezTo>
                    <a:cubicBezTo>
                      <a:pt x="3442" y="557"/>
                      <a:pt x="3681" y="577"/>
                      <a:pt x="3681" y="577"/>
                    </a:cubicBezTo>
                    <a:cubicBezTo>
                      <a:pt x="3681" y="577"/>
                      <a:pt x="3482" y="398"/>
                      <a:pt x="3144" y="259"/>
                    </a:cubicBezTo>
                    <a:cubicBezTo>
                      <a:pt x="2965" y="179"/>
                      <a:pt x="2746" y="100"/>
                      <a:pt x="2527" y="60"/>
                    </a:cubicBezTo>
                    <a:cubicBezTo>
                      <a:pt x="2388" y="20"/>
                      <a:pt x="2268" y="0"/>
                      <a:pt x="214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0" name="Google Shape;280;p2"/>
              <p:cNvSpPr/>
              <p:nvPr/>
            </p:nvSpPr>
            <p:spPr>
              <a:xfrm>
                <a:off x="1192625" y="3783900"/>
                <a:ext cx="58225" cy="34350"/>
              </a:xfrm>
              <a:custGeom>
                <a:avLst/>
                <a:gdLst/>
                <a:ahLst/>
                <a:cxnLst/>
                <a:rect l="l" t="t" r="r" b="b"/>
                <a:pathLst>
                  <a:path w="2329" h="1374" extrusionOk="0">
                    <a:moveTo>
                      <a:pt x="916" y="1"/>
                    </a:moveTo>
                    <a:cubicBezTo>
                      <a:pt x="817" y="1"/>
                      <a:pt x="737" y="1"/>
                      <a:pt x="638" y="21"/>
                    </a:cubicBezTo>
                    <a:cubicBezTo>
                      <a:pt x="558" y="40"/>
                      <a:pt x="498" y="40"/>
                      <a:pt x="419" y="60"/>
                    </a:cubicBezTo>
                    <a:cubicBezTo>
                      <a:pt x="339" y="100"/>
                      <a:pt x="299" y="120"/>
                      <a:pt x="240" y="140"/>
                    </a:cubicBezTo>
                    <a:cubicBezTo>
                      <a:pt x="200" y="160"/>
                      <a:pt x="140" y="200"/>
                      <a:pt x="120" y="220"/>
                    </a:cubicBezTo>
                    <a:cubicBezTo>
                      <a:pt x="41" y="259"/>
                      <a:pt x="1" y="299"/>
                      <a:pt x="1" y="299"/>
                    </a:cubicBezTo>
                    <a:cubicBezTo>
                      <a:pt x="1" y="299"/>
                      <a:pt x="41" y="319"/>
                      <a:pt x="120" y="319"/>
                    </a:cubicBezTo>
                    <a:cubicBezTo>
                      <a:pt x="200" y="339"/>
                      <a:pt x="319" y="339"/>
                      <a:pt x="439" y="359"/>
                    </a:cubicBezTo>
                    <a:cubicBezTo>
                      <a:pt x="518" y="399"/>
                      <a:pt x="578" y="399"/>
                      <a:pt x="638" y="399"/>
                    </a:cubicBezTo>
                    <a:cubicBezTo>
                      <a:pt x="717" y="399"/>
                      <a:pt x="797" y="419"/>
                      <a:pt x="876" y="438"/>
                    </a:cubicBezTo>
                    <a:cubicBezTo>
                      <a:pt x="916" y="438"/>
                      <a:pt x="936" y="458"/>
                      <a:pt x="996" y="458"/>
                    </a:cubicBezTo>
                    <a:cubicBezTo>
                      <a:pt x="1016" y="458"/>
                      <a:pt x="1075" y="498"/>
                      <a:pt x="1095" y="498"/>
                    </a:cubicBezTo>
                    <a:lnTo>
                      <a:pt x="1314" y="558"/>
                    </a:lnTo>
                    <a:cubicBezTo>
                      <a:pt x="1394" y="598"/>
                      <a:pt x="1433" y="617"/>
                      <a:pt x="1513" y="637"/>
                    </a:cubicBezTo>
                    <a:cubicBezTo>
                      <a:pt x="1573" y="657"/>
                      <a:pt x="1632" y="717"/>
                      <a:pt x="1692" y="737"/>
                    </a:cubicBezTo>
                    <a:cubicBezTo>
                      <a:pt x="1712" y="757"/>
                      <a:pt x="1732" y="797"/>
                      <a:pt x="1772" y="797"/>
                    </a:cubicBezTo>
                    <a:lnTo>
                      <a:pt x="1831" y="856"/>
                    </a:lnTo>
                    <a:cubicBezTo>
                      <a:pt x="1891" y="916"/>
                      <a:pt x="1931" y="956"/>
                      <a:pt x="1991" y="996"/>
                    </a:cubicBezTo>
                    <a:cubicBezTo>
                      <a:pt x="2190" y="1214"/>
                      <a:pt x="2289" y="1374"/>
                      <a:pt x="2289" y="1374"/>
                    </a:cubicBezTo>
                    <a:cubicBezTo>
                      <a:pt x="2289" y="1374"/>
                      <a:pt x="2309" y="1334"/>
                      <a:pt x="2309" y="1254"/>
                    </a:cubicBezTo>
                    <a:cubicBezTo>
                      <a:pt x="2309" y="1194"/>
                      <a:pt x="2329" y="1035"/>
                      <a:pt x="2289" y="916"/>
                    </a:cubicBezTo>
                    <a:cubicBezTo>
                      <a:pt x="2269" y="836"/>
                      <a:pt x="2229" y="757"/>
                      <a:pt x="2190" y="697"/>
                    </a:cubicBezTo>
                    <a:cubicBezTo>
                      <a:pt x="2150" y="637"/>
                      <a:pt x="2130" y="617"/>
                      <a:pt x="2110" y="558"/>
                    </a:cubicBezTo>
                    <a:cubicBezTo>
                      <a:pt x="2090" y="518"/>
                      <a:pt x="2050" y="498"/>
                      <a:pt x="2010" y="438"/>
                    </a:cubicBezTo>
                    <a:cubicBezTo>
                      <a:pt x="1931" y="359"/>
                      <a:pt x="1851" y="299"/>
                      <a:pt x="1792" y="239"/>
                    </a:cubicBezTo>
                    <a:cubicBezTo>
                      <a:pt x="1692" y="200"/>
                      <a:pt x="1613" y="140"/>
                      <a:pt x="1513" y="100"/>
                    </a:cubicBezTo>
                    <a:cubicBezTo>
                      <a:pt x="1414" y="60"/>
                      <a:pt x="1314" y="21"/>
                      <a:pt x="1215" y="21"/>
                    </a:cubicBezTo>
                    <a:cubicBezTo>
                      <a:pt x="1115" y="1"/>
                      <a:pt x="1016" y="1"/>
                      <a:pt x="91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1" name="Google Shape;281;p2"/>
              <p:cNvSpPr/>
              <p:nvPr/>
            </p:nvSpPr>
            <p:spPr>
              <a:xfrm>
                <a:off x="705675" y="3784900"/>
                <a:ext cx="72650" cy="21425"/>
              </a:xfrm>
              <a:custGeom>
                <a:avLst/>
                <a:gdLst/>
                <a:ahLst/>
                <a:cxnLst/>
                <a:rect l="l" t="t" r="r" b="b"/>
                <a:pathLst>
                  <a:path w="2906" h="857" extrusionOk="0">
                    <a:moveTo>
                      <a:pt x="1393" y="0"/>
                    </a:moveTo>
                    <a:cubicBezTo>
                      <a:pt x="1294" y="0"/>
                      <a:pt x="1194" y="20"/>
                      <a:pt x="1075" y="60"/>
                    </a:cubicBezTo>
                    <a:cubicBezTo>
                      <a:pt x="975" y="80"/>
                      <a:pt x="876" y="120"/>
                      <a:pt x="776" y="160"/>
                    </a:cubicBezTo>
                    <a:cubicBezTo>
                      <a:pt x="677" y="199"/>
                      <a:pt x="597" y="259"/>
                      <a:pt x="518" y="299"/>
                    </a:cubicBezTo>
                    <a:cubicBezTo>
                      <a:pt x="458" y="359"/>
                      <a:pt x="379" y="398"/>
                      <a:pt x="319" y="458"/>
                    </a:cubicBezTo>
                    <a:cubicBezTo>
                      <a:pt x="199" y="558"/>
                      <a:pt x="120" y="657"/>
                      <a:pt x="80" y="717"/>
                    </a:cubicBezTo>
                    <a:cubicBezTo>
                      <a:pt x="20" y="796"/>
                      <a:pt x="0" y="856"/>
                      <a:pt x="0" y="856"/>
                    </a:cubicBezTo>
                    <a:cubicBezTo>
                      <a:pt x="0" y="856"/>
                      <a:pt x="60" y="856"/>
                      <a:pt x="160" y="816"/>
                    </a:cubicBezTo>
                    <a:cubicBezTo>
                      <a:pt x="199" y="796"/>
                      <a:pt x="259" y="796"/>
                      <a:pt x="299" y="776"/>
                    </a:cubicBezTo>
                    <a:cubicBezTo>
                      <a:pt x="339" y="757"/>
                      <a:pt x="418" y="757"/>
                      <a:pt x="498" y="717"/>
                    </a:cubicBezTo>
                    <a:cubicBezTo>
                      <a:pt x="577" y="697"/>
                      <a:pt x="637" y="677"/>
                      <a:pt x="717" y="677"/>
                    </a:cubicBezTo>
                    <a:cubicBezTo>
                      <a:pt x="796" y="657"/>
                      <a:pt x="876" y="617"/>
                      <a:pt x="955" y="617"/>
                    </a:cubicBezTo>
                    <a:cubicBezTo>
                      <a:pt x="1015" y="597"/>
                      <a:pt x="1115" y="597"/>
                      <a:pt x="1194" y="577"/>
                    </a:cubicBezTo>
                    <a:cubicBezTo>
                      <a:pt x="1274" y="577"/>
                      <a:pt x="1373" y="538"/>
                      <a:pt x="1453" y="538"/>
                    </a:cubicBezTo>
                    <a:cubicBezTo>
                      <a:pt x="1612" y="518"/>
                      <a:pt x="1791" y="518"/>
                      <a:pt x="1970" y="518"/>
                    </a:cubicBezTo>
                    <a:cubicBezTo>
                      <a:pt x="2149" y="518"/>
                      <a:pt x="2289" y="538"/>
                      <a:pt x="2448" y="538"/>
                    </a:cubicBezTo>
                    <a:cubicBezTo>
                      <a:pt x="2485" y="535"/>
                      <a:pt x="2520" y="534"/>
                      <a:pt x="2555" y="534"/>
                    </a:cubicBezTo>
                    <a:cubicBezTo>
                      <a:pt x="2759" y="534"/>
                      <a:pt x="2905" y="577"/>
                      <a:pt x="2905" y="577"/>
                    </a:cubicBezTo>
                    <a:cubicBezTo>
                      <a:pt x="2905" y="577"/>
                      <a:pt x="2885" y="518"/>
                      <a:pt x="2806" y="478"/>
                    </a:cubicBezTo>
                    <a:cubicBezTo>
                      <a:pt x="2746" y="398"/>
                      <a:pt x="2647" y="319"/>
                      <a:pt x="2507" y="259"/>
                    </a:cubicBezTo>
                    <a:cubicBezTo>
                      <a:pt x="2388" y="180"/>
                      <a:pt x="2209" y="100"/>
                      <a:pt x="2010" y="60"/>
                    </a:cubicBezTo>
                    <a:cubicBezTo>
                      <a:pt x="1911" y="20"/>
                      <a:pt x="1811" y="0"/>
                      <a:pt x="17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282" name="Google Shape;282;p2"/>
          <p:cNvGrpSpPr/>
          <p:nvPr/>
        </p:nvGrpSpPr>
        <p:grpSpPr>
          <a:xfrm>
            <a:off x="8980950" y="5013919"/>
            <a:ext cx="880190" cy="1546384"/>
            <a:chOff x="5711575" y="4495200"/>
            <a:chExt cx="358150" cy="629225"/>
          </a:xfrm>
        </p:grpSpPr>
        <p:sp>
          <p:nvSpPr>
            <p:cNvPr id="283" name="Google Shape;283;p2"/>
            <p:cNvSpPr/>
            <p:nvPr/>
          </p:nvSpPr>
          <p:spPr>
            <a:xfrm>
              <a:off x="5711575" y="4504650"/>
              <a:ext cx="358150" cy="413375"/>
            </a:xfrm>
            <a:custGeom>
              <a:avLst/>
              <a:gdLst/>
              <a:ahLst/>
              <a:cxnLst/>
              <a:rect l="l" t="t" r="r" b="b"/>
              <a:pathLst>
                <a:path w="14326" h="16535" extrusionOk="0">
                  <a:moveTo>
                    <a:pt x="7163" y="0"/>
                  </a:moveTo>
                  <a:cubicBezTo>
                    <a:pt x="3204" y="0"/>
                    <a:pt x="0" y="3721"/>
                    <a:pt x="0" y="8277"/>
                  </a:cubicBezTo>
                  <a:cubicBezTo>
                    <a:pt x="0" y="12813"/>
                    <a:pt x="3204" y="16534"/>
                    <a:pt x="7163" y="16534"/>
                  </a:cubicBezTo>
                  <a:cubicBezTo>
                    <a:pt x="11122" y="16534"/>
                    <a:pt x="14326" y="12813"/>
                    <a:pt x="14326" y="8277"/>
                  </a:cubicBezTo>
                  <a:cubicBezTo>
                    <a:pt x="14326" y="3721"/>
                    <a:pt x="11122" y="40"/>
                    <a:pt x="716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4" name="Google Shape;284;p2"/>
            <p:cNvSpPr/>
            <p:nvPr/>
          </p:nvSpPr>
          <p:spPr>
            <a:xfrm>
              <a:off x="5819000" y="4711575"/>
              <a:ext cx="146275" cy="412850"/>
            </a:xfrm>
            <a:custGeom>
              <a:avLst/>
              <a:gdLst/>
              <a:ahLst/>
              <a:cxnLst/>
              <a:rect l="l" t="t" r="r" b="b"/>
              <a:pathLst>
                <a:path w="5851" h="16514" extrusionOk="0">
                  <a:moveTo>
                    <a:pt x="2786" y="0"/>
                  </a:moveTo>
                  <a:lnTo>
                    <a:pt x="2488" y="4417"/>
                  </a:lnTo>
                  <a:lnTo>
                    <a:pt x="220" y="1214"/>
                  </a:lnTo>
                  <a:lnTo>
                    <a:pt x="1" y="1353"/>
                  </a:lnTo>
                  <a:lnTo>
                    <a:pt x="2488" y="5710"/>
                  </a:lnTo>
                  <a:lnTo>
                    <a:pt x="2488" y="16514"/>
                  </a:lnTo>
                  <a:lnTo>
                    <a:pt x="3264" y="16514"/>
                  </a:lnTo>
                  <a:lnTo>
                    <a:pt x="3264" y="3621"/>
                  </a:lnTo>
                  <a:lnTo>
                    <a:pt x="4279" y="2587"/>
                  </a:lnTo>
                  <a:lnTo>
                    <a:pt x="5652" y="2885"/>
                  </a:lnTo>
                  <a:lnTo>
                    <a:pt x="5771" y="2706"/>
                  </a:lnTo>
                  <a:lnTo>
                    <a:pt x="4796" y="2030"/>
                  </a:lnTo>
                  <a:lnTo>
                    <a:pt x="5850" y="955"/>
                  </a:lnTo>
                  <a:lnTo>
                    <a:pt x="5632" y="756"/>
                  </a:lnTo>
                  <a:lnTo>
                    <a:pt x="3264" y="2527"/>
                  </a:lnTo>
                  <a:lnTo>
                    <a:pt x="3005" y="0"/>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5" name="Google Shape;285;p2"/>
            <p:cNvSpPr/>
            <p:nvPr/>
          </p:nvSpPr>
          <p:spPr>
            <a:xfrm>
              <a:off x="5727475" y="4495200"/>
              <a:ext cx="340750" cy="146625"/>
            </a:xfrm>
            <a:custGeom>
              <a:avLst/>
              <a:gdLst/>
              <a:ahLst/>
              <a:cxnLst/>
              <a:rect l="l" t="t" r="r" b="b"/>
              <a:pathLst>
                <a:path w="13630" h="5865" extrusionOk="0">
                  <a:moveTo>
                    <a:pt x="6408" y="0"/>
                  </a:moveTo>
                  <a:cubicBezTo>
                    <a:pt x="6408" y="0"/>
                    <a:pt x="2528" y="159"/>
                    <a:pt x="459" y="3741"/>
                  </a:cubicBezTo>
                  <a:cubicBezTo>
                    <a:pt x="459" y="3741"/>
                    <a:pt x="0" y="4446"/>
                    <a:pt x="992" y="4446"/>
                  </a:cubicBezTo>
                  <a:cubicBezTo>
                    <a:pt x="1054" y="4446"/>
                    <a:pt x="1121" y="4443"/>
                    <a:pt x="1195" y="4437"/>
                  </a:cubicBezTo>
                  <a:cubicBezTo>
                    <a:pt x="2105" y="4366"/>
                    <a:pt x="2863" y="3654"/>
                    <a:pt x="3876" y="3654"/>
                  </a:cubicBezTo>
                  <a:cubicBezTo>
                    <a:pt x="4279" y="3654"/>
                    <a:pt x="4723" y="3767"/>
                    <a:pt x="5234" y="4079"/>
                  </a:cubicBezTo>
                  <a:cubicBezTo>
                    <a:pt x="6417" y="4802"/>
                    <a:pt x="6818" y="5204"/>
                    <a:pt x="7436" y="5204"/>
                  </a:cubicBezTo>
                  <a:cubicBezTo>
                    <a:pt x="7754" y="5204"/>
                    <a:pt x="8129" y="5098"/>
                    <a:pt x="8696" y="4875"/>
                  </a:cubicBezTo>
                  <a:cubicBezTo>
                    <a:pt x="9183" y="4673"/>
                    <a:pt x="9560" y="4592"/>
                    <a:pt x="9872" y="4592"/>
                  </a:cubicBezTo>
                  <a:cubicBezTo>
                    <a:pt x="10607" y="4592"/>
                    <a:pt x="10986" y="5041"/>
                    <a:pt x="11601" y="5432"/>
                  </a:cubicBezTo>
                  <a:cubicBezTo>
                    <a:pt x="12038" y="5720"/>
                    <a:pt x="12406" y="5865"/>
                    <a:pt x="12697" y="5865"/>
                  </a:cubicBezTo>
                  <a:cubicBezTo>
                    <a:pt x="12988" y="5865"/>
                    <a:pt x="13202" y="5720"/>
                    <a:pt x="13332" y="5432"/>
                  </a:cubicBezTo>
                  <a:cubicBezTo>
                    <a:pt x="13630" y="4875"/>
                    <a:pt x="11541" y="140"/>
                    <a:pt x="64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6" name="Google Shape;286;p2"/>
            <p:cNvSpPr/>
            <p:nvPr/>
          </p:nvSpPr>
          <p:spPr>
            <a:xfrm>
              <a:off x="5865275" y="4568325"/>
              <a:ext cx="82100" cy="36825"/>
            </a:xfrm>
            <a:custGeom>
              <a:avLst/>
              <a:gdLst/>
              <a:ahLst/>
              <a:cxnLst/>
              <a:rect l="l" t="t" r="r" b="b"/>
              <a:pathLst>
                <a:path w="3284" h="1473" extrusionOk="0">
                  <a:moveTo>
                    <a:pt x="0" y="0"/>
                  </a:moveTo>
                  <a:cubicBezTo>
                    <a:pt x="0" y="0"/>
                    <a:pt x="100" y="219"/>
                    <a:pt x="358" y="557"/>
                  </a:cubicBezTo>
                  <a:cubicBezTo>
                    <a:pt x="617" y="816"/>
                    <a:pt x="995" y="1194"/>
                    <a:pt x="1512" y="1373"/>
                  </a:cubicBezTo>
                  <a:cubicBezTo>
                    <a:pt x="1632" y="1452"/>
                    <a:pt x="1791" y="1452"/>
                    <a:pt x="1910" y="1472"/>
                  </a:cubicBezTo>
                  <a:cubicBezTo>
                    <a:pt x="2030" y="1472"/>
                    <a:pt x="2189" y="1472"/>
                    <a:pt x="2308" y="1452"/>
                  </a:cubicBezTo>
                  <a:cubicBezTo>
                    <a:pt x="2428" y="1413"/>
                    <a:pt x="2547" y="1393"/>
                    <a:pt x="2647" y="1313"/>
                  </a:cubicBezTo>
                  <a:cubicBezTo>
                    <a:pt x="2786" y="1273"/>
                    <a:pt x="2845" y="1194"/>
                    <a:pt x="2925" y="1114"/>
                  </a:cubicBezTo>
                  <a:cubicBezTo>
                    <a:pt x="3005" y="1055"/>
                    <a:pt x="3044" y="995"/>
                    <a:pt x="3104" y="915"/>
                  </a:cubicBezTo>
                  <a:cubicBezTo>
                    <a:pt x="3144" y="856"/>
                    <a:pt x="3184" y="796"/>
                    <a:pt x="3204" y="756"/>
                  </a:cubicBezTo>
                  <a:lnTo>
                    <a:pt x="3283" y="597"/>
                  </a:lnTo>
                  <a:lnTo>
                    <a:pt x="3283" y="597"/>
                  </a:lnTo>
                  <a:cubicBezTo>
                    <a:pt x="3283" y="597"/>
                    <a:pt x="3223" y="617"/>
                    <a:pt x="3124" y="696"/>
                  </a:cubicBezTo>
                  <a:cubicBezTo>
                    <a:pt x="3084" y="716"/>
                    <a:pt x="3025" y="776"/>
                    <a:pt x="2985" y="816"/>
                  </a:cubicBezTo>
                  <a:cubicBezTo>
                    <a:pt x="2925" y="875"/>
                    <a:pt x="2845" y="895"/>
                    <a:pt x="2786" y="955"/>
                  </a:cubicBezTo>
                  <a:cubicBezTo>
                    <a:pt x="2706" y="995"/>
                    <a:pt x="2627" y="1015"/>
                    <a:pt x="2527" y="1035"/>
                  </a:cubicBezTo>
                  <a:cubicBezTo>
                    <a:pt x="2448" y="1074"/>
                    <a:pt x="2348" y="1074"/>
                    <a:pt x="2249" y="1094"/>
                  </a:cubicBezTo>
                  <a:cubicBezTo>
                    <a:pt x="2215" y="1101"/>
                    <a:pt x="2182" y="1103"/>
                    <a:pt x="2149" y="1103"/>
                  </a:cubicBezTo>
                  <a:cubicBezTo>
                    <a:pt x="2083" y="1103"/>
                    <a:pt x="2016" y="1094"/>
                    <a:pt x="1950" y="1094"/>
                  </a:cubicBezTo>
                  <a:cubicBezTo>
                    <a:pt x="1851" y="1074"/>
                    <a:pt x="1731" y="1074"/>
                    <a:pt x="1632" y="1015"/>
                  </a:cubicBezTo>
                  <a:cubicBezTo>
                    <a:pt x="1413" y="955"/>
                    <a:pt x="1214" y="816"/>
                    <a:pt x="1015" y="716"/>
                  </a:cubicBezTo>
                  <a:cubicBezTo>
                    <a:pt x="816" y="597"/>
                    <a:pt x="637" y="478"/>
                    <a:pt x="498" y="378"/>
                  </a:cubicBez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7" name="Google Shape;287;p2"/>
            <p:cNvSpPr/>
            <p:nvPr/>
          </p:nvSpPr>
          <p:spPr>
            <a:xfrm>
              <a:off x="5995600" y="4584725"/>
              <a:ext cx="59200" cy="40550"/>
            </a:xfrm>
            <a:custGeom>
              <a:avLst/>
              <a:gdLst/>
              <a:ahLst/>
              <a:cxnLst/>
              <a:rect l="l" t="t" r="r" b="b"/>
              <a:pathLst>
                <a:path w="2368" h="1622" extrusionOk="0">
                  <a:moveTo>
                    <a:pt x="0" y="1"/>
                  </a:moveTo>
                  <a:cubicBezTo>
                    <a:pt x="0" y="1"/>
                    <a:pt x="100" y="220"/>
                    <a:pt x="299" y="558"/>
                  </a:cubicBezTo>
                  <a:cubicBezTo>
                    <a:pt x="498" y="856"/>
                    <a:pt x="816" y="1254"/>
                    <a:pt x="1194" y="1493"/>
                  </a:cubicBezTo>
                  <a:cubicBezTo>
                    <a:pt x="1293" y="1533"/>
                    <a:pt x="1393" y="1552"/>
                    <a:pt x="1492" y="1612"/>
                  </a:cubicBezTo>
                  <a:cubicBezTo>
                    <a:pt x="1559" y="1612"/>
                    <a:pt x="1625" y="1621"/>
                    <a:pt x="1685" y="1621"/>
                  </a:cubicBezTo>
                  <a:cubicBezTo>
                    <a:pt x="1716" y="1621"/>
                    <a:pt x="1744" y="1619"/>
                    <a:pt x="1771" y="1612"/>
                  </a:cubicBezTo>
                  <a:cubicBezTo>
                    <a:pt x="1831" y="1592"/>
                    <a:pt x="1910" y="1552"/>
                    <a:pt x="1990" y="1513"/>
                  </a:cubicBezTo>
                  <a:cubicBezTo>
                    <a:pt x="2069" y="1453"/>
                    <a:pt x="2109" y="1413"/>
                    <a:pt x="2169" y="1334"/>
                  </a:cubicBezTo>
                  <a:cubicBezTo>
                    <a:pt x="2189" y="1294"/>
                    <a:pt x="2229" y="1214"/>
                    <a:pt x="2268" y="1155"/>
                  </a:cubicBezTo>
                  <a:cubicBezTo>
                    <a:pt x="2288" y="1115"/>
                    <a:pt x="2288" y="1055"/>
                    <a:pt x="2308" y="1015"/>
                  </a:cubicBezTo>
                  <a:cubicBezTo>
                    <a:pt x="2368" y="916"/>
                    <a:pt x="2368" y="856"/>
                    <a:pt x="2368" y="856"/>
                  </a:cubicBezTo>
                  <a:lnTo>
                    <a:pt x="2368" y="856"/>
                  </a:lnTo>
                  <a:cubicBezTo>
                    <a:pt x="2368" y="856"/>
                    <a:pt x="2348" y="916"/>
                    <a:pt x="2288" y="956"/>
                  </a:cubicBezTo>
                  <a:cubicBezTo>
                    <a:pt x="2268" y="995"/>
                    <a:pt x="2209" y="1015"/>
                    <a:pt x="2189" y="1055"/>
                  </a:cubicBezTo>
                  <a:cubicBezTo>
                    <a:pt x="2169" y="1095"/>
                    <a:pt x="2109" y="1115"/>
                    <a:pt x="2069" y="1155"/>
                  </a:cubicBezTo>
                  <a:cubicBezTo>
                    <a:pt x="2010" y="1194"/>
                    <a:pt x="1950" y="1214"/>
                    <a:pt x="1890" y="1234"/>
                  </a:cubicBezTo>
                  <a:cubicBezTo>
                    <a:pt x="1850" y="1254"/>
                    <a:pt x="1771" y="1254"/>
                    <a:pt x="1691" y="1254"/>
                  </a:cubicBezTo>
                  <a:cubicBezTo>
                    <a:pt x="1671" y="1264"/>
                    <a:pt x="1653" y="1268"/>
                    <a:pt x="1635" y="1268"/>
                  </a:cubicBezTo>
                  <a:cubicBezTo>
                    <a:pt x="1581" y="1268"/>
                    <a:pt x="1532" y="1234"/>
                    <a:pt x="1472" y="1234"/>
                  </a:cubicBezTo>
                  <a:cubicBezTo>
                    <a:pt x="1393" y="1194"/>
                    <a:pt x="1313" y="1155"/>
                    <a:pt x="1254" y="1115"/>
                  </a:cubicBezTo>
                  <a:cubicBezTo>
                    <a:pt x="1094" y="1015"/>
                    <a:pt x="955" y="896"/>
                    <a:pt x="796" y="757"/>
                  </a:cubicBezTo>
                  <a:cubicBezTo>
                    <a:pt x="657" y="637"/>
                    <a:pt x="517" y="518"/>
                    <a:pt x="398" y="399"/>
                  </a:cubicBez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88" name="Google Shape;288;p2"/>
            <p:cNvSpPr/>
            <p:nvPr/>
          </p:nvSpPr>
          <p:spPr>
            <a:xfrm>
              <a:off x="5752350" y="4562850"/>
              <a:ext cx="61700" cy="27600"/>
            </a:xfrm>
            <a:custGeom>
              <a:avLst/>
              <a:gdLst/>
              <a:ahLst/>
              <a:cxnLst/>
              <a:rect l="l" t="t" r="r" b="b"/>
              <a:pathLst>
                <a:path w="2468" h="1104" extrusionOk="0">
                  <a:moveTo>
                    <a:pt x="2468" y="0"/>
                  </a:moveTo>
                  <a:lnTo>
                    <a:pt x="2468" y="0"/>
                  </a:lnTo>
                  <a:cubicBezTo>
                    <a:pt x="2468" y="0"/>
                    <a:pt x="2289" y="100"/>
                    <a:pt x="2030" y="279"/>
                  </a:cubicBezTo>
                  <a:cubicBezTo>
                    <a:pt x="1891" y="338"/>
                    <a:pt x="1732" y="438"/>
                    <a:pt x="1573" y="517"/>
                  </a:cubicBezTo>
                  <a:cubicBezTo>
                    <a:pt x="1394" y="597"/>
                    <a:pt x="1234" y="697"/>
                    <a:pt x="1055" y="736"/>
                  </a:cubicBezTo>
                  <a:cubicBezTo>
                    <a:pt x="956" y="796"/>
                    <a:pt x="876" y="796"/>
                    <a:pt x="797" y="816"/>
                  </a:cubicBezTo>
                  <a:cubicBezTo>
                    <a:pt x="737" y="816"/>
                    <a:pt x="657" y="836"/>
                    <a:pt x="578" y="836"/>
                  </a:cubicBezTo>
                  <a:cubicBezTo>
                    <a:pt x="498" y="836"/>
                    <a:pt x="458" y="836"/>
                    <a:pt x="399" y="816"/>
                  </a:cubicBezTo>
                  <a:cubicBezTo>
                    <a:pt x="359" y="796"/>
                    <a:pt x="299" y="796"/>
                    <a:pt x="260" y="736"/>
                  </a:cubicBezTo>
                  <a:cubicBezTo>
                    <a:pt x="240" y="716"/>
                    <a:pt x="180" y="697"/>
                    <a:pt x="160" y="677"/>
                  </a:cubicBezTo>
                  <a:lnTo>
                    <a:pt x="80" y="597"/>
                  </a:lnTo>
                  <a:lnTo>
                    <a:pt x="1" y="517"/>
                  </a:lnTo>
                  <a:lnTo>
                    <a:pt x="1" y="617"/>
                  </a:lnTo>
                  <a:cubicBezTo>
                    <a:pt x="1" y="637"/>
                    <a:pt x="1" y="697"/>
                    <a:pt x="41" y="736"/>
                  </a:cubicBezTo>
                  <a:cubicBezTo>
                    <a:pt x="41" y="796"/>
                    <a:pt x="80" y="816"/>
                    <a:pt x="100" y="895"/>
                  </a:cubicBezTo>
                  <a:cubicBezTo>
                    <a:pt x="140" y="935"/>
                    <a:pt x="180" y="995"/>
                    <a:pt x="240" y="1015"/>
                  </a:cubicBezTo>
                  <a:cubicBezTo>
                    <a:pt x="279" y="1075"/>
                    <a:pt x="359" y="1094"/>
                    <a:pt x="439" y="1094"/>
                  </a:cubicBezTo>
                  <a:cubicBezTo>
                    <a:pt x="458" y="1101"/>
                    <a:pt x="483" y="1103"/>
                    <a:pt x="510" y="1103"/>
                  </a:cubicBezTo>
                  <a:cubicBezTo>
                    <a:pt x="565" y="1103"/>
                    <a:pt x="631" y="1094"/>
                    <a:pt x="697" y="1094"/>
                  </a:cubicBezTo>
                  <a:cubicBezTo>
                    <a:pt x="797" y="1075"/>
                    <a:pt x="896" y="1075"/>
                    <a:pt x="996" y="1015"/>
                  </a:cubicBezTo>
                  <a:cubicBezTo>
                    <a:pt x="1433" y="876"/>
                    <a:pt x="1792" y="617"/>
                    <a:pt x="2050" y="398"/>
                  </a:cubicBezTo>
                  <a:cubicBezTo>
                    <a:pt x="2329" y="179"/>
                    <a:pt x="2468" y="0"/>
                    <a:pt x="246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289" name="Google Shape;289;p2"/>
          <p:cNvGrpSpPr/>
          <p:nvPr/>
        </p:nvGrpSpPr>
        <p:grpSpPr>
          <a:xfrm>
            <a:off x="11270371" y="5524978"/>
            <a:ext cx="468235" cy="1051361"/>
            <a:chOff x="5401200" y="3737150"/>
            <a:chExt cx="190525" cy="427800"/>
          </a:xfrm>
        </p:grpSpPr>
        <p:sp>
          <p:nvSpPr>
            <p:cNvPr id="290" name="Google Shape;290;p2"/>
            <p:cNvSpPr/>
            <p:nvPr/>
          </p:nvSpPr>
          <p:spPr>
            <a:xfrm>
              <a:off x="5401200" y="3744600"/>
              <a:ext cx="190525" cy="298975"/>
            </a:xfrm>
            <a:custGeom>
              <a:avLst/>
              <a:gdLst/>
              <a:ahLst/>
              <a:cxnLst/>
              <a:rect l="l" t="t" r="r" b="b"/>
              <a:pathLst>
                <a:path w="7621" h="11959" extrusionOk="0">
                  <a:moveTo>
                    <a:pt x="3800" y="1"/>
                  </a:moveTo>
                  <a:cubicBezTo>
                    <a:pt x="1711" y="1"/>
                    <a:pt x="0" y="2667"/>
                    <a:pt x="0" y="5970"/>
                  </a:cubicBezTo>
                  <a:cubicBezTo>
                    <a:pt x="0" y="9273"/>
                    <a:pt x="1691" y="11959"/>
                    <a:pt x="3800" y="11959"/>
                  </a:cubicBezTo>
                  <a:cubicBezTo>
                    <a:pt x="5889" y="11959"/>
                    <a:pt x="7620" y="9273"/>
                    <a:pt x="7620" y="5970"/>
                  </a:cubicBezTo>
                  <a:cubicBezTo>
                    <a:pt x="7620" y="2667"/>
                    <a:pt x="5889" y="1"/>
                    <a:pt x="380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91" name="Google Shape;291;p2"/>
            <p:cNvSpPr/>
            <p:nvPr/>
          </p:nvSpPr>
          <p:spPr>
            <a:xfrm>
              <a:off x="5448950" y="3893825"/>
              <a:ext cx="96025" cy="271125"/>
            </a:xfrm>
            <a:custGeom>
              <a:avLst/>
              <a:gdLst/>
              <a:ahLst/>
              <a:cxnLst/>
              <a:rect l="l" t="t" r="r" b="b"/>
              <a:pathLst>
                <a:path w="3841" h="10845" extrusionOk="0">
                  <a:moveTo>
                    <a:pt x="1870" y="1"/>
                  </a:moveTo>
                  <a:lnTo>
                    <a:pt x="1691" y="1692"/>
                  </a:lnTo>
                  <a:lnTo>
                    <a:pt x="139" y="518"/>
                  </a:lnTo>
                  <a:lnTo>
                    <a:pt x="0" y="637"/>
                  </a:lnTo>
                  <a:lnTo>
                    <a:pt x="677" y="1334"/>
                  </a:lnTo>
                  <a:lnTo>
                    <a:pt x="60" y="1772"/>
                  </a:lnTo>
                  <a:lnTo>
                    <a:pt x="139" y="1891"/>
                  </a:lnTo>
                  <a:lnTo>
                    <a:pt x="1035" y="1712"/>
                  </a:lnTo>
                  <a:lnTo>
                    <a:pt x="1691" y="2388"/>
                  </a:lnTo>
                  <a:lnTo>
                    <a:pt x="1691" y="10844"/>
                  </a:lnTo>
                  <a:lnTo>
                    <a:pt x="2189" y="10844"/>
                  </a:lnTo>
                  <a:lnTo>
                    <a:pt x="2189" y="3781"/>
                  </a:lnTo>
                  <a:lnTo>
                    <a:pt x="3840" y="916"/>
                  </a:lnTo>
                  <a:lnTo>
                    <a:pt x="3681" y="797"/>
                  </a:lnTo>
                  <a:lnTo>
                    <a:pt x="2189" y="2906"/>
                  </a:lnTo>
                  <a:lnTo>
                    <a:pt x="2030"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92" name="Google Shape;292;p2"/>
            <p:cNvSpPr/>
            <p:nvPr/>
          </p:nvSpPr>
          <p:spPr>
            <a:xfrm>
              <a:off x="5409525" y="3737150"/>
              <a:ext cx="181200" cy="106225"/>
            </a:xfrm>
            <a:custGeom>
              <a:avLst/>
              <a:gdLst/>
              <a:ahLst/>
              <a:cxnLst/>
              <a:rect l="l" t="t" r="r" b="b"/>
              <a:pathLst>
                <a:path w="7248" h="4249" extrusionOk="0">
                  <a:moveTo>
                    <a:pt x="3408" y="0"/>
                  </a:moveTo>
                  <a:cubicBezTo>
                    <a:pt x="3408" y="0"/>
                    <a:pt x="1338" y="120"/>
                    <a:pt x="244" y="2706"/>
                  </a:cubicBezTo>
                  <a:cubicBezTo>
                    <a:pt x="244" y="2706"/>
                    <a:pt x="0" y="3211"/>
                    <a:pt x="523" y="3211"/>
                  </a:cubicBezTo>
                  <a:cubicBezTo>
                    <a:pt x="559" y="3211"/>
                    <a:pt x="598" y="3209"/>
                    <a:pt x="642" y="3204"/>
                  </a:cubicBezTo>
                  <a:cubicBezTo>
                    <a:pt x="1127" y="3147"/>
                    <a:pt x="1531" y="2618"/>
                    <a:pt x="2065" y="2618"/>
                  </a:cubicBezTo>
                  <a:cubicBezTo>
                    <a:pt x="2276" y="2618"/>
                    <a:pt x="2507" y="2700"/>
                    <a:pt x="2771" y="2925"/>
                  </a:cubicBezTo>
                  <a:cubicBezTo>
                    <a:pt x="3401" y="3451"/>
                    <a:pt x="3616" y="3751"/>
                    <a:pt x="3946" y="3751"/>
                  </a:cubicBezTo>
                  <a:cubicBezTo>
                    <a:pt x="4116" y="3751"/>
                    <a:pt x="4317" y="3671"/>
                    <a:pt x="4621" y="3502"/>
                  </a:cubicBezTo>
                  <a:cubicBezTo>
                    <a:pt x="4881" y="3360"/>
                    <a:pt x="5083" y="3303"/>
                    <a:pt x="5250" y="3303"/>
                  </a:cubicBezTo>
                  <a:cubicBezTo>
                    <a:pt x="5646" y="3303"/>
                    <a:pt x="5845" y="3626"/>
                    <a:pt x="6153" y="3920"/>
                  </a:cubicBezTo>
                  <a:cubicBezTo>
                    <a:pt x="6392" y="4139"/>
                    <a:pt x="6586" y="4248"/>
                    <a:pt x="6740" y="4248"/>
                  </a:cubicBezTo>
                  <a:cubicBezTo>
                    <a:pt x="6894" y="4248"/>
                    <a:pt x="7009" y="4139"/>
                    <a:pt x="7088" y="3920"/>
                  </a:cubicBezTo>
                  <a:cubicBezTo>
                    <a:pt x="7248" y="3522"/>
                    <a:pt x="6133" y="100"/>
                    <a:pt x="34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93" name="Google Shape;293;p2"/>
            <p:cNvSpPr/>
            <p:nvPr/>
          </p:nvSpPr>
          <p:spPr>
            <a:xfrm>
              <a:off x="5482775" y="3789875"/>
              <a:ext cx="43300" cy="26375"/>
            </a:xfrm>
            <a:custGeom>
              <a:avLst/>
              <a:gdLst/>
              <a:ahLst/>
              <a:cxnLst/>
              <a:rect l="l" t="t" r="r" b="b"/>
              <a:pathLst>
                <a:path w="1732" h="1055" extrusionOk="0">
                  <a:moveTo>
                    <a:pt x="0" y="0"/>
                  </a:moveTo>
                  <a:cubicBezTo>
                    <a:pt x="0" y="1"/>
                    <a:pt x="40" y="180"/>
                    <a:pt x="119" y="378"/>
                  </a:cubicBezTo>
                  <a:cubicBezTo>
                    <a:pt x="279" y="577"/>
                    <a:pt x="478" y="856"/>
                    <a:pt x="736" y="975"/>
                  </a:cubicBezTo>
                  <a:cubicBezTo>
                    <a:pt x="816" y="1015"/>
                    <a:pt x="895" y="1015"/>
                    <a:pt x="975" y="1055"/>
                  </a:cubicBezTo>
                  <a:cubicBezTo>
                    <a:pt x="1035" y="1055"/>
                    <a:pt x="1114" y="1055"/>
                    <a:pt x="1194" y="1015"/>
                  </a:cubicBezTo>
                  <a:cubicBezTo>
                    <a:pt x="1254" y="995"/>
                    <a:pt x="1333" y="975"/>
                    <a:pt x="1393" y="916"/>
                  </a:cubicBezTo>
                  <a:cubicBezTo>
                    <a:pt x="1472" y="876"/>
                    <a:pt x="1512" y="816"/>
                    <a:pt x="1532" y="776"/>
                  </a:cubicBezTo>
                  <a:cubicBezTo>
                    <a:pt x="1592" y="717"/>
                    <a:pt x="1612" y="677"/>
                    <a:pt x="1632" y="617"/>
                  </a:cubicBezTo>
                  <a:cubicBezTo>
                    <a:pt x="1671" y="577"/>
                    <a:pt x="1671" y="518"/>
                    <a:pt x="1691" y="498"/>
                  </a:cubicBezTo>
                  <a:cubicBezTo>
                    <a:pt x="1711" y="418"/>
                    <a:pt x="1731" y="379"/>
                    <a:pt x="1731" y="378"/>
                  </a:cubicBezTo>
                  <a:lnTo>
                    <a:pt x="1731" y="378"/>
                  </a:lnTo>
                  <a:lnTo>
                    <a:pt x="1671" y="458"/>
                  </a:lnTo>
                  <a:cubicBezTo>
                    <a:pt x="1632" y="478"/>
                    <a:pt x="1612" y="518"/>
                    <a:pt x="1592" y="558"/>
                  </a:cubicBezTo>
                  <a:cubicBezTo>
                    <a:pt x="1572" y="597"/>
                    <a:pt x="1532" y="617"/>
                    <a:pt x="1492" y="657"/>
                  </a:cubicBezTo>
                  <a:cubicBezTo>
                    <a:pt x="1472" y="677"/>
                    <a:pt x="1413" y="697"/>
                    <a:pt x="1373" y="717"/>
                  </a:cubicBezTo>
                  <a:cubicBezTo>
                    <a:pt x="1313" y="757"/>
                    <a:pt x="1273" y="776"/>
                    <a:pt x="1214" y="776"/>
                  </a:cubicBezTo>
                  <a:cubicBezTo>
                    <a:pt x="1187" y="783"/>
                    <a:pt x="1165" y="785"/>
                    <a:pt x="1145" y="785"/>
                  </a:cubicBezTo>
                  <a:cubicBezTo>
                    <a:pt x="1105" y="785"/>
                    <a:pt x="1075" y="776"/>
                    <a:pt x="1035" y="776"/>
                  </a:cubicBezTo>
                  <a:cubicBezTo>
                    <a:pt x="995" y="776"/>
                    <a:pt x="915" y="757"/>
                    <a:pt x="876" y="717"/>
                  </a:cubicBezTo>
                  <a:cubicBezTo>
                    <a:pt x="736" y="697"/>
                    <a:pt x="637" y="597"/>
                    <a:pt x="537" y="518"/>
                  </a:cubicBezTo>
                  <a:cubicBezTo>
                    <a:pt x="438" y="418"/>
                    <a:pt x="338" y="359"/>
                    <a:pt x="279" y="279"/>
                  </a:cubicBez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94" name="Google Shape;294;p2"/>
            <p:cNvSpPr/>
            <p:nvPr/>
          </p:nvSpPr>
          <p:spPr>
            <a:xfrm>
              <a:off x="5552400" y="3801800"/>
              <a:ext cx="31850" cy="29600"/>
            </a:xfrm>
            <a:custGeom>
              <a:avLst/>
              <a:gdLst/>
              <a:ahLst/>
              <a:cxnLst/>
              <a:rect l="l" t="t" r="r" b="b"/>
              <a:pathLst>
                <a:path w="1274" h="1184" extrusionOk="0">
                  <a:moveTo>
                    <a:pt x="1" y="1"/>
                  </a:moveTo>
                  <a:cubicBezTo>
                    <a:pt x="1" y="1"/>
                    <a:pt x="40" y="160"/>
                    <a:pt x="160" y="399"/>
                  </a:cubicBezTo>
                  <a:cubicBezTo>
                    <a:pt x="259" y="618"/>
                    <a:pt x="438" y="896"/>
                    <a:pt x="637" y="1075"/>
                  </a:cubicBezTo>
                  <a:cubicBezTo>
                    <a:pt x="697" y="1115"/>
                    <a:pt x="737" y="1135"/>
                    <a:pt x="796" y="1175"/>
                  </a:cubicBezTo>
                  <a:cubicBezTo>
                    <a:pt x="823" y="1175"/>
                    <a:pt x="858" y="1184"/>
                    <a:pt x="891" y="1184"/>
                  </a:cubicBezTo>
                  <a:cubicBezTo>
                    <a:pt x="907" y="1184"/>
                    <a:pt x="922" y="1181"/>
                    <a:pt x="936" y="1175"/>
                  </a:cubicBezTo>
                  <a:cubicBezTo>
                    <a:pt x="995" y="1135"/>
                    <a:pt x="1035" y="1135"/>
                    <a:pt x="1055" y="1095"/>
                  </a:cubicBezTo>
                  <a:cubicBezTo>
                    <a:pt x="1115" y="1036"/>
                    <a:pt x="1135" y="1016"/>
                    <a:pt x="1155" y="976"/>
                  </a:cubicBezTo>
                  <a:cubicBezTo>
                    <a:pt x="1194" y="916"/>
                    <a:pt x="1214" y="896"/>
                    <a:pt x="1214" y="837"/>
                  </a:cubicBezTo>
                  <a:cubicBezTo>
                    <a:pt x="1214" y="797"/>
                    <a:pt x="1234" y="737"/>
                    <a:pt x="1234" y="717"/>
                  </a:cubicBezTo>
                  <a:cubicBezTo>
                    <a:pt x="1274" y="677"/>
                    <a:pt x="1274" y="618"/>
                    <a:pt x="1274" y="618"/>
                  </a:cubicBezTo>
                  <a:lnTo>
                    <a:pt x="1274" y="618"/>
                  </a:lnTo>
                  <a:cubicBezTo>
                    <a:pt x="1274" y="618"/>
                    <a:pt x="1234" y="638"/>
                    <a:pt x="1214" y="697"/>
                  </a:cubicBezTo>
                  <a:cubicBezTo>
                    <a:pt x="1194" y="717"/>
                    <a:pt x="1194" y="737"/>
                    <a:pt x="1155" y="777"/>
                  </a:cubicBezTo>
                  <a:lnTo>
                    <a:pt x="1095" y="837"/>
                  </a:lnTo>
                  <a:cubicBezTo>
                    <a:pt x="1055" y="876"/>
                    <a:pt x="1015" y="876"/>
                    <a:pt x="995" y="896"/>
                  </a:cubicBezTo>
                  <a:cubicBezTo>
                    <a:pt x="956" y="916"/>
                    <a:pt x="916" y="916"/>
                    <a:pt x="896" y="916"/>
                  </a:cubicBezTo>
                  <a:cubicBezTo>
                    <a:pt x="836" y="916"/>
                    <a:pt x="816" y="896"/>
                    <a:pt x="777" y="896"/>
                  </a:cubicBezTo>
                  <a:cubicBezTo>
                    <a:pt x="717" y="876"/>
                    <a:pt x="697" y="876"/>
                    <a:pt x="637" y="817"/>
                  </a:cubicBezTo>
                  <a:cubicBezTo>
                    <a:pt x="538" y="777"/>
                    <a:pt x="458" y="638"/>
                    <a:pt x="399" y="578"/>
                  </a:cubicBezTo>
                  <a:cubicBezTo>
                    <a:pt x="319" y="478"/>
                    <a:pt x="239" y="379"/>
                    <a:pt x="200" y="299"/>
                  </a:cubicBezTo>
                  <a:cubicBezTo>
                    <a:pt x="80" y="120"/>
                    <a:pt x="1" y="1"/>
                    <a:pt x="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295" name="Google Shape;295;p2"/>
            <p:cNvSpPr/>
            <p:nvPr/>
          </p:nvSpPr>
          <p:spPr>
            <a:xfrm>
              <a:off x="5422575" y="3786400"/>
              <a:ext cx="32850" cy="19150"/>
            </a:xfrm>
            <a:custGeom>
              <a:avLst/>
              <a:gdLst/>
              <a:ahLst/>
              <a:cxnLst/>
              <a:rect l="l" t="t" r="r" b="b"/>
              <a:pathLst>
                <a:path w="1314" h="766" extrusionOk="0">
                  <a:moveTo>
                    <a:pt x="1314" y="0"/>
                  </a:moveTo>
                  <a:cubicBezTo>
                    <a:pt x="1314" y="0"/>
                    <a:pt x="1214" y="60"/>
                    <a:pt x="1055" y="199"/>
                  </a:cubicBezTo>
                  <a:cubicBezTo>
                    <a:pt x="995" y="239"/>
                    <a:pt x="916" y="319"/>
                    <a:pt x="816" y="358"/>
                  </a:cubicBezTo>
                  <a:cubicBezTo>
                    <a:pt x="717" y="418"/>
                    <a:pt x="637" y="498"/>
                    <a:pt x="538" y="517"/>
                  </a:cubicBezTo>
                  <a:cubicBezTo>
                    <a:pt x="498" y="537"/>
                    <a:pt x="438" y="537"/>
                    <a:pt x="418" y="557"/>
                  </a:cubicBezTo>
                  <a:cubicBezTo>
                    <a:pt x="379" y="557"/>
                    <a:pt x="357" y="575"/>
                    <a:pt x="334" y="575"/>
                  </a:cubicBezTo>
                  <a:cubicBezTo>
                    <a:pt x="323" y="575"/>
                    <a:pt x="312" y="571"/>
                    <a:pt x="299" y="557"/>
                  </a:cubicBezTo>
                  <a:cubicBezTo>
                    <a:pt x="259" y="557"/>
                    <a:pt x="220" y="557"/>
                    <a:pt x="200" y="537"/>
                  </a:cubicBezTo>
                  <a:cubicBezTo>
                    <a:pt x="160" y="517"/>
                    <a:pt x="140" y="517"/>
                    <a:pt x="120" y="498"/>
                  </a:cubicBezTo>
                  <a:lnTo>
                    <a:pt x="60" y="438"/>
                  </a:lnTo>
                  <a:cubicBezTo>
                    <a:pt x="40" y="418"/>
                    <a:pt x="40" y="378"/>
                    <a:pt x="21" y="378"/>
                  </a:cubicBezTo>
                  <a:cubicBezTo>
                    <a:pt x="1" y="358"/>
                    <a:pt x="1" y="338"/>
                    <a:pt x="1" y="338"/>
                  </a:cubicBezTo>
                  <a:lnTo>
                    <a:pt x="1" y="418"/>
                  </a:lnTo>
                  <a:lnTo>
                    <a:pt x="1" y="517"/>
                  </a:lnTo>
                  <a:cubicBezTo>
                    <a:pt x="1" y="537"/>
                    <a:pt x="21" y="577"/>
                    <a:pt x="21" y="617"/>
                  </a:cubicBezTo>
                  <a:cubicBezTo>
                    <a:pt x="40" y="657"/>
                    <a:pt x="60" y="677"/>
                    <a:pt x="100" y="716"/>
                  </a:cubicBezTo>
                  <a:cubicBezTo>
                    <a:pt x="120" y="736"/>
                    <a:pt x="160" y="756"/>
                    <a:pt x="180" y="756"/>
                  </a:cubicBezTo>
                  <a:cubicBezTo>
                    <a:pt x="200" y="763"/>
                    <a:pt x="217" y="765"/>
                    <a:pt x="234" y="765"/>
                  </a:cubicBezTo>
                  <a:cubicBezTo>
                    <a:pt x="268" y="765"/>
                    <a:pt x="299" y="756"/>
                    <a:pt x="339" y="756"/>
                  </a:cubicBezTo>
                  <a:cubicBezTo>
                    <a:pt x="399" y="736"/>
                    <a:pt x="438" y="736"/>
                    <a:pt x="518" y="716"/>
                  </a:cubicBezTo>
                  <a:cubicBezTo>
                    <a:pt x="737" y="617"/>
                    <a:pt x="936" y="418"/>
                    <a:pt x="1055" y="259"/>
                  </a:cubicBezTo>
                  <a:cubicBezTo>
                    <a:pt x="1234" y="120"/>
                    <a:pt x="1314" y="0"/>
                    <a:pt x="131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spTree>
    <p:extLst>
      <p:ext uri="{BB962C8B-B14F-4D97-AF65-F5344CB8AC3E}">
        <p14:creationId xmlns:p14="http://schemas.microsoft.com/office/powerpoint/2010/main" val="865145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12032" y="2077765"/>
            <a:ext cx="8768199" cy="2014731"/>
          </a:xfrm>
          <a:prstGeom prst="rect">
            <a:avLst/>
          </a:prstGeom>
        </p:spPr>
        <p:txBody>
          <a:bodyPr spcFirstLastPara="1" wrap="square" lIns="86021" tIns="86021" rIns="86021" bIns="86021" anchor="b" anchorCtr="0">
            <a:noAutofit/>
          </a:bodyPr>
          <a:lstStyle>
            <a:lvl1pPr lvl="0" algn="ctr">
              <a:spcBef>
                <a:spcPts val="0"/>
              </a:spcBef>
              <a:spcAft>
                <a:spcPts val="0"/>
              </a:spcAft>
              <a:buSzPts val="12000"/>
              <a:buNone/>
              <a:defRPr sz="11900"/>
            </a:lvl1pPr>
            <a:lvl2pPr lvl="1" algn="ctr">
              <a:spcBef>
                <a:spcPts val="0"/>
              </a:spcBef>
              <a:spcAft>
                <a:spcPts val="0"/>
              </a:spcAft>
              <a:buSzPts val="12000"/>
              <a:buNone/>
              <a:defRPr sz="11900"/>
            </a:lvl2pPr>
            <a:lvl3pPr lvl="2" algn="ctr">
              <a:spcBef>
                <a:spcPts val="0"/>
              </a:spcBef>
              <a:spcAft>
                <a:spcPts val="0"/>
              </a:spcAft>
              <a:buSzPts val="12000"/>
              <a:buNone/>
              <a:defRPr sz="11900"/>
            </a:lvl3pPr>
            <a:lvl4pPr lvl="3" algn="ctr">
              <a:spcBef>
                <a:spcPts val="0"/>
              </a:spcBef>
              <a:spcAft>
                <a:spcPts val="0"/>
              </a:spcAft>
              <a:buSzPts val="12000"/>
              <a:buNone/>
              <a:defRPr sz="11900"/>
            </a:lvl4pPr>
            <a:lvl5pPr lvl="4" algn="ctr">
              <a:spcBef>
                <a:spcPts val="0"/>
              </a:spcBef>
              <a:spcAft>
                <a:spcPts val="0"/>
              </a:spcAft>
              <a:buSzPts val="12000"/>
              <a:buNone/>
              <a:defRPr sz="11900"/>
            </a:lvl5pPr>
            <a:lvl6pPr lvl="5" algn="ctr">
              <a:spcBef>
                <a:spcPts val="0"/>
              </a:spcBef>
              <a:spcAft>
                <a:spcPts val="0"/>
              </a:spcAft>
              <a:buSzPts val="12000"/>
              <a:buNone/>
              <a:defRPr sz="11900"/>
            </a:lvl6pPr>
            <a:lvl7pPr lvl="6" algn="ctr">
              <a:spcBef>
                <a:spcPts val="0"/>
              </a:spcBef>
              <a:spcAft>
                <a:spcPts val="0"/>
              </a:spcAft>
              <a:buSzPts val="12000"/>
              <a:buNone/>
              <a:defRPr sz="11900"/>
            </a:lvl7pPr>
            <a:lvl8pPr lvl="7" algn="ctr">
              <a:spcBef>
                <a:spcPts val="0"/>
              </a:spcBef>
              <a:spcAft>
                <a:spcPts val="0"/>
              </a:spcAft>
              <a:buSzPts val="12000"/>
              <a:buNone/>
              <a:defRPr sz="11900"/>
            </a:lvl8pPr>
            <a:lvl9pPr lvl="8" algn="ctr">
              <a:spcBef>
                <a:spcPts val="0"/>
              </a:spcBef>
              <a:spcAft>
                <a:spcPts val="0"/>
              </a:spcAft>
              <a:buSzPts val="12000"/>
              <a:buNone/>
              <a:defRPr sz="11900"/>
            </a:lvl9pPr>
          </a:lstStyle>
          <a:p>
            <a:r>
              <a:t>xx%</a:t>
            </a:r>
          </a:p>
        </p:txBody>
      </p:sp>
      <p:sp>
        <p:nvSpPr>
          <p:cNvPr id="3669" name="Google Shape;3669;p11"/>
          <p:cNvSpPr txBox="1">
            <a:spLocks noGrp="1"/>
          </p:cNvSpPr>
          <p:nvPr>
            <p:ph type="subTitle" idx="1"/>
          </p:nvPr>
        </p:nvSpPr>
        <p:spPr>
          <a:xfrm>
            <a:off x="1712032" y="4092432"/>
            <a:ext cx="8768199" cy="951053"/>
          </a:xfrm>
          <a:prstGeom prst="rect">
            <a:avLst/>
          </a:prstGeom>
        </p:spPr>
        <p:txBody>
          <a:bodyPr spcFirstLastPara="1" wrap="square" lIns="86021" tIns="86021" rIns="86021" bIns="86021" anchor="t" anchorCtr="0">
            <a:noAutofit/>
          </a:bodyPr>
          <a:lstStyle>
            <a:lvl1pPr lvl="0" algn="ctr" rtl="0">
              <a:lnSpc>
                <a:spcPct val="100000"/>
              </a:lnSpc>
              <a:spcBef>
                <a:spcPts val="0"/>
              </a:spcBef>
              <a:spcAft>
                <a:spcPts val="0"/>
              </a:spcAft>
              <a:buSzPts val="2000"/>
              <a:buNone/>
              <a:defRPr sz="2100"/>
            </a:lvl1pPr>
            <a:lvl2pPr lvl="1" algn="ctr" rtl="0">
              <a:lnSpc>
                <a:spcPct val="100000"/>
              </a:lnSpc>
              <a:spcBef>
                <a:spcPts val="0"/>
              </a:spcBef>
              <a:spcAft>
                <a:spcPts val="0"/>
              </a:spcAft>
              <a:buSzPts val="2000"/>
              <a:buNone/>
              <a:defRPr sz="2100"/>
            </a:lvl2pPr>
            <a:lvl3pPr lvl="2" algn="ctr" rtl="0">
              <a:lnSpc>
                <a:spcPct val="100000"/>
              </a:lnSpc>
              <a:spcBef>
                <a:spcPts val="0"/>
              </a:spcBef>
              <a:spcAft>
                <a:spcPts val="0"/>
              </a:spcAft>
              <a:buSzPts val="2000"/>
              <a:buNone/>
              <a:defRPr sz="2100"/>
            </a:lvl3pPr>
            <a:lvl4pPr lvl="3" algn="ctr" rtl="0">
              <a:lnSpc>
                <a:spcPct val="100000"/>
              </a:lnSpc>
              <a:spcBef>
                <a:spcPts val="0"/>
              </a:spcBef>
              <a:spcAft>
                <a:spcPts val="0"/>
              </a:spcAft>
              <a:buSzPts val="2000"/>
              <a:buNone/>
              <a:defRPr sz="2100"/>
            </a:lvl4pPr>
            <a:lvl5pPr lvl="4" algn="ctr" rtl="0">
              <a:lnSpc>
                <a:spcPct val="100000"/>
              </a:lnSpc>
              <a:spcBef>
                <a:spcPts val="0"/>
              </a:spcBef>
              <a:spcAft>
                <a:spcPts val="0"/>
              </a:spcAft>
              <a:buSzPts val="2000"/>
              <a:buNone/>
              <a:defRPr sz="2100"/>
            </a:lvl5pPr>
            <a:lvl6pPr lvl="5" algn="ctr" rtl="0">
              <a:lnSpc>
                <a:spcPct val="100000"/>
              </a:lnSpc>
              <a:spcBef>
                <a:spcPts val="0"/>
              </a:spcBef>
              <a:spcAft>
                <a:spcPts val="0"/>
              </a:spcAft>
              <a:buSzPts val="2000"/>
              <a:buNone/>
              <a:defRPr sz="2100"/>
            </a:lvl6pPr>
            <a:lvl7pPr lvl="6" algn="ctr" rtl="0">
              <a:lnSpc>
                <a:spcPct val="100000"/>
              </a:lnSpc>
              <a:spcBef>
                <a:spcPts val="0"/>
              </a:spcBef>
              <a:spcAft>
                <a:spcPts val="0"/>
              </a:spcAft>
              <a:buSzPts val="2000"/>
              <a:buNone/>
              <a:defRPr sz="2100"/>
            </a:lvl7pPr>
            <a:lvl8pPr lvl="7" algn="ctr" rtl="0">
              <a:lnSpc>
                <a:spcPct val="100000"/>
              </a:lnSpc>
              <a:spcBef>
                <a:spcPts val="0"/>
              </a:spcBef>
              <a:spcAft>
                <a:spcPts val="0"/>
              </a:spcAft>
              <a:buSzPts val="2000"/>
              <a:buNone/>
              <a:defRPr sz="2100"/>
            </a:lvl8pPr>
            <a:lvl9pPr lvl="8" algn="ctr" rtl="0">
              <a:lnSpc>
                <a:spcPct val="100000"/>
              </a:lnSpc>
              <a:spcBef>
                <a:spcPts val="0"/>
              </a:spcBef>
              <a:spcAft>
                <a:spcPts val="0"/>
              </a:spcAft>
              <a:buSzPts val="2000"/>
              <a:buNone/>
              <a:defRPr sz="2100"/>
            </a:lvl9pPr>
          </a:lstStyle>
          <a:p>
            <a:endParaRPr/>
          </a:p>
        </p:txBody>
      </p:sp>
      <p:sp>
        <p:nvSpPr>
          <p:cNvPr id="3670" name="Google Shape;3670;p11"/>
          <p:cNvSpPr/>
          <p:nvPr/>
        </p:nvSpPr>
        <p:spPr>
          <a:xfrm>
            <a:off x="10419659" y="5583763"/>
            <a:ext cx="1734932"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71" name="Google Shape;3671;p11"/>
          <p:cNvSpPr/>
          <p:nvPr/>
        </p:nvSpPr>
        <p:spPr>
          <a:xfrm>
            <a:off x="7756404" y="3762273"/>
            <a:ext cx="2579520"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72" name="Google Shape;3672;p11"/>
          <p:cNvSpPr/>
          <p:nvPr/>
        </p:nvSpPr>
        <p:spPr>
          <a:xfrm>
            <a:off x="9105984" y="2108325"/>
            <a:ext cx="431221"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73" name="Google Shape;3673;p11"/>
          <p:cNvSpPr/>
          <p:nvPr/>
        </p:nvSpPr>
        <p:spPr>
          <a:xfrm>
            <a:off x="1784107" y="2061673"/>
            <a:ext cx="967836"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a:buClr>
                <a:srgbClr val="000000"/>
              </a:buClr>
              <a:buFont typeface="Arial"/>
              <a:buNone/>
            </a:pPr>
            <a:endParaRPr sz="2500" kern="0">
              <a:solidFill>
                <a:srgbClr val="000000"/>
              </a:solidFill>
              <a:cs typeface="Arial"/>
              <a:sym typeface="Arial"/>
            </a:endParaRPr>
          </a:p>
        </p:txBody>
      </p:sp>
      <p:grpSp>
        <p:nvGrpSpPr>
          <p:cNvPr id="3674" name="Google Shape;3674;p11"/>
          <p:cNvGrpSpPr/>
          <p:nvPr/>
        </p:nvGrpSpPr>
        <p:grpSpPr>
          <a:xfrm>
            <a:off x="10232155" y="5609131"/>
            <a:ext cx="388052"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678" name="Google Shape;3678;p11"/>
          <p:cNvGrpSpPr/>
          <p:nvPr/>
        </p:nvGrpSpPr>
        <p:grpSpPr>
          <a:xfrm>
            <a:off x="2491317" y="5729033"/>
            <a:ext cx="260645"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682" name="Google Shape;3682;p11"/>
          <p:cNvGrpSpPr/>
          <p:nvPr/>
        </p:nvGrpSpPr>
        <p:grpSpPr>
          <a:xfrm>
            <a:off x="2974652" y="942403"/>
            <a:ext cx="336683"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686" name="Google Shape;3686;p11"/>
          <p:cNvGrpSpPr/>
          <p:nvPr/>
        </p:nvGrpSpPr>
        <p:grpSpPr>
          <a:xfrm>
            <a:off x="1189620" y="2235829"/>
            <a:ext cx="260642"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690" name="Google Shape;3690;p11"/>
          <p:cNvGrpSpPr/>
          <p:nvPr/>
        </p:nvGrpSpPr>
        <p:grpSpPr>
          <a:xfrm>
            <a:off x="7890998" y="1591620"/>
            <a:ext cx="154363"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694" name="Google Shape;3694;p11"/>
          <p:cNvGrpSpPr/>
          <p:nvPr/>
        </p:nvGrpSpPr>
        <p:grpSpPr>
          <a:xfrm>
            <a:off x="1509000" y="3607972"/>
            <a:ext cx="158878"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698" name="Google Shape;3698;p11"/>
          <p:cNvGrpSpPr/>
          <p:nvPr/>
        </p:nvGrpSpPr>
        <p:grpSpPr>
          <a:xfrm flipH="1">
            <a:off x="9240596" y="761393"/>
            <a:ext cx="1554965"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11" name="Google Shape;3711;p11"/>
          <p:cNvGrpSpPr/>
          <p:nvPr/>
        </p:nvGrpSpPr>
        <p:grpSpPr>
          <a:xfrm>
            <a:off x="9537197" y="4067100"/>
            <a:ext cx="158878"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15" name="Google Shape;3715;p11"/>
          <p:cNvGrpSpPr/>
          <p:nvPr/>
        </p:nvGrpSpPr>
        <p:grpSpPr>
          <a:xfrm>
            <a:off x="5338324" y="1120492"/>
            <a:ext cx="154363"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19" name="Google Shape;3719;p11"/>
          <p:cNvGrpSpPr/>
          <p:nvPr/>
        </p:nvGrpSpPr>
        <p:grpSpPr>
          <a:xfrm>
            <a:off x="-2279" y="-11449"/>
            <a:ext cx="12192213"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grpSp>
        </p:grpSp>
      </p:grpSp>
      <p:grpSp>
        <p:nvGrpSpPr>
          <p:cNvPr id="4130" name="Google Shape;4130;p11"/>
          <p:cNvGrpSpPr/>
          <p:nvPr/>
        </p:nvGrpSpPr>
        <p:grpSpPr>
          <a:xfrm rot="-5400000" flipH="1">
            <a:off x="10516354" y="917435"/>
            <a:ext cx="1643764" cy="1837164"/>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grpSp>
        <p:nvGrpSpPr>
          <p:cNvPr id="4142" name="Google Shape;4142;p11"/>
          <p:cNvGrpSpPr/>
          <p:nvPr/>
        </p:nvGrpSpPr>
        <p:grpSpPr>
          <a:xfrm rot="5400000" flipH="1">
            <a:off x="348475" y="3406755"/>
            <a:ext cx="1825300" cy="2579460"/>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2500" kern="0">
                <a:solidFill>
                  <a:srgbClr val="000000"/>
                </a:solidFill>
                <a:cs typeface="Arial"/>
                <a:sym typeface="Arial"/>
              </a:endParaRPr>
            </a:p>
          </p:txBody>
        </p:sp>
      </p:grpSp>
      <p:sp>
        <p:nvSpPr>
          <p:cNvPr id="4156" name="Google Shape;4156;p11"/>
          <p:cNvSpPr/>
          <p:nvPr/>
        </p:nvSpPr>
        <p:spPr>
          <a:xfrm>
            <a:off x="1189661" y="5654961"/>
            <a:ext cx="1479138"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a:buClr>
                <a:srgbClr val="000000"/>
              </a:buClr>
              <a:buFont typeface="Arial"/>
              <a:buNone/>
            </a:pPr>
            <a:endParaRPr sz="2500" kern="0">
              <a:solidFill>
                <a:srgbClr val="000000"/>
              </a:solidFill>
              <a:cs typeface="Arial"/>
              <a:sym typeface="Arial"/>
            </a:endParaRPr>
          </a:p>
        </p:txBody>
      </p:sp>
    </p:spTree>
    <p:extLst>
      <p:ext uri="{BB962C8B-B14F-4D97-AF65-F5344CB8AC3E}">
        <p14:creationId xmlns:p14="http://schemas.microsoft.com/office/powerpoint/2010/main" val="211676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45143" tIns="72571" rIns="145143" bIns="72571" numCol="1" anchor="t" anchorCtr="0" compatLnSpc="1">
            <a:prstTxWarp prst="textNoShape">
              <a:avLst/>
            </a:prstTxWarp>
          </a:bodyPr>
          <a:lstStyle/>
          <a:p>
            <a:pPr>
              <a:buClr>
                <a:srgbClr val="000000"/>
              </a:buClr>
              <a:buFont typeface="Arial"/>
              <a:buNone/>
            </a:pPr>
            <a:endParaRPr lang="en-US" sz="2200" kern="0" dirty="0">
              <a:solidFill>
                <a:srgbClr val="000000"/>
              </a:solidFill>
              <a:cs typeface="Arial"/>
              <a:sym typeface="Arial"/>
            </a:endParaRPr>
          </a:p>
        </p:txBody>
      </p:sp>
    </p:spTree>
    <p:extLst>
      <p:ext uri="{BB962C8B-B14F-4D97-AF65-F5344CB8AC3E}">
        <p14:creationId xmlns:p14="http://schemas.microsoft.com/office/powerpoint/2010/main" val="3705128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lIns="145143" tIns="72571" rIns="145143" bIns="72571" rtlCol="0" anchor="ctr"/>
          <a:lstStyle/>
          <a:p>
            <a:pPr algn="ctr">
              <a:buClr>
                <a:srgbClr val="000000"/>
              </a:buClr>
              <a:buFont typeface="Arial"/>
              <a:buNone/>
            </a:pPr>
            <a:endParaRPr lang="en-US" sz="2200" kern="0">
              <a:solidFill>
                <a:srgbClr val="BAE5E4"/>
              </a:solidFill>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200"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200"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200" kern="0">
                <a:solidFill>
                  <a:srgbClr val="BAE5E4"/>
                </a:solidFill>
                <a:sym typeface="Arial"/>
              </a:endParaRPr>
            </a:p>
          </p:txBody>
        </p:sp>
      </p:grpSp>
      <p:grpSp>
        <p:nvGrpSpPr>
          <p:cNvPr id="8" name="Group 7"/>
          <p:cNvGrpSpPr/>
          <p:nvPr userDrawn="1"/>
        </p:nvGrpSpPr>
        <p:grpSpPr>
          <a:xfrm>
            <a:off x="502732" y="341097"/>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200"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200" kern="0">
                <a:solidFill>
                  <a:srgbClr val="BAE5E4"/>
                </a:solidFill>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200" kern="0">
                <a:solidFill>
                  <a:srgbClr val="BAE5E4"/>
                </a:solidFill>
                <a:sym typeface="Arial"/>
              </a:endParaRPr>
            </a:p>
          </p:txBody>
        </p:sp>
      </p:grpSp>
    </p:spTree>
    <p:extLst>
      <p:ext uri="{BB962C8B-B14F-4D97-AF65-F5344CB8AC3E}">
        <p14:creationId xmlns:p14="http://schemas.microsoft.com/office/powerpoint/2010/main" val="2722704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45143" tIns="72571" rIns="145143" bIns="72571" numCol="1" anchor="t" anchorCtr="0" compatLnSpc="1">
            <a:prstTxWarp prst="textNoShape">
              <a:avLst/>
            </a:prstTxWarp>
          </a:bodyPr>
          <a:lstStyle/>
          <a:p>
            <a:pPr>
              <a:buClr>
                <a:srgbClr val="000000"/>
              </a:buClr>
              <a:buFont typeface="Arial"/>
              <a:buNone/>
            </a:pPr>
            <a:endParaRPr lang="en-US" sz="2200" kern="0" dirty="0">
              <a:solidFill>
                <a:srgbClr val="000000"/>
              </a:solidFill>
              <a:cs typeface="Arial"/>
              <a:sym typeface="Arial"/>
            </a:endParaRPr>
          </a:p>
        </p:txBody>
      </p:sp>
    </p:spTree>
    <p:extLst>
      <p:ext uri="{BB962C8B-B14F-4D97-AF65-F5344CB8AC3E}">
        <p14:creationId xmlns:p14="http://schemas.microsoft.com/office/powerpoint/2010/main" val="2232084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98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0890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lIns="145143" tIns="72571" rIns="145143" bIns="72571"/>
          <a:lstStyle/>
          <a:p>
            <a:pPr>
              <a:buClr>
                <a:srgbClr val="000000"/>
              </a:buClr>
              <a:buFont typeface="Arial"/>
              <a:buNone/>
            </a:pPr>
            <a:fld id="{559C6F32-809B-4A83-821D-D07C0E8E5FD3}" type="datetimeFigureOut">
              <a:rPr lang="en-US" sz="2200" kern="0" smtClean="0">
                <a:solidFill>
                  <a:srgbClr val="000000"/>
                </a:solidFill>
                <a:cs typeface="Arial"/>
                <a:sym typeface="Arial"/>
              </a:rPr>
              <a:pPr>
                <a:buClr>
                  <a:srgbClr val="000000"/>
                </a:buClr>
                <a:buFont typeface="Arial"/>
                <a:buNone/>
              </a:pPr>
              <a:t>2/8/2023</a:t>
            </a:fld>
            <a:endParaRPr lang="en-US" sz="2200" kern="0">
              <a:solidFill>
                <a:srgbClr val="000000"/>
              </a:solidFill>
              <a:cs typeface="Arial"/>
              <a:sym typeface="Arial"/>
            </a:endParaRPr>
          </a:p>
        </p:txBody>
      </p:sp>
      <p:sp>
        <p:nvSpPr>
          <p:cNvPr id="5" name="Footer Placeholder 4"/>
          <p:cNvSpPr>
            <a:spLocks noGrp="1"/>
          </p:cNvSpPr>
          <p:nvPr>
            <p:ph type="ftr" sz="quarter" idx="11"/>
          </p:nvPr>
        </p:nvSpPr>
        <p:spPr/>
        <p:txBody>
          <a:bodyPr lIns="145143" tIns="72571" rIns="145143" bIns="72571"/>
          <a:lstStyle/>
          <a:p>
            <a:pPr>
              <a:buClr>
                <a:srgbClr val="000000"/>
              </a:buClr>
              <a:buFont typeface="Arial"/>
              <a:buNone/>
            </a:pPr>
            <a:endParaRPr lang="en-US" sz="2200" kern="0">
              <a:solidFill>
                <a:srgbClr val="000000"/>
              </a:solidFill>
              <a:cs typeface="Arial"/>
              <a:sym typeface="Arial"/>
            </a:endParaRPr>
          </a:p>
        </p:txBody>
      </p:sp>
      <p:sp>
        <p:nvSpPr>
          <p:cNvPr id="6" name="Slide Number Placeholder 5"/>
          <p:cNvSpPr>
            <a:spLocks noGrp="1"/>
          </p:cNvSpPr>
          <p:nvPr>
            <p:ph type="sldNum" sz="quarter" idx="12"/>
          </p:nvPr>
        </p:nvSpPr>
        <p:spPr/>
        <p:txBody>
          <a:bodyPr lIns="145143" tIns="72571" rIns="145143" bIns="72571"/>
          <a:lstStyle/>
          <a:p>
            <a:pPr>
              <a:buClr>
                <a:srgbClr val="000000"/>
              </a:buClr>
              <a:buFont typeface="Arial"/>
              <a:buNone/>
            </a:pPr>
            <a:fld id="{8D247BC8-A6CA-494E-BB60-552F2E01048C}" type="slidenum">
              <a:rPr lang="en-US" sz="2200" kern="0" smtClean="0">
                <a:solidFill>
                  <a:srgbClr val="000000"/>
                </a:solidFill>
                <a:cs typeface="Arial"/>
                <a:sym typeface="Arial"/>
              </a:rPr>
              <a:pPr>
                <a:buClr>
                  <a:srgbClr val="000000"/>
                </a:buClr>
                <a:buFont typeface="Arial"/>
                <a:buNone/>
              </a:pPr>
              <a:t>‹#›</a:t>
            </a:fld>
            <a:endParaRPr lang="en-US" sz="2200" kern="0">
              <a:solidFill>
                <a:srgbClr val="000000"/>
              </a:solidFill>
              <a:cs typeface="Arial"/>
              <a:sym typeface="Arial"/>
            </a:endParaRPr>
          </a:p>
        </p:txBody>
      </p:sp>
    </p:spTree>
    <p:extLst>
      <p:ext uri="{BB962C8B-B14F-4D97-AF65-F5344CB8AC3E}">
        <p14:creationId xmlns:p14="http://schemas.microsoft.com/office/powerpoint/2010/main" val="1167531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100"/>
            </a:lvl2pPr>
            <a:lvl3pPr marL="914393" indent="0" algn="ctr">
              <a:buNone/>
              <a:defRPr sz="1700"/>
            </a:lvl3pPr>
            <a:lvl4pPr marL="1371589" indent="0" algn="ctr">
              <a:buNone/>
              <a:defRPr sz="1600"/>
            </a:lvl4pPr>
            <a:lvl5pPr marL="1828789" indent="0" algn="ctr">
              <a:buNone/>
              <a:defRPr sz="1600"/>
            </a:lvl5pPr>
            <a:lvl6pPr marL="2285983" indent="0" algn="ctr">
              <a:buNone/>
              <a:defRPr sz="1600"/>
            </a:lvl6pPr>
            <a:lvl7pPr marL="2743180" indent="0" algn="ctr">
              <a:buNone/>
              <a:defRPr sz="1600"/>
            </a:lvl7pPr>
            <a:lvl8pPr marL="3200378" indent="0" algn="ctr">
              <a:buNone/>
              <a:defRPr sz="1600"/>
            </a:lvl8pPr>
            <a:lvl9pPr marL="365757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a:xfrm>
            <a:off x="838201" y="6356352"/>
            <a:ext cx="2743200" cy="365125"/>
          </a:xfrm>
          <a:prstGeom prst="rect">
            <a:avLst/>
          </a:prstGeom>
        </p:spPr>
        <p:txBody>
          <a:bodyPr lIns="91440" tIns="45721" rIns="91440" bIns="45721"/>
          <a:lstStyle/>
          <a:p>
            <a:pPr>
              <a:buClr>
                <a:srgbClr val="000000"/>
              </a:buClr>
              <a:buFont typeface="Arial"/>
              <a:buNone/>
            </a:pPr>
            <a:fld id="{11EBD0CC-E3E2-4331-AA06-EBB8ADD6037D}" type="datetimeFigureOut">
              <a:rPr lang="en-US" sz="2200" kern="0" smtClean="0">
                <a:solidFill>
                  <a:srgbClr val="000000"/>
                </a:solidFill>
                <a:cs typeface="Arial"/>
                <a:sym typeface="Arial"/>
              </a:rPr>
              <a:pPr>
                <a:buClr>
                  <a:srgbClr val="000000"/>
                </a:buClr>
                <a:buFont typeface="Arial"/>
                <a:buNone/>
              </a:pPr>
              <a:t>2/8/2023</a:t>
            </a:fld>
            <a:endParaRPr lang="en-US" sz="2200" kern="0">
              <a:solidFill>
                <a:srgbClr val="000000"/>
              </a:solidFill>
              <a:cs typeface="Arial"/>
              <a:sym typeface="Arial"/>
            </a:endParaRPr>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a:xfrm>
            <a:off x="4038605" y="6356352"/>
            <a:ext cx="4114800" cy="365125"/>
          </a:xfrm>
          <a:prstGeom prst="rect">
            <a:avLst/>
          </a:prstGeom>
        </p:spPr>
        <p:txBody>
          <a:bodyPr lIns="91440" tIns="45721" rIns="91440" bIns="45721"/>
          <a:lstStyle/>
          <a:p>
            <a:pPr>
              <a:buClr>
                <a:srgbClr val="000000"/>
              </a:buClr>
              <a:buFont typeface="Arial"/>
              <a:buNone/>
            </a:pPr>
            <a:endParaRPr lang="en-US" sz="2200" kern="0">
              <a:solidFill>
                <a:srgbClr val="000000"/>
              </a:solidFill>
              <a:cs typeface="Arial"/>
              <a:sym typeface="Arial"/>
            </a:endParaRPr>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a:xfrm>
            <a:off x="8610601" y="6356352"/>
            <a:ext cx="2743200" cy="365125"/>
          </a:xfrm>
          <a:prstGeom prst="rect">
            <a:avLst/>
          </a:prstGeom>
        </p:spPr>
        <p:txBody>
          <a:bodyPr lIns="91440" tIns="45721" rIns="91440" bIns="45721"/>
          <a:lstStyle/>
          <a:p>
            <a:pPr>
              <a:buClr>
                <a:srgbClr val="000000"/>
              </a:buClr>
              <a:buFont typeface="Arial"/>
              <a:buNone/>
            </a:pPr>
            <a:fld id="{37634F2D-4F96-4A1A-A648-518B1AFE058E}" type="slidenum">
              <a:rPr lang="en-US" sz="2200" kern="0" smtClean="0">
                <a:solidFill>
                  <a:srgbClr val="000000"/>
                </a:solidFill>
                <a:cs typeface="Arial"/>
                <a:sym typeface="Arial"/>
              </a:rPr>
              <a:pPr>
                <a:buClr>
                  <a:srgbClr val="000000"/>
                </a:buClr>
                <a:buFont typeface="Arial"/>
                <a:buNone/>
              </a:pPr>
              <a:t>‹#›</a:t>
            </a:fld>
            <a:endParaRPr lang="en-US" sz="2200" kern="0">
              <a:solidFill>
                <a:srgbClr val="000000"/>
              </a:solidFill>
              <a:cs typeface="Arial"/>
              <a:sym typeface="Arial"/>
            </a:endParaRPr>
          </a:p>
        </p:txBody>
      </p:sp>
    </p:spTree>
    <p:extLst>
      <p:ext uri="{BB962C8B-B14F-4D97-AF65-F5344CB8AC3E}">
        <p14:creationId xmlns:p14="http://schemas.microsoft.com/office/powerpoint/2010/main" val="1777381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80293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45143" tIns="72571" rIns="145143" bIns="72571" numCol="1" anchor="t" anchorCtr="0" compatLnSpc="1">
            <a:prstTxWarp prst="textNoShape">
              <a:avLst/>
            </a:prstTxWarp>
          </a:bodyPr>
          <a:lstStyle/>
          <a:p>
            <a:pPr defTabSz="914397">
              <a:buClr>
                <a:srgbClr val="000000"/>
              </a:buClr>
              <a:buFont typeface="Arial"/>
              <a:buNone/>
            </a:pPr>
            <a:endParaRPr lang="en-US" sz="2200" kern="0" dirty="0">
              <a:solidFill>
                <a:srgbClr val="000000"/>
              </a:solidFill>
              <a:cs typeface="Arial"/>
              <a:sym typeface="Arial"/>
            </a:endParaRPr>
          </a:p>
        </p:txBody>
      </p:sp>
    </p:spTree>
    <p:extLst>
      <p:ext uri="{BB962C8B-B14F-4D97-AF65-F5344CB8AC3E}">
        <p14:creationId xmlns:p14="http://schemas.microsoft.com/office/powerpoint/2010/main" val="1996224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lIns="145143" tIns="72571" rIns="145143" bIns="72571" rtlCol="0" anchor="ctr"/>
          <a:lstStyle/>
          <a:p>
            <a:pPr algn="ctr" defTabSz="914397">
              <a:buClr>
                <a:srgbClr val="000000"/>
              </a:buClr>
              <a:buFont typeface="Arial"/>
              <a:buNone/>
            </a:pPr>
            <a:endParaRPr lang="en-US" sz="2200" kern="0">
              <a:solidFill>
                <a:srgbClr val="BAE5E4"/>
              </a:solidFill>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7">
                <a:buClr>
                  <a:srgbClr val="000000"/>
                </a:buClr>
                <a:buFont typeface="Arial"/>
                <a:buNone/>
              </a:pPr>
              <a:endParaRPr lang="en-US" sz="2200"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7">
                <a:buClr>
                  <a:srgbClr val="000000"/>
                </a:buClr>
                <a:buFont typeface="Arial"/>
                <a:buNone/>
              </a:pPr>
              <a:endParaRPr lang="en-US" sz="2200"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7">
                <a:buClr>
                  <a:srgbClr val="000000"/>
                </a:buClr>
                <a:buFont typeface="Arial"/>
                <a:buNone/>
              </a:pPr>
              <a:endParaRPr lang="en-US" sz="2200" kern="0">
                <a:solidFill>
                  <a:srgbClr val="BAE5E4"/>
                </a:solidFill>
                <a:sym typeface="Arial"/>
              </a:endParaRPr>
            </a:p>
          </p:txBody>
        </p:sp>
      </p:grpSp>
      <p:grpSp>
        <p:nvGrpSpPr>
          <p:cNvPr id="8" name="Group 7"/>
          <p:cNvGrpSpPr/>
          <p:nvPr userDrawn="1"/>
        </p:nvGrpSpPr>
        <p:grpSpPr>
          <a:xfrm>
            <a:off x="502732" y="341097"/>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7">
                <a:buClr>
                  <a:srgbClr val="000000"/>
                </a:buClr>
                <a:buFont typeface="Arial"/>
                <a:buNone/>
              </a:pPr>
              <a:endParaRPr lang="en-US" sz="2200"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7">
                <a:buClr>
                  <a:srgbClr val="000000"/>
                </a:buClr>
                <a:buFont typeface="Arial"/>
                <a:buNone/>
              </a:pPr>
              <a:endParaRPr lang="en-US" sz="2200" kern="0">
                <a:solidFill>
                  <a:srgbClr val="BAE5E4"/>
                </a:solidFill>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97">
                <a:buClr>
                  <a:srgbClr val="000000"/>
                </a:buClr>
                <a:buFont typeface="Arial"/>
                <a:buNone/>
              </a:pPr>
              <a:endParaRPr lang="en-US" sz="2200" kern="0">
                <a:solidFill>
                  <a:srgbClr val="BAE5E4"/>
                </a:solidFill>
                <a:sym typeface="Arial"/>
              </a:endParaRPr>
            </a:p>
          </p:txBody>
        </p:sp>
      </p:grpSp>
    </p:spTree>
    <p:extLst>
      <p:ext uri="{BB962C8B-B14F-4D97-AF65-F5344CB8AC3E}">
        <p14:creationId xmlns:p14="http://schemas.microsoft.com/office/powerpoint/2010/main" val="3143771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45143" tIns="72571" rIns="145143" bIns="72571" numCol="1" anchor="t" anchorCtr="0" compatLnSpc="1">
            <a:prstTxWarp prst="textNoShape">
              <a:avLst/>
            </a:prstTxWarp>
          </a:bodyPr>
          <a:lstStyle/>
          <a:p>
            <a:pPr defTabSz="914397">
              <a:buClr>
                <a:srgbClr val="000000"/>
              </a:buClr>
              <a:buFont typeface="Arial"/>
              <a:buNone/>
            </a:pPr>
            <a:endParaRPr lang="en-US" sz="2200" kern="0" dirty="0">
              <a:solidFill>
                <a:srgbClr val="000000"/>
              </a:solidFill>
              <a:cs typeface="Arial"/>
              <a:sym typeface="Arial"/>
            </a:endParaRPr>
          </a:p>
        </p:txBody>
      </p:sp>
    </p:spTree>
    <p:extLst>
      <p:ext uri="{BB962C8B-B14F-4D97-AF65-F5344CB8AC3E}">
        <p14:creationId xmlns:p14="http://schemas.microsoft.com/office/powerpoint/2010/main" val="3588347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084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lIns="145143" tIns="72571" rIns="145143" bIns="72571"/>
          <a:lstStyle/>
          <a:p>
            <a:pPr defTabSz="914397">
              <a:buClr>
                <a:srgbClr val="000000"/>
              </a:buClr>
            </a:pPr>
            <a:fld id="{559C6F32-809B-4A83-821D-D07C0E8E5FD3}" type="datetimeFigureOut">
              <a:rPr lang="en-US" sz="2200" kern="0" smtClean="0">
                <a:solidFill>
                  <a:srgbClr val="000000"/>
                </a:solidFill>
                <a:cs typeface="Arial"/>
                <a:sym typeface="Arial"/>
              </a:rPr>
              <a:pPr defTabSz="914397">
                <a:buClr>
                  <a:srgbClr val="000000"/>
                </a:buClr>
              </a:pPr>
              <a:t>2/8/2023</a:t>
            </a:fld>
            <a:endParaRPr lang="en-US" sz="2200" kern="0">
              <a:solidFill>
                <a:srgbClr val="000000"/>
              </a:solidFill>
              <a:cs typeface="Arial"/>
              <a:sym typeface="Arial"/>
            </a:endParaRPr>
          </a:p>
        </p:txBody>
      </p:sp>
      <p:sp>
        <p:nvSpPr>
          <p:cNvPr id="5" name="Footer Placeholder 4"/>
          <p:cNvSpPr>
            <a:spLocks noGrp="1"/>
          </p:cNvSpPr>
          <p:nvPr>
            <p:ph type="ftr" sz="quarter" idx="11"/>
          </p:nvPr>
        </p:nvSpPr>
        <p:spPr/>
        <p:txBody>
          <a:bodyPr lIns="145143" tIns="72571" rIns="145143" bIns="72571"/>
          <a:lstStyle/>
          <a:p>
            <a:pPr defTabSz="914397">
              <a:buClr>
                <a:srgbClr val="000000"/>
              </a:buClr>
            </a:pPr>
            <a:endParaRPr lang="en-US" sz="2200" kern="0">
              <a:solidFill>
                <a:srgbClr val="000000"/>
              </a:solidFill>
              <a:cs typeface="Arial"/>
              <a:sym typeface="Arial"/>
            </a:endParaRPr>
          </a:p>
        </p:txBody>
      </p:sp>
      <p:sp>
        <p:nvSpPr>
          <p:cNvPr id="6" name="Slide Number Placeholder 5"/>
          <p:cNvSpPr>
            <a:spLocks noGrp="1"/>
          </p:cNvSpPr>
          <p:nvPr>
            <p:ph type="sldNum" sz="quarter" idx="12"/>
          </p:nvPr>
        </p:nvSpPr>
        <p:spPr/>
        <p:txBody>
          <a:bodyPr lIns="145143" tIns="72571" rIns="145143" bIns="72571"/>
          <a:lstStyle/>
          <a:p>
            <a:pPr defTabSz="914397">
              <a:buClr>
                <a:srgbClr val="000000"/>
              </a:buClr>
            </a:pPr>
            <a:fld id="{8D247BC8-A6CA-494E-BB60-552F2E01048C}" type="slidenum">
              <a:rPr lang="en-US" sz="2200" kern="0" smtClean="0">
                <a:solidFill>
                  <a:srgbClr val="000000"/>
                </a:solidFill>
                <a:cs typeface="Arial"/>
                <a:sym typeface="Arial"/>
              </a:rPr>
              <a:pPr defTabSz="914397">
                <a:buClr>
                  <a:srgbClr val="000000"/>
                </a:buClr>
              </a:pPr>
              <a:t>‹#›</a:t>
            </a:fld>
            <a:endParaRPr lang="en-US" sz="2200" kern="0">
              <a:solidFill>
                <a:srgbClr val="000000"/>
              </a:solidFill>
              <a:cs typeface="Arial"/>
              <a:sym typeface="Arial"/>
            </a:endParaRPr>
          </a:p>
        </p:txBody>
      </p:sp>
    </p:spTree>
    <p:extLst>
      <p:ext uri="{BB962C8B-B14F-4D97-AF65-F5344CB8AC3E}">
        <p14:creationId xmlns:p14="http://schemas.microsoft.com/office/powerpoint/2010/main" val="2766787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100"/>
            </a:lvl2pPr>
            <a:lvl3pPr marL="914396" indent="0" algn="ctr">
              <a:buNone/>
              <a:defRPr sz="1700"/>
            </a:lvl3pPr>
            <a:lvl4pPr marL="1371595" indent="0" algn="ctr">
              <a:buNone/>
              <a:defRPr sz="1600"/>
            </a:lvl4pPr>
            <a:lvl5pPr marL="1828795" indent="0" algn="ctr">
              <a:buNone/>
              <a:defRPr sz="1600"/>
            </a:lvl5pPr>
            <a:lvl6pPr marL="2285993" indent="0" algn="ctr">
              <a:buNone/>
              <a:defRPr sz="1600"/>
            </a:lvl6pPr>
            <a:lvl7pPr marL="2743191" indent="0" algn="ctr">
              <a:buNone/>
              <a:defRPr sz="1600"/>
            </a:lvl7pPr>
            <a:lvl8pPr marL="3200390" indent="0" algn="ctr">
              <a:buNone/>
              <a:defRPr sz="1600"/>
            </a:lvl8pPr>
            <a:lvl9pPr marL="365758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a:xfrm>
            <a:off x="838201" y="6356352"/>
            <a:ext cx="2743200" cy="365125"/>
          </a:xfrm>
          <a:prstGeom prst="rect">
            <a:avLst/>
          </a:prstGeom>
        </p:spPr>
        <p:txBody>
          <a:bodyPr lIns="91440" tIns="45721" rIns="91440" bIns="45721"/>
          <a:lstStyle/>
          <a:p>
            <a:pPr defTabSz="914397">
              <a:buClr>
                <a:srgbClr val="000000"/>
              </a:buClr>
            </a:pPr>
            <a:fld id="{11EBD0CC-E3E2-4331-AA06-EBB8ADD6037D}" type="datetimeFigureOut">
              <a:rPr lang="en-US" sz="2200" kern="0" smtClean="0">
                <a:solidFill>
                  <a:srgbClr val="000000"/>
                </a:solidFill>
                <a:cs typeface="Arial"/>
                <a:sym typeface="Arial"/>
              </a:rPr>
              <a:pPr defTabSz="914397">
                <a:buClr>
                  <a:srgbClr val="000000"/>
                </a:buClr>
              </a:pPr>
              <a:t>2/8/2023</a:t>
            </a:fld>
            <a:endParaRPr lang="en-US" sz="2200" kern="0">
              <a:solidFill>
                <a:srgbClr val="000000"/>
              </a:solidFill>
              <a:cs typeface="Arial"/>
              <a:sym typeface="Arial"/>
            </a:endParaRPr>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a:xfrm>
            <a:off x="4038605" y="6356352"/>
            <a:ext cx="4114800" cy="365125"/>
          </a:xfrm>
          <a:prstGeom prst="rect">
            <a:avLst/>
          </a:prstGeom>
        </p:spPr>
        <p:txBody>
          <a:bodyPr lIns="91440" tIns="45721" rIns="91440" bIns="45721"/>
          <a:lstStyle/>
          <a:p>
            <a:pPr defTabSz="914397">
              <a:buClr>
                <a:srgbClr val="000000"/>
              </a:buClr>
            </a:pPr>
            <a:endParaRPr lang="en-US" sz="2200" kern="0">
              <a:solidFill>
                <a:srgbClr val="000000"/>
              </a:solidFill>
              <a:cs typeface="Arial"/>
              <a:sym typeface="Arial"/>
            </a:endParaRPr>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a:xfrm>
            <a:off x="8610601" y="6356352"/>
            <a:ext cx="2743200" cy="365125"/>
          </a:xfrm>
          <a:prstGeom prst="rect">
            <a:avLst/>
          </a:prstGeom>
        </p:spPr>
        <p:txBody>
          <a:bodyPr lIns="91440" tIns="45721" rIns="91440" bIns="45721"/>
          <a:lstStyle/>
          <a:p>
            <a:pPr defTabSz="914397">
              <a:buClr>
                <a:srgbClr val="000000"/>
              </a:buClr>
            </a:pPr>
            <a:fld id="{37634F2D-4F96-4A1A-A648-518B1AFE058E}" type="slidenum">
              <a:rPr lang="en-US" sz="2200" kern="0" smtClean="0">
                <a:solidFill>
                  <a:srgbClr val="000000"/>
                </a:solidFill>
                <a:cs typeface="Arial"/>
                <a:sym typeface="Arial"/>
              </a:rPr>
              <a:pPr defTabSz="914397">
                <a:buClr>
                  <a:srgbClr val="000000"/>
                </a:buClr>
              </a:pPr>
              <a:t>‹#›</a:t>
            </a:fld>
            <a:endParaRPr lang="en-US" sz="2200" kern="0">
              <a:solidFill>
                <a:srgbClr val="000000"/>
              </a:solidFill>
              <a:cs typeface="Arial"/>
              <a:sym typeface="Arial"/>
            </a:endParaRPr>
          </a:p>
        </p:txBody>
      </p:sp>
    </p:spTree>
    <p:extLst>
      <p:ext uri="{BB962C8B-B14F-4D97-AF65-F5344CB8AC3E}">
        <p14:creationId xmlns:p14="http://schemas.microsoft.com/office/powerpoint/2010/main" val="3756336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8942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23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5"/>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2" y="341097"/>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55091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621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2" y="341097"/>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31336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9"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1" tIns="60960" rIns="121921" bIns="60960" numCol="1" anchor="t" anchorCtr="0" compatLnSpc="1">
            <a:prstTxWarp prst="textNoShape">
              <a:avLst/>
            </a:prstTxWarp>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528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2" y="341097"/>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1"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766158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73"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7"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38" y="6570743"/>
            <a:ext cx="2138727" cy="261612"/>
          </a:xfrm>
          <a:prstGeom prst="rect">
            <a:avLst/>
          </a:prstGeom>
        </p:spPr>
        <p:txBody>
          <a:bodyPr wrap="none" lIns="91440" tIns="45721" rIns="91440" bIns="45721">
            <a:spAutoFit/>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x-none"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3943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73"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7"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8639438" y="6570743"/>
            <a:ext cx="2138727" cy="261612"/>
          </a:xfrm>
          <a:prstGeom prst="rect">
            <a:avLst/>
          </a:prstGeom>
        </p:spPr>
        <p:txBody>
          <a:bodyPr wrap="none" lIns="91440" tIns="45721" rIns="91440" bIns="45721">
            <a:spAutoFit/>
          </a:bodyPr>
          <a:lstStyle/>
          <a:p>
            <a:pPr marL="0" marR="0" lvl="0" indent="0" algn="l" defTabSz="1219161"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x-none"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141589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719200"/>
            <a:ext cx="10290400"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648939"/>
            <a:ext cx="10290400"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87102999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73" y="719333"/>
            <a:ext cx="10290000" cy="637600"/>
          </a:xfrm>
          <a:prstGeom prst="rect">
            <a:avLst/>
          </a:prstGeom>
          <a:noFill/>
          <a:ln>
            <a:noFill/>
          </a:ln>
        </p:spPr>
        <p:txBody>
          <a:bodyPr spcFirstLastPara="1" wrap="square" lIns="145119" tIns="145119" rIns="145119" bIns="145119"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7" y="1583467"/>
            <a:ext cx="10290000" cy="4555200"/>
          </a:xfrm>
          <a:prstGeom prst="rect">
            <a:avLst/>
          </a:prstGeom>
          <a:noFill/>
          <a:ln>
            <a:noFill/>
          </a:ln>
        </p:spPr>
        <p:txBody>
          <a:bodyPr spcFirstLastPara="1" wrap="square" lIns="145119" tIns="145119" rIns="145119" bIns="145119"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6" y="6570741"/>
            <a:ext cx="2607857" cy="346614"/>
          </a:xfrm>
          <a:prstGeom prst="rect">
            <a:avLst/>
          </a:prstGeom>
        </p:spPr>
        <p:txBody>
          <a:bodyPr wrap="none" lIns="145143" tIns="72571" rIns="145143" bIns="72571">
            <a:spAutoFit/>
          </a:bodyPr>
          <a:lstStyle/>
          <a:p>
            <a:pPr>
              <a:buClr>
                <a:srgbClr val="000000"/>
              </a:buClr>
              <a:buFont typeface="Arial"/>
              <a:buNone/>
            </a:pPr>
            <a:r>
              <a:rPr lang="en-US" sz="1300" kern="0" dirty="0">
                <a:solidFill>
                  <a:srgbClr val="000000"/>
                </a:solidFill>
                <a:cs typeface="Arial"/>
                <a:sym typeface="Arial"/>
              </a:rPr>
              <a:t>FeistyForwarders_0968120672</a:t>
            </a:r>
            <a:endParaRPr lang="x-none" sz="1300" kern="0" dirty="0">
              <a:solidFill>
                <a:srgbClr val="000000"/>
              </a:solidFill>
              <a:cs typeface="Arial"/>
              <a:sym typeface="Arial"/>
            </a:endParaRPr>
          </a:p>
        </p:txBody>
      </p:sp>
    </p:spTree>
    <p:extLst>
      <p:ext uri="{BB962C8B-B14F-4D97-AF65-F5344CB8AC3E}">
        <p14:creationId xmlns:p14="http://schemas.microsoft.com/office/powerpoint/2010/main" val="700154749"/>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72" y="719333"/>
            <a:ext cx="10290000" cy="637600"/>
          </a:xfrm>
          <a:prstGeom prst="rect">
            <a:avLst/>
          </a:prstGeom>
          <a:noFill/>
          <a:ln>
            <a:noFill/>
          </a:ln>
        </p:spPr>
        <p:txBody>
          <a:bodyPr spcFirstLastPara="1" wrap="square" lIns="145119" tIns="145119" rIns="145119" bIns="145119"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7" y="1583467"/>
            <a:ext cx="10290000" cy="4555200"/>
          </a:xfrm>
          <a:prstGeom prst="rect">
            <a:avLst/>
          </a:prstGeom>
          <a:noFill/>
          <a:ln>
            <a:noFill/>
          </a:ln>
        </p:spPr>
        <p:txBody>
          <a:bodyPr spcFirstLastPara="1" wrap="square" lIns="145119" tIns="145119" rIns="145119" bIns="145119"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6" y="6570741"/>
            <a:ext cx="2607857" cy="346614"/>
          </a:xfrm>
          <a:prstGeom prst="rect">
            <a:avLst/>
          </a:prstGeom>
        </p:spPr>
        <p:txBody>
          <a:bodyPr wrap="none" lIns="145143" tIns="72571" rIns="145143" bIns="72571">
            <a:spAutoFit/>
          </a:bodyPr>
          <a:lstStyle/>
          <a:p>
            <a:pPr defTabSz="914397">
              <a:buClr>
                <a:srgbClr val="000000"/>
              </a:buClr>
              <a:buFont typeface="Arial"/>
              <a:buNone/>
            </a:pPr>
            <a:r>
              <a:rPr lang="en-US" sz="1300" kern="0" dirty="0">
                <a:solidFill>
                  <a:srgbClr val="000000"/>
                </a:solidFill>
                <a:cs typeface="Arial"/>
                <a:sym typeface="Arial"/>
              </a:rPr>
              <a:t>FeistyForwarders_0968120672</a:t>
            </a:r>
            <a:endParaRPr lang="x-none" sz="1300" kern="0" dirty="0">
              <a:solidFill>
                <a:srgbClr val="000000"/>
              </a:solidFill>
              <a:cs typeface="Arial"/>
              <a:sym typeface="Arial"/>
            </a:endParaRPr>
          </a:p>
        </p:txBody>
      </p:sp>
    </p:spTree>
    <p:extLst>
      <p:ext uri="{BB962C8B-B14F-4D97-AF65-F5344CB8AC3E}">
        <p14:creationId xmlns:p14="http://schemas.microsoft.com/office/powerpoint/2010/main" val="2868538447"/>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8190" y="304807"/>
            <a:ext cx="1894212" cy="174927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47D16BF3-4C13-42C5-97CF-AE39D496F0BC}"/>
              </a:ext>
            </a:extLst>
          </p:cNvPr>
          <p:cNvSpPr>
            <a:spLocks noGrp="1"/>
          </p:cNvSpPr>
          <p:nvPr>
            <p:ph type="title"/>
          </p:nvPr>
        </p:nvSpPr>
        <p:spPr>
          <a:xfrm>
            <a:off x="1712002" y="1874308"/>
            <a:ext cx="8768000" cy="1718800"/>
          </a:xfrm>
        </p:spPr>
        <p:txBody>
          <a:bodyPr>
            <a:noAutofit/>
          </a:bodyPr>
          <a:lstStyle/>
          <a:p>
            <a:pPr algn="ctr"/>
            <a:r>
              <a:rPr lang="en-US" sz="4800" b="1" dirty="0" err="1">
                <a:solidFill>
                  <a:schemeClr val="tx1"/>
                </a:solidFill>
                <a:latin typeface="Times New Roman" pitchFamily="18" charset="0"/>
                <a:ea typeface="AvantGarde" pitchFamily="2" charset="0"/>
                <a:cs typeface="Times New Roman" pitchFamily="18" charset="0"/>
              </a:rPr>
              <a:t>CHÀO</a:t>
            </a:r>
            <a:r>
              <a:rPr lang="en-US" sz="4800" b="1" dirty="0">
                <a:solidFill>
                  <a:schemeClr val="tx1"/>
                </a:solidFill>
                <a:latin typeface="Times New Roman" pitchFamily="18" charset="0"/>
                <a:ea typeface="AvantGarde" pitchFamily="2" charset="0"/>
                <a:cs typeface="Times New Roman" pitchFamily="18" charset="0"/>
              </a:rPr>
              <a:t> </a:t>
            </a:r>
            <a:r>
              <a:rPr lang="en-US" sz="4800" b="1" dirty="0" err="1">
                <a:solidFill>
                  <a:schemeClr val="tx1"/>
                </a:solidFill>
                <a:latin typeface="Times New Roman" pitchFamily="18" charset="0"/>
                <a:ea typeface="AvantGarde" pitchFamily="2" charset="0"/>
                <a:cs typeface="Times New Roman" pitchFamily="18" charset="0"/>
              </a:rPr>
              <a:t>MỪNG</a:t>
            </a:r>
            <a:r>
              <a:rPr lang="en-US" sz="4800" b="1" dirty="0">
                <a:solidFill>
                  <a:schemeClr val="tx1"/>
                </a:solidFill>
                <a:latin typeface="Times New Roman" pitchFamily="18" charset="0"/>
                <a:ea typeface="AvantGarde" pitchFamily="2" charset="0"/>
                <a:cs typeface="Times New Roman" pitchFamily="18" charset="0"/>
              </a:rPr>
              <a:t> </a:t>
            </a:r>
            <a:r>
              <a:rPr lang="en-US" sz="4800" b="1" dirty="0" err="1">
                <a:solidFill>
                  <a:schemeClr val="tx1"/>
                </a:solidFill>
                <a:latin typeface="Times New Roman" pitchFamily="18" charset="0"/>
                <a:ea typeface="AvantGarde" pitchFamily="2" charset="0"/>
                <a:cs typeface="Times New Roman" pitchFamily="18" charset="0"/>
              </a:rPr>
              <a:t>CÁC</a:t>
            </a:r>
            <a:r>
              <a:rPr lang="en-US" sz="4800" b="1" dirty="0">
                <a:solidFill>
                  <a:schemeClr val="tx1"/>
                </a:solidFill>
                <a:latin typeface="Times New Roman" pitchFamily="18" charset="0"/>
                <a:ea typeface="AvantGarde" pitchFamily="2" charset="0"/>
                <a:cs typeface="Times New Roman" pitchFamily="18" charset="0"/>
              </a:rPr>
              <a:t> CON </a:t>
            </a:r>
            <a:r>
              <a:rPr lang="en-US" sz="4800" b="1" dirty="0" err="1">
                <a:solidFill>
                  <a:schemeClr val="tx1"/>
                </a:solidFill>
                <a:latin typeface="Times New Roman" pitchFamily="18" charset="0"/>
                <a:ea typeface="AvantGarde" pitchFamily="2" charset="0"/>
                <a:cs typeface="Times New Roman" pitchFamily="18" charset="0"/>
              </a:rPr>
              <a:t>ĐẾN</a:t>
            </a:r>
            <a:r>
              <a:rPr lang="en-US" sz="4800" b="1" dirty="0">
                <a:solidFill>
                  <a:schemeClr val="tx1"/>
                </a:solidFill>
                <a:latin typeface="Times New Roman" pitchFamily="18" charset="0"/>
                <a:ea typeface="AvantGarde" pitchFamily="2" charset="0"/>
                <a:cs typeface="Times New Roman" pitchFamily="18" charset="0"/>
              </a:rPr>
              <a:t> </a:t>
            </a:r>
            <a:r>
              <a:rPr lang="en-US" sz="4800" b="1" dirty="0" err="1">
                <a:solidFill>
                  <a:schemeClr val="tx1"/>
                </a:solidFill>
                <a:latin typeface="Times New Roman" pitchFamily="18" charset="0"/>
                <a:ea typeface="AvantGarde" pitchFamily="2" charset="0"/>
                <a:cs typeface="Times New Roman" pitchFamily="18" charset="0"/>
              </a:rPr>
              <a:t>VỚI</a:t>
            </a:r>
            <a:r>
              <a:rPr lang="en-US" sz="4800" b="1" dirty="0">
                <a:solidFill>
                  <a:schemeClr val="tx1"/>
                </a:solidFill>
                <a:latin typeface="Times New Roman" pitchFamily="18" charset="0"/>
                <a:ea typeface="AvantGarde" pitchFamily="2" charset="0"/>
                <a:cs typeface="Times New Roman" pitchFamily="18" charset="0"/>
              </a:rPr>
              <a:t> </a:t>
            </a:r>
            <a:r>
              <a:rPr lang="en-US" sz="4800" b="1" dirty="0" err="1">
                <a:solidFill>
                  <a:schemeClr val="tx1"/>
                </a:solidFill>
                <a:latin typeface="Times New Roman" pitchFamily="18" charset="0"/>
                <a:ea typeface="AvantGarde" pitchFamily="2" charset="0"/>
                <a:cs typeface="Times New Roman" pitchFamily="18" charset="0"/>
              </a:rPr>
              <a:t>TIẾT</a:t>
            </a:r>
            <a:r>
              <a:rPr lang="en-US" sz="4800" b="1" dirty="0">
                <a:solidFill>
                  <a:schemeClr val="tx1"/>
                </a:solidFill>
                <a:latin typeface="Times New Roman" pitchFamily="18" charset="0"/>
                <a:ea typeface="AvantGarde" pitchFamily="2" charset="0"/>
                <a:cs typeface="Times New Roman" pitchFamily="18" charset="0"/>
              </a:rPr>
              <a:t> </a:t>
            </a:r>
            <a:r>
              <a:rPr lang="en-US" sz="4800" b="1" dirty="0" err="1">
                <a:solidFill>
                  <a:schemeClr val="tx1"/>
                </a:solidFill>
                <a:latin typeface="Times New Roman" pitchFamily="18" charset="0"/>
                <a:ea typeface="AvantGarde" pitchFamily="2" charset="0"/>
                <a:cs typeface="Times New Roman" pitchFamily="18" charset="0"/>
              </a:rPr>
              <a:t>TIẾNG</a:t>
            </a:r>
            <a:r>
              <a:rPr lang="en-US" sz="4800" b="1" dirty="0">
                <a:solidFill>
                  <a:schemeClr val="tx1"/>
                </a:solidFill>
                <a:latin typeface="Times New Roman" pitchFamily="18" charset="0"/>
                <a:ea typeface="AvantGarde" pitchFamily="2" charset="0"/>
                <a:cs typeface="Times New Roman" pitchFamily="18" charset="0"/>
              </a:rPr>
              <a:t> </a:t>
            </a:r>
            <a:r>
              <a:rPr lang="en-US" sz="4800" b="1" dirty="0" err="1">
                <a:solidFill>
                  <a:schemeClr val="tx1"/>
                </a:solidFill>
                <a:latin typeface="Times New Roman" pitchFamily="18" charset="0"/>
                <a:ea typeface="AvantGarde" pitchFamily="2" charset="0"/>
                <a:cs typeface="Times New Roman" pitchFamily="18" charset="0"/>
              </a:rPr>
              <a:t>VIỆT</a:t>
            </a:r>
            <a:endParaRPr lang="en-US" sz="4800" b="1" dirty="0">
              <a:solidFill>
                <a:schemeClr val="tx1"/>
              </a:solidFill>
              <a:latin typeface="Times New Roman" pitchFamily="18" charset="0"/>
              <a:ea typeface="AvantGarde" pitchFamily="2" charset="0"/>
              <a:cs typeface="Times New Roman" pitchFamily="18" charset="0"/>
            </a:endParaRPr>
          </a:p>
        </p:txBody>
      </p:sp>
      <p:pic>
        <p:nvPicPr>
          <p:cNvPr id="11" name="Picture 5">
            <a:extLst>
              <a:ext uri="{FF2B5EF4-FFF2-40B4-BE49-F238E27FC236}">
                <a16:creationId xmlns:a16="http://schemas.microsoft.com/office/drawing/2014/main"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4347" y="4114811"/>
            <a:ext cx="452331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94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327C9E-DC85-E24B-8C26-43F853D7CE7C}"/>
              </a:ext>
            </a:extLst>
          </p:cNvPr>
          <p:cNvGrpSpPr/>
          <p:nvPr/>
        </p:nvGrpSpPr>
        <p:grpSpPr>
          <a:xfrm>
            <a:off x="7194610" y="1258392"/>
            <a:ext cx="3923556" cy="3949152"/>
            <a:chOff x="4252957" y="1153889"/>
            <a:chExt cx="2942667" cy="2961864"/>
          </a:xfrm>
        </p:grpSpPr>
        <p:sp>
          <p:nvSpPr>
            <p:cNvPr id="4" name="Oval 3">
              <a:extLst>
                <a:ext uri="{FF2B5EF4-FFF2-40B4-BE49-F238E27FC236}">
                  <a16:creationId xmlns:a16="http://schemas.microsoft.com/office/drawing/2014/main"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61">
                <a:buClr>
                  <a:srgbClr val="000000"/>
                </a:buClr>
              </a:pPr>
              <a:endParaRPr lang="x-none" sz="1900" kern="0">
                <a:solidFill>
                  <a:srgbClr val="BAE5E4"/>
                </a:solidFill>
                <a:latin typeface="Arial"/>
                <a:sym typeface="Arial"/>
              </a:endParaRPr>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id="{BD5314C5-FCD2-6840-A57F-93563526CE7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68771" y="576980"/>
            <a:ext cx="469458" cy="469457"/>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2501454" y="492668"/>
            <a:ext cx="8762894" cy="661209"/>
          </a:xfrm>
          <a:prstGeom prst="rect">
            <a:avLst/>
          </a:prstGeom>
          <a:noFill/>
        </p:spPr>
        <p:txBody>
          <a:bodyPr wrap="square" lIns="91440" tIns="45721" rIns="91440" bIns="45721" rtlCol="0">
            <a:spAutoFit/>
          </a:bodyPr>
          <a:lstStyle/>
          <a:p>
            <a:pPr algn="just" defTabSz="1219161">
              <a:lnSpc>
                <a:spcPct val="150000"/>
              </a:lnSpc>
              <a:buClr>
                <a:srgbClr val="000000"/>
              </a:buClr>
              <a:defRPr/>
            </a:pPr>
            <a:r>
              <a:rPr lang="en-US" sz="2800" b="1" kern="0" dirty="0" err="1">
                <a:solidFill>
                  <a:srgbClr val="17479D"/>
                </a:solidFill>
                <a:latin typeface="Times New Roman" pitchFamily="18" charset="0"/>
                <a:cs typeface="Times New Roman" pitchFamily="18" charset="0"/>
                <a:sym typeface="Arial"/>
              </a:rPr>
              <a:t>Tìm</a:t>
            </a:r>
            <a:r>
              <a:rPr lang="en-US" sz="2800" b="1" kern="0" dirty="0">
                <a:solidFill>
                  <a:srgbClr val="17479D"/>
                </a:solidFill>
                <a:latin typeface="Times New Roman" pitchFamily="18" charset="0"/>
                <a:cs typeface="Times New Roman" pitchFamily="18" charset="0"/>
                <a:sym typeface="Arial"/>
              </a:rPr>
              <a:t> </a:t>
            </a:r>
            <a:r>
              <a:rPr lang="en-US" sz="2800" b="1" kern="0" dirty="0" err="1">
                <a:solidFill>
                  <a:srgbClr val="17479D"/>
                </a:solidFill>
                <a:latin typeface="Times New Roman" pitchFamily="18" charset="0"/>
                <a:cs typeface="Times New Roman" pitchFamily="18" charset="0"/>
                <a:sym typeface="Arial"/>
              </a:rPr>
              <a:t>tiếng</a:t>
            </a:r>
            <a:r>
              <a:rPr lang="en-US" sz="2800" b="1" kern="0" dirty="0">
                <a:solidFill>
                  <a:srgbClr val="17479D"/>
                </a:solidFill>
                <a:latin typeface="Times New Roman" pitchFamily="18" charset="0"/>
                <a:cs typeface="Times New Roman" pitchFamily="18" charset="0"/>
                <a:sym typeface="Arial"/>
              </a:rPr>
              <a:t> </a:t>
            </a:r>
            <a:r>
              <a:rPr lang="en-US" sz="2800" b="1" kern="0" dirty="0" err="1">
                <a:solidFill>
                  <a:srgbClr val="17479D"/>
                </a:solidFill>
                <a:latin typeface="Times New Roman" pitchFamily="18" charset="0"/>
                <a:cs typeface="Times New Roman" pitchFamily="18" charset="0"/>
                <a:sym typeface="Arial"/>
              </a:rPr>
              <a:t>bắt</a:t>
            </a:r>
            <a:r>
              <a:rPr lang="en-US" sz="2800" b="1" kern="0" dirty="0">
                <a:solidFill>
                  <a:srgbClr val="17479D"/>
                </a:solidFill>
                <a:latin typeface="Times New Roman" pitchFamily="18" charset="0"/>
                <a:cs typeface="Times New Roman" pitchFamily="18" charset="0"/>
                <a:sym typeface="Arial"/>
              </a:rPr>
              <a:t> </a:t>
            </a:r>
            <a:r>
              <a:rPr lang="en-US" sz="2800" b="1" kern="0" dirty="0" err="1">
                <a:solidFill>
                  <a:srgbClr val="17479D"/>
                </a:solidFill>
                <a:latin typeface="Times New Roman" pitchFamily="18" charset="0"/>
                <a:cs typeface="Times New Roman" pitchFamily="18" charset="0"/>
                <a:sym typeface="Arial"/>
              </a:rPr>
              <a:t>đầu</a:t>
            </a:r>
            <a:r>
              <a:rPr lang="en-US" sz="2800" b="1" kern="0" dirty="0">
                <a:solidFill>
                  <a:srgbClr val="17479D"/>
                </a:solidFill>
                <a:latin typeface="Times New Roman" pitchFamily="18" charset="0"/>
                <a:cs typeface="Times New Roman" pitchFamily="18" charset="0"/>
                <a:sym typeface="Arial"/>
              </a:rPr>
              <a:t> </a:t>
            </a:r>
            <a:r>
              <a:rPr lang="en-US" sz="2800" b="1" kern="0" dirty="0" err="1">
                <a:solidFill>
                  <a:srgbClr val="17479D"/>
                </a:solidFill>
                <a:latin typeface="Times New Roman" pitchFamily="18" charset="0"/>
                <a:cs typeface="Times New Roman" pitchFamily="18" charset="0"/>
                <a:sym typeface="Arial"/>
              </a:rPr>
              <a:t>bằng</a:t>
            </a:r>
            <a:r>
              <a:rPr lang="en-US" sz="2800" b="1" kern="0" dirty="0">
                <a:solidFill>
                  <a:srgbClr val="17479D"/>
                </a:solidFill>
                <a:latin typeface="Times New Roman" pitchFamily="18" charset="0"/>
                <a:cs typeface="Times New Roman" pitchFamily="18" charset="0"/>
                <a:sym typeface="Arial"/>
              </a:rPr>
              <a:t> </a:t>
            </a:r>
            <a:r>
              <a:rPr lang="vi-VN" sz="2800" b="1" kern="0" dirty="0">
                <a:solidFill>
                  <a:srgbClr val="FF0000"/>
                </a:solidFill>
                <a:latin typeface="Times New Roman" pitchFamily="18" charset="0"/>
                <a:cs typeface="Times New Roman" pitchFamily="18" charset="0"/>
                <a:sym typeface="Arial"/>
              </a:rPr>
              <a:t>ng </a:t>
            </a:r>
            <a:r>
              <a:rPr lang="vi-VN" sz="2800" b="1" kern="0" dirty="0">
                <a:solidFill>
                  <a:srgbClr val="17479D"/>
                </a:solidFill>
                <a:latin typeface="Times New Roman" pitchFamily="18" charset="0"/>
                <a:cs typeface="Times New Roman" pitchFamily="18" charset="0"/>
                <a:sym typeface="Arial"/>
              </a:rPr>
              <a:t>hoặc </a:t>
            </a:r>
            <a:r>
              <a:rPr lang="vi-VN" sz="2800" b="1" kern="0" dirty="0">
                <a:solidFill>
                  <a:srgbClr val="FF0000"/>
                </a:solidFill>
                <a:latin typeface="Times New Roman" pitchFamily="18" charset="0"/>
                <a:cs typeface="Times New Roman" pitchFamily="18" charset="0"/>
                <a:sym typeface="Arial"/>
              </a:rPr>
              <a:t>ngh</a:t>
            </a:r>
            <a:r>
              <a:rPr lang="vi-VN" sz="2800" b="1" kern="0" dirty="0">
                <a:solidFill>
                  <a:srgbClr val="17479D"/>
                </a:solidFill>
                <a:latin typeface="Times New Roman" pitchFamily="18" charset="0"/>
                <a:cs typeface="Times New Roman" pitchFamily="18" charset="0"/>
                <a:sym typeface="Arial"/>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2080105" y="1229181"/>
            <a:ext cx="7082091" cy="4370427"/>
            <a:chOff x="-528710" y="1345445"/>
            <a:chExt cx="5311568" cy="3277820"/>
          </a:xfrm>
          <a:noFill/>
        </p:grpSpPr>
        <p:sp>
          <p:nvSpPr>
            <p:cNvPr id="5" name="Rectangle 4">
              <a:extLst>
                <a:ext uri="{FF2B5EF4-FFF2-40B4-BE49-F238E27FC236}">
                  <a16:creationId xmlns:a16="http://schemas.microsoft.com/office/drawing/2014/main" id="{F3A00893-BE8B-5B41-BEEC-11F2E7ED6F7E}"/>
                </a:ext>
              </a:extLst>
            </p:cNvPr>
            <p:cNvSpPr/>
            <p:nvPr/>
          </p:nvSpPr>
          <p:spPr>
            <a:xfrm>
              <a:off x="-528710" y="1345445"/>
              <a:ext cx="5311568" cy="3277820"/>
            </a:xfrm>
            <a:prstGeom prst="rect">
              <a:avLst/>
            </a:prstGeom>
            <a:grpFill/>
            <a:ln w="19050">
              <a:noFill/>
              <a:extLst>
                <a:ext uri="{C807C97D-BFC1-408E-A445-0C87EB9F89A2}">
                  <ask:lineSketchStyleProps xmlns:ask="http://schemas.microsoft.com/office/drawing/2018/sketchyshape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defTabSz="1219161">
                <a:lnSpc>
                  <a:spcPct val="200000"/>
                </a:lnSpc>
                <a:buClr>
                  <a:srgbClr val="000000"/>
                </a:buClr>
                <a:defRPr/>
              </a:pPr>
              <a:r>
                <a:rPr lang="vi-VN" sz="2800" kern="0" dirty="0">
                  <a:solidFill>
                    <a:srgbClr val="000000"/>
                  </a:solidFill>
                  <a:latin typeface="+mj-lt"/>
                  <a:ea typeface="Calibri" panose="020F0502020204030204" pitchFamily="34" charset="0"/>
                  <a:cs typeface="Times New Roman" panose="02020603050405020304" pitchFamily="18" charset="0"/>
                  <a:sym typeface="Arial"/>
                </a:rPr>
                <a:t>Cuốc con về </a:t>
              </a:r>
              <a:r>
                <a:rPr lang="en-US" sz="2800" kern="0" dirty="0" err="1">
                  <a:solidFill>
                    <a:srgbClr val="FF0000"/>
                  </a:solidFill>
                  <a:latin typeface="Times New Roman" pitchFamily="18" charset="0"/>
                  <a:ea typeface="Calibri" panose="020F0502020204030204" pitchFamily="34" charset="0"/>
                  <a:cs typeface="Times New Roman" pitchFamily="18" charset="0"/>
                  <a:sym typeface="Arial"/>
                </a:rPr>
                <a:t>nghỉ</a:t>
              </a:r>
              <a:r>
                <a:rPr lang="vi-VN" sz="2800" kern="0" dirty="0">
                  <a:solidFill>
                    <a:srgbClr val="000000"/>
                  </a:solidFill>
                  <a:latin typeface="Times New Roman" pitchFamily="18" charset="0"/>
                  <a:ea typeface="Calibri" panose="020F0502020204030204" pitchFamily="34" charset="0"/>
                  <a:cs typeface="Times New Roman" pitchFamily="18" charset="0"/>
                  <a:sym typeface="Arial"/>
                </a:rPr>
                <a:t> </a:t>
              </a:r>
              <a:r>
                <a:rPr lang="vi-VN" sz="2800" kern="0" dirty="0">
                  <a:solidFill>
                    <a:srgbClr val="000000"/>
                  </a:solidFill>
                  <a:latin typeface="+mj-lt"/>
                  <a:ea typeface="Calibri" panose="020F0502020204030204" pitchFamily="34" charset="0"/>
                  <a:cs typeface="Times New Roman" panose="02020603050405020304" pitchFamily="18" charset="0"/>
                  <a:sym typeface="Arial"/>
                </a:rPr>
                <a:t>hè</a:t>
              </a:r>
            </a:p>
            <a:p>
              <a:pPr defTabSz="1219161">
                <a:lnSpc>
                  <a:spcPct val="200000"/>
                </a:lnSpc>
                <a:buClr>
                  <a:srgbClr val="000000"/>
                </a:buClr>
                <a:defRPr/>
              </a:pPr>
              <a:r>
                <a:rPr lang="vi-VN" sz="2800" kern="0" dirty="0">
                  <a:solidFill>
                    <a:srgbClr val="000000"/>
                  </a:solidFill>
                  <a:latin typeface="+mj-lt"/>
                  <a:ea typeface="Calibri" panose="020F0502020204030204" pitchFamily="34" charset="0"/>
                  <a:cs typeface="Times New Roman" panose="02020603050405020304" pitchFamily="18" charset="0"/>
                  <a:sym typeface="Arial"/>
                </a:rPr>
                <a:t>Trong đầm sen bát </a:t>
              </a:r>
              <a:r>
                <a:rPr lang="en-US" sz="2800" kern="0" dirty="0" err="1">
                  <a:solidFill>
                    <a:srgbClr val="FF0000"/>
                  </a:solidFill>
                  <a:latin typeface="Times New Roman" pitchFamily="18" charset="0"/>
                  <a:ea typeface="Calibri" panose="020F0502020204030204" pitchFamily="34" charset="0"/>
                  <a:cs typeface="Times New Roman" pitchFamily="18" charset="0"/>
                  <a:sym typeface="Arial"/>
                </a:rPr>
                <a:t>ngát</a:t>
              </a:r>
              <a:r>
                <a:rPr lang="vi-VN" sz="2800" kern="0" dirty="0">
                  <a:solidFill>
                    <a:srgbClr val="000000"/>
                  </a:solidFill>
                  <a:latin typeface="+mj-lt"/>
                  <a:ea typeface="Calibri" panose="020F0502020204030204" pitchFamily="34" charset="0"/>
                  <a:cs typeface="Times New Roman" panose="02020603050405020304" pitchFamily="18" charset="0"/>
                  <a:sym typeface="Arial"/>
                </a:rPr>
                <a:t> </a:t>
              </a:r>
            </a:p>
            <a:p>
              <a:pPr defTabSz="1219161">
                <a:lnSpc>
                  <a:spcPct val="200000"/>
                </a:lnSpc>
                <a:buClr>
                  <a:srgbClr val="000000"/>
                </a:buClr>
                <a:defRPr/>
              </a:pPr>
              <a:r>
                <a:rPr lang="vi-VN" sz="2800" kern="0" dirty="0">
                  <a:solidFill>
                    <a:srgbClr val="000000"/>
                  </a:solidFill>
                  <a:latin typeface="+mj-lt"/>
                  <a:ea typeface="Calibri" panose="020F0502020204030204" pitchFamily="34" charset="0"/>
                  <a:cs typeface="Times New Roman" panose="02020603050405020304" pitchFamily="18" charset="0"/>
                  <a:sym typeface="Arial"/>
                </a:rPr>
                <a:t>Lá xanh xoè ô che</a:t>
              </a:r>
            </a:p>
            <a:p>
              <a:pPr defTabSz="1219161">
                <a:lnSpc>
                  <a:spcPct val="200000"/>
                </a:lnSpc>
                <a:buClr>
                  <a:srgbClr val="000000"/>
                </a:buClr>
                <a:defRPr/>
              </a:pPr>
              <a:r>
                <a:rPr lang="vi-VN" sz="2800" kern="0" dirty="0">
                  <a:solidFill>
                    <a:srgbClr val="000000"/>
                  </a:solidFill>
                  <a:latin typeface="+mj-lt"/>
                  <a:ea typeface="Calibri" panose="020F0502020204030204" pitchFamily="34" charset="0"/>
                  <a:cs typeface="Times New Roman" panose="02020603050405020304" pitchFamily="18" charset="0"/>
                  <a:sym typeface="Arial"/>
                </a:rPr>
                <a:t>Hoa đưa hương ngào ngạt.</a:t>
              </a:r>
            </a:p>
            <a:p>
              <a:pPr algn="r" defTabSz="1219161">
                <a:lnSpc>
                  <a:spcPct val="200000"/>
                </a:lnSpc>
                <a:buClr>
                  <a:srgbClr val="000000"/>
                </a:buClr>
                <a:defRPr/>
              </a:pPr>
              <a:r>
                <a:rPr lang="x-none" sz="2800" kern="0" dirty="0">
                  <a:solidFill>
                    <a:srgbClr val="000000"/>
                  </a:solidFill>
                  <a:latin typeface="Times New Roman" pitchFamily="18" charset="0"/>
                  <a:ea typeface="Calibri" panose="020F0502020204030204" pitchFamily="34" charset="0"/>
                  <a:cs typeface="Times New Roman" pitchFamily="18" charset="0"/>
                  <a:sym typeface="Arial"/>
                </a:rPr>
                <a:t>(Nguyễn Văn Chương)</a:t>
              </a:r>
              <a:endParaRPr lang="vi-VN" sz="2800" kern="0" dirty="0">
                <a:solidFill>
                  <a:srgbClr val="000000"/>
                </a:solidFill>
                <a:latin typeface="Times New Roman" pitchFamily="18" charset="0"/>
                <a:ea typeface="Calibri" panose="020F0502020204030204" pitchFamily="34" charset="0"/>
                <a:cs typeface="Times New Roman" pitchFamily="18" charset="0"/>
                <a:sym typeface="Arial"/>
              </a:endParaRPr>
            </a:p>
          </p:txBody>
        </p:sp>
        <p:sp>
          <p:nvSpPr>
            <p:cNvPr id="8" name="Rectangle 7">
              <a:extLst>
                <a:ext uri="{FF2B5EF4-FFF2-40B4-BE49-F238E27FC236}">
                  <a16:creationId xmlns:a16="http://schemas.microsoft.com/office/drawing/2014/main" id="{1FFB1E92-CFF9-E147-B911-E623B6E48522}"/>
                </a:ext>
              </a:extLst>
            </p:cNvPr>
            <p:cNvSpPr/>
            <p:nvPr/>
          </p:nvSpPr>
          <p:spPr>
            <a:xfrm>
              <a:off x="1269637" y="1811294"/>
              <a:ext cx="1173449" cy="363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61">
                <a:lnSpc>
                  <a:spcPct val="150000"/>
                </a:lnSpc>
                <a:buClr>
                  <a:srgbClr val="000000"/>
                </a:buClr>
                <a:defRPr/>
              </a:pPr>
              <a:endParaRPr lang="x-none" sz="1900" kern="0">
                <a:solidFill>
                  <a:srgbClr val="BAE5E4"/>
                </a:solidFill>
                <a:latin typeface="+mj-lt"/>
                <a:sym typeface="Arial"/>
              </a:endParaRPr>
            </a:p>
          </p:txBody>
        </p:sp>
        <p:sp>
          <p:nvSpPr>
            <p:cNvPr id="22" name="Rectangle 21">
              <a:extLst>
                <a:ext uri="{FF2B5EF4-FFF2-40B4-BE49-F238E27FC236}">
                  <a16:creationId xmlns:a16="http://schemas.microsoft.com/office/drawing/2014/main" id="{B8600C9E-429F-0547-A61E-1698C59A51EA}"/>
                </a:ext>
              </a:extLst>
            </p:cNvPr>
            <p:cNvSpPr/>
            <p:nvPr/>
          </p:nvSpPr>
          <p:spPr>
            <a:xfrm>
              <a:off x="2011671" y="2439255"/>
              <a:ext cx="1173449" cy="363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61">
                <a:lnSpc>
                  <a:spcPct val="150000"/>
                </a:lnSpc>
                <a:buClr>
                  <a:srgbClr val="000000"/>
                </a:buClr>
                <a:defRPr/>
              </a:pPr>
              <a:endParaRPr lang="x-none" sz="1900" kern="0">
                <a:solidFill>
                  <a:srgbClr val="BAE5E4"/>
                </a:solidFill>
                <a:latin typeface="+mj-lt"/>
                <a:sym typeface="Arial"/>
              </a:endParaRPr>
            </a:p>
          </p:txBody>
        </p:sp>
      </p:grpSp>
      <p:sp>
        <p:nvSpPr>
          <p:cNvPr id="7" name="Rectangle 6"/>
          <p:cNvSpPr/>
          <p:nvPr/>
        </p:nvSpPr>
        <p:spPr>
          <a:xfrm>
            <a:off x="4064565" y="1775009"/>
            <a:ext cx="663942" cy="39756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28229" y="2586180"/>
            <a:ext cx="663942" cy="39756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5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2754638" y="594340"/>
            <a:ext cx="7082091" cy="646333"/>
          </a:xfrm>
          <a:prstGeom prst="rect">
            <a:avLst/>
          </a:prstGeom>
          <a:noFill/>
        </p:spPr>
        <p:txBody>
          <a:bodyPr wrap="square" lIns="91440" tIns="45721" rIns="91440" bIns="45721" rtlCol="0">
            <a:spAutoFit/>
          </a:bodyPr>
          <a:lstStyle/>
          <a:p>
            <a:pPr algn="just" defTabSz="1219161">
              <a:lnSpc>
                <a:spcPct val="150000"/>
              </a:lnSpc>
              <a:buClr>
                <a:srgbClr val="000000"/>
              </a:buClr>
            </a:pPr>
            <a:r>
              <a:rPr lang="vi-VN" sz="2400" b="1" kern="0" dirty="0">
                <a:solidFill>
                  <a:srgbClr val="17479D"/>
                </a:solidFill>
                <a:latin typeface="+mj-lt"/>
                <a:cs typeface="Arial"/>
                <a:sym typeface="Arial"/>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428" y="676849"/>
            <a:ext cx="471620" cy="471619"/>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2544248" y="1282063"/>
            <a:ext cx="6402217" cy="715583"/>
          </a:xfrm>
          <a:prstGeom prst="rect">
            <a:avLst/>
          </a:prstGeom>
          <a:noFill/>
        </p:spPr>
        <p:txBody>
          <a:bodyPr wrap="square" lIns="91440" tIns="45721" rIns="91440" bIns="45721" rtlCol="0">
            <a:spAutoFit/>
          </a:bodyPr>
          <a:lstStyle/>
          <a:p>
            <a:pPr algn="just" defTabSz="1219161">
              <a:lnSpc>
                <a:spcPct val="150000"/>
              </a:lnSpc>
              <a:buClr>
                <a:srgbClr val="000000"/>
              </a:buClr>
            </a:pPr>
            <a:r>
              <a:rPr lang="vi-VN" sz="2400" b="1" kern="0" dirty="0">
                <a:solidFill>
                  <a:srgbClr val="FC7D77">
                    <a:lumMod val="75000"/>
                  </a:srgbClr>
                </a:solidFill>
                <a:latin typeface="+mj-lt"/>
                <a:cs typeface="Arial"/>
                <a:sym typeface="Arial"/>
              </a:rPr>
              <a:t>a) </a:t>
            </a:r>
            <a:r>
              <a:rPr lang="vi-VN" sz="2400" kern="0" dirty="0">
                <a:solidFill>
                  <a:srgbClr val="000000"/>
                </a:solidFill>
                <a:latin typeface="+mj-lt"/>
                <a:cs typeface="Arial"/>
                <a:sym typeface="Arial"/>
              </a:rPr>
              <a:t>Chọn </a:t>
            </a:r>
            <a:r>
              <a:rPr lang="vi-VN" sz="2700" b="1" kern="0" dirty="0">
                <a:solidFill>
                  <a:srgbClr val="FF0000"/>
                </a:solidFill>
                <a:latin typeface="+mj-lt"/>
                <a:cs typeface="Arial"/>
                <a:sym typeface="Arial"/>
              </a:rPr>
              <a:t>r</a:t>
            </a:r>
            <a:r>
              <a:rPr lang="vi-VN" sz="2700" kern="0" dirty="0">
                <a:solidFill>
                  <a:srgbClr val="000000"/>
                </a:solidFill>
                <a:latin typeface="+mj-lt"/>
                <a:cs typeface="Arial"/>
                <a:sym typeface="Arial"/>
              </a:rPr>
              <a:t>, </a:t>
            </a:r>
            <a:r>
              <a:rPr lang="vi-VN" sz="2700" b="1" kern="0" dirty="0">
                <a:solidFill>
                  <a:srgbClr val="FF0000"/>
                </a:solidFill>
                <a:latin typeface="+mj-lt"/>
                <a:cs typeface="Arial"/>
                <a:sym typeface="Arial"/>
              </a:rPr>
              <a:t>d</a:t>
            </a:r>
            <a:r>
              <a:rPr lang="vi-VN" sz="2700" kern="0" dirty="0">
                <a:solidFill>
                  <a:srgbClr val="000000"/>
                </a:solidFill>
                <a:latin typeface="+mj-lt"/>
                <a:cs typeface="Arial"/>
                <a:sym typeface="Arial"/>
              </a:rPr>
              <a:t> </a:t>
            </a:r>
            <a:r>
              <a:rPr lang="vi-VN" sz="2400" kern="0" dirty="0">
                <a:solidFill>
                  <a:srgbClr val="000000"/>
                </a:solidFill>
                <a:latin typeface="+mj-lt"/>
                <a:cs typeface="Arial"/>
                <a:sym typeface="Arial"/>
              </a:rPr>
              <a:t>hoặc </a:t>
            </a:r>
            <a:r>
              <a:rPr lang="vi-VN" sz="2700" b="1" kern="0" dirty="0">
                <a:solidFill>
                  <a:srgbClr val="FF0000"/>
                </a:solidFill>
                <a:latin typeface="+mj-lt"/>
                <a:cs typeface="Arial"/>
                <a:sym typeface="Arial"/>
              </a:rPr>
              <a:t>gi</a:t>
            </a:r>
            <a:r>
              <a:rPr lang="vi-VN" sz="2400" kern="0" dirty="0">
                <a:solidFill>
                  <a:srgbClr val="000000"/>
                </a:solidFill>
                <a:latin typeface="+mj-lt"/>
                <a:cs typeface="Arial"/>
                <a:sym typeface="Arial"/>
              </a:rPr>
              <a:t> thay cho ô vuông</a:t>
            </a:r>
          </a:p>
        </p:txBody>
      </p:sp>
      <p:sp>
        <p:nvSpPr>
          <p:cNvPr id="4" name="Rectangle 3">
            <a:extLst>
              <a:ext uri="{FF2B5EF4-FFF2-40B4-BE49-F238E27FC236}">
                <a16:creationId xmlns:a16="http://schemas.microsoft.com/office/drawing/2014/main" id="{795184D0-493B-9D40-A318-071FD9BE94D2}"/>
              </a:ext>
            </a:extLst>
          </p:cNvPr>
          <p:cNvSpPr/>
          <p:nvPr/>
        </p:nvSpPr>
        <p:spPr>
          <a:xfrm>
            <a:off x="3316146" y="2293398"/>
            <a:ext cx="6263833" cy="3254737"/>
          </a:xfrm>
          <a:prstGeom prst="rect">
            <a:avLst/>
          </a:prstGeom>
        </p:spPr>
        <p:txBody>
          <a:bodyPr wrap="square">
            <a:spAutoFit/>
          </a:bodyPr>
          <a:lstStyle/>
          <a:p>
            <a:pPr defTabSz="1219161">
              <a:lnSpc>
                <a:spcPct val="150000"/>
              </a:lnSpc>
              <a:buClr>
                <a:srgbClr val="000000"/>
              </a:buClr>
            </a:pPr>
            <a:r>
              <a:rPr lang="vi-VN" sz="2700" kern="0" dirty="0">
                <a:solidFill>
                  <a:srgbClr val="000000"/>
                </a:solidFill>
                <a:latin typeface="+mj-lt"/>
                <a:ea typeface="Calibri" panose="020F0502020204030204" pitchFamily="34" charset="0"/>
                <a:cs typeface="Arial"/>
                <a:sym typeface="Arial"/>
              </a:rPr>
              <a:t>Mưa </a:t>
            </a:r>
            <a:r>
              <a:rPr lang="en-US" sz="2700" kern="0" dirty="0">
                <a:solidFill>
                  <a:srgbClr val="000000"/>
                </a:solidFill>
                <a:latin typeface="+mj-lt"/>
                <a:ea typeface="Calibri" panose="020F0502020204030204" pitchFamily="34" charset="0"/>
                <a:cs typeface="Arial"/>
                <a:sym typeface="Arial"/>
              </a:rPr>
              <a:t> </a:t>
            </a:r>
            <a:r>
              <a:rPr lang="en-US" sz="2700" kern="0" dirty="0">
                <a:solidFill>
                  <a:srgbClr val="FF0000"/>
                </a:solidFill>
                <a:latin typeface="Times New Roman" pitchFamily="18" charset="0"/>
                <a:ea typeface="Calibri" panose="020F0502020204030204" pitchFamily="34" charset="0"/>
                <a:cs typeface="Times New Roman" pitchFamily="18" charset="0"/>
                <a:sym typeface="Arial"/>
              </a:rPr>
              <a:t>d</a:t>
            </a:r>
            <a:r>
              <a:rPr lang="vi-VN" sz="2700" kern="0" dirty="0">
                <a:solidFill>
                  <a:srgbClr val="000000"/>
                </a:solidFill>
                <a:latin typeface="+mj-lt"/>
                <a:ea typeface="Calibri" panose="020F0502020204030204" pitchFamily="34" charset="0"/>
                <a:cs typeface="Arial"/>
                <a:sym typeface="Arial"/>
              </a:rPr>
              <a:t>ăng</a:t>
            </a:r>
            <a:r>
              <a:rPr lang="en-US" sz="2700" kern="0" dirty="0">
                <a:solidFill>
                  <a:srgbClr val="000000"/>
                </a:solidFill>
                <a:latin typeface="+mj-lt"/>
                <a:ea typeface="Calibri" panose="020F0502020204030204" pitchFamily="34" charset="0"/>
                <a:cs typeface="Arial"/>
                <a:sym typeface="Arial"/>
              </a:rPr>
              <a:t> </a:t>
            </a:r>
            <a:r>
              <a:rPr lang="vi-VN" sz="2700" kern="0" dirty="0">
                <a:solidFill>
                  <a:srgbClr val="000000"/>
                </a:solidFill>
                <a:latin typeface="+mj-lt"/>
                <a:ea typeface="Calibri" panose="020F0502020204030204" pitchFamily="34" charset="0"/>
                <a:cs typeface="Arial"/>
                <a:sym typeface="Arial"/>
              </a:rPr>
              <a:t>trên đồng</a:t>
            </a:r>
            <a:endParaRPr lang="x-none" sz="2700" kern="0" dirty="0">
              <a:solidFill>
                <a:srgbClr val="000000"/>
              </a:solidFill>
              <a:latin typeface="+mj-lt"/>
              <a:ea typeface="Calibri" panose="020F0502020204030204" pitchFamily="34" charset="0"/>
              <a:cs typeface="Arial"/>
              <a:sym typeface="Arial"/>
            </a:endParaRPr>
          </a:p>
          <a:p>
            <a:pPr defTabSz="1219161">
              <a:lnSpc>
                <a:spcPct val="150000"/>
              </a:lnSpc>
              <a:buClr>
                <a:srgbClr val="000000"/>
              </a:buClr>
            </a:pPr>
            <a:r>
              <a:rPr lang="vi-VN" sz="2700" kern="0" dirty="0">
                <a:solidFill>
                  <a:srgbClr val="000000"/>
                </a:solidFill>
                <a:latin typeface="+mj-lt"/>
                <a:ea typeface="Calibri" panose="020F0502020204030204" pitchFamily="34" charset="0"/>
                <a:cs typeface="Arial"/>
                <a:sym typeface="Arial"/>
              </a:rPr>
              <a:t>Uốn mềm ngọn lúa</a:t>
            </a:r>
            <a:endParaRPr lang="x-none" sz="2700" kern="0" dirty="0">
              <a:solidFill>
                <a:srgbClr val="000000"/>
              </a:solidFill>
              <a:latin typeface="+mj-lt"/>
              <a:ea typeface="Calibri" panose="020F0502020204030204" pitchFamily="34" charset="0"/>
              <a:cs typeface="Arial"/>
              <a:sym typeface="Arial"/>
            </a:endParaRPr>
          </a:p>
          <a:p>
            <a:pPr defTabSz="1219161">
              <a:lnSpc>
                <a:spcPct val="150000"/>
              </a:lnSpc>
              <a:buClr>
                <a:srgbClr val="000000"/>
              </a:buClr>
            </a:pPr>
            <a:r>
              <a:rPr lang="vi-VN" sz="2700" kern="0" dirty="0">
                <a:solidFill>
                  <a:srgbClr val="000000"/>
                </a:solidFill>
                <a:latin typeface="+mj-lt"/>
                <a:ea typeface="Calibri" panose="020F0502020204030204" pitchFamily="34" charset="0"/>
                <a:cs typeface="Arial"/>
                <a:sym typeface="Arial"/>
              </a:rPr>
              <a:t>Hoa xoan theo</a:t>
            </a:r>
            <a:r>
              <a:rPr lang="en-US" sz="2700" kern="0" dirty="0">
                <a:solidFill>
                  <a:srgbClr val="000000"/>
                </a:solidFill>
                <a:latin typeface="+mj-lt"/>
                <a:ea typeface="Calibri" panose="020F0502020204030204" pitchFamily="34" charset="0"/>
                <a:cs typeface="Arial"/>
                <a:sym typeface="Arial"/>
              </a:rPr>
              <a:t> </a:t>
            </a:r>
            <a:r>
              <a:rPr lang="vi-VN" sz="2700" kern="0" dirty="0">
                <a:solidFill>
                  <a:srgbClr val="000000"/>
                </a:solidFill>
                <a:latin typeface="+mj-lt"/>
                <a:ea typeface="Calibri" panose="020F0502020204030204" pitchFamily="34" charset="0"/>
                <a:cs typeface="Arial"/>
                <a:sym typeface="Arial"/>
              </a:rPr>
              <a:t> </a:t>
            </a:r>
            <a:r>
              <a:rPr lang="en-US" sz="2800" kern="0" dirty="0" err="1">
                <a:solidFill>
                  <a:srgbClr val="FF0000"/>
                </a:solidFill>
                <a:latin typeface="Times New Roman" pitchFamily="18" charset="0"/>
                <a:ea typeface="Calibri" panose="020F0502020204030204" pitchFamily="34" charset="0"/>
                <a:cs typeface="Times New Roman" pitchFamily="18" charset="0"/>
                <a:sym typeface="Arial"/>
              </a:rPr>
              <a:t>gi</a:t>
            </a:r>
            <a:r>
              <a:rPr lang="vi-VN" sz="2700" kern="0" dirty="0">
                <a:solidFill>
                  <a:srgbClr val="000000"/>
                </a:solidFill>
                <a:latin typeface="+mj-lt"/>
                <a:ea typeface="Calibri" panose="020F0502020204030204" pitchFamily="34" charset="0"/>
                <a:cs typeface="Arial"/>
                <a:sym typeface="Arial"/>
              </a:rPr>
              <a:t>ó</a:t>
            </a:r>
            <a:endParaRPr lang="en-US" sz="2700" kern="0" dirty="0">
              <a:solidFill>
                <a:srgbClr val="000000"/>
              </a:solidFill>
              <a:latin typeface="+mj-lt"/>
              <a:ea typeface="Calibri" panose="020F0502020204030204" pitchFamily="34" charset="0"/>
              <a:cs typeface="Arial"/>
              <a:sym typeface="Arial"/>
            </a:endParaRPr>
          </a:p>
          <a:p>
            <a:pPr defTabSz="1219161">
              <a:lnSpc>
                <a:spcPct val="150000"/>
              </a:lnSpc>
              <a:buClr>
                <a:srgbClr val="000000"/>
              </a:buClr>
            </a:pPr>
            <a:r>
              <a:rPr lang="vi-VN" sz="2700" kern="0" dirty="0">
                <a:solidFill>
                  <a:srgbClr val="000000"/>
                </a:solidFill>
                <a:latin typeface="+mj-lt"/>
                <a:ea typeface="Calibri" panose="020F0502020204030204" pitchFamily="34" charset="0"/>
                <a:cs typeface="Arial"/>
                <a:sym typeface="Arial"/>
              </a:rPr>
              <a:t> </a:t>
            </a:r>
            <a:r>
              <a:rPr lang="en-US" sz="2800" kern="0" dirty="0">
                <a:solidFill>
                  <a:srgbClr val="FF0000"/>
                </a:solidFill>
                <a:latin typeface="Times New Roman" pitchFamily="18" charset="0"/>
                <a:ea typeface="Calibri" panose="020F0502020204030204" pitchFamily="34" charset="0"/>
                <a:cs typeface="Times New Roman" pitchFamily="18" charset="0"/>
                <a:sym typeface="Arial"/>
              </a:rPr>
              <a:t>R</a:t>
            </a:r>
            <a:r>
              <a:rPr lang="vi-VN" sz="2700" kern="0" dirty="0">
                <a:solidFill>
                  <a:srgbClr val="000000"/>
                </a:solidFill>
                <a:latin typeface="+mj-lt"/>
                <a:ea typeface="Calibri" panose="020F0502020204030204" pitchFamily="34" charset="0"/>
                <a:cs typeface="Arial"/>
                <a:sym typeface="Arial"/>
              </a:rPr>
              <a:t>ải tím mặt đường.</a:t>
            </a:r>
            <a:endParaRPr lang="x-none" sz="2700" kern="0" dirty="0">
              <a:solidFill>
                <a:srgbClr val="000000"/>
              </a:solidFill>
              <a:latin typeface="+mj-lt"/>
              <a:ea typeface="Calibri" panose="020F0502020204030204" pitchFamily="34" charset="0"/>
              <a:cs typeface="Arial"/>
              <a:sym typeface="Arial"/>
            </a:endParaRPr>
          </a:p>
          <a:p>
            <a:pPr algn="r" defTabSz="1219161">
              <a:lnSpc>
                <a:spcPct val="150000"/>
              </a:lnSpc>
              <a:buClr>
                <a:srgbClr val="000000"/>
              </a:buClr>
            </a:pPr>
            <a:r>
              <a:rPr lang="vi-VN" sz="2700" kern="0" dirty="0">
                <a:solidFill>
                  <a:srgbClr val="000000"/>
                </a:solidFill>
                <a:latin typeface="+mj-lt"/>
                <a:ea typeface="Calibri" panose="020F0502020204030204" pitchFamily="34" charset="0"/>
                <a:cs typeface="Arial"/>
                <a:sym typeface="Arial"/>
              </a:rPr>
              <a:t>	(Theo Nguyễn Bao)</a:t>
            </a:r>
            <a:endParaRPr lang="x-none" sz="2700" kern="0" dirty="0">
              <a:solidFill>
                <a:srgbClr val="000000"/>
              </a:solidFill>
              <a:latin typeface="+mj-lt"/>
              <a:ea typeface="Calibri" panose="020F0502020204030204" pitchFamily="34" charset="0"/>
              <a:cs typeface="Arial"/>
              <a:sym typeface="Arial"/>
            </a:endParaRPr>
          </a:p>
        </p:txBody>
      </p:sp>
      <p:pic>
        <p:nvPicPr>
          <p:cNvPr id="19" name="Picture 2" descr="Lúa Vàng Hình ảnh | Định dạng hình ảnh PNG 400280211| vn.lovepik.com">
            <a:extLst>
              <a:ext uri="{FF2B5EF4-FFF2-40B4-BE49-F238E27FC236}">
                <a16:creationId xmlns:a16="http://schemas.microsoft.com/office/drawing/2014/main"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8946456" y="-652928"/>
            <a:ext cx="1813932" cy="2920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id="{468D9E63-94C6-354F-874E-291247AEC5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82780" y="4964536"/>
            <a:ext cx="2760793" cy="193958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733187" y="6497429"/>
            <a:ext cx="2411895" cy="360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
        <p:nvSpPr>
          <p:cNvPr id="13" name="Rectangle 12"/>
          <p:cNvSpPr/>
          <p:nvPr/>
        </p:nvSpPr>
        <p:spPr>
          <a:xfrm>
            <a:off x="4109835" y="2441254"/>
            <a:ext cx="295267" cy="39756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26362" y="3748487"/>
            <a:ext cx="331971" cy="39756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99388" y="4430974"/>
            <a:ext cx="331971" cy="39756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3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par>
                                <p:cTn id="8" presetID="20" presetClass="exit" presetSubtype="0" fill="hold" grpId="0" nodeType="withEffect">
                                  <p:stCondLst>
                                    <p:cond delay="0"/>
                                  </p:stCondLst>
                                  <p:childTnLst>
                                    <p:animEffect transition="out" filter="wedg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20" presetClass="exit" presetSubtype="0" fill="hold" grpId="0" nodeType="withEffect">
                                  <p:stCondLst>
                                    <p:cond delay="0"/>
                                  </p:stCondLst>
                                  <p:childTnLst>
                                    <p:animEffect transition="out" filter="wedge">
                                      <p:cBhvr>
                                        <p:cTn id="12" dur="2000"/>
                                        <p:tgtEl>
                                          <p:spTgt spid="18"/>
                                        </p:tgtEl>
                                      </p:cBhvr>
                                    </p:animEffect>
                                    <p:set>
                                      <p:cBhvr>
                                        <p:cTn id="13"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E123E-802F-634C-BDB8-04C4E9E2376F}"/>
              </a:ext>
            </a:extLst>
          </p:cNvPr>
          <p:cNvSpPr txBox="1"/>
          <p:nvPr/>
        </p:nvSpPr>
        <p:spPr>
          <a:xfrm>
            <a:off x="2322752" y="691262"/>
            <a:ext cx="8013440" cy="646333"/>
          </a:xfrm>
          <a:prstGeom prst="rect">
            <a:avLst/>
          </a:prstGeom>
          <a:noFill/>
        </p:spPr>
        <p:txBody>
          <a:bodyPr wrap="square" lIns="91440" tIns="45721" rIns="91440" bIns="45721" rtlCol="0">
            <a:spAutoFit/>
          </a:bodyPr>
          <a:lstStyle/>
          <a:p>
            <a:pPr algn="just" defTabSz="1219161">
              <a:lnSpc>
                <a:spcPct val="150000"/>
              </a:lnSpc>
              <a:buClr>
                <a:srgbClr val="000000"/>
              </a:buClr>
            </a:pPr>
            <a:r>
              <a:rPr lang="vi-VN" sz="2400" b="1" kern="0" dirty="0">
                <a:solidFill>
                  <a:srgbClr val="FC7D77">
                    <a:lumMod val="75000"/>
                  </a:srgbClr>
                </a:solidFill>
                <a:latin typeface="+mj-lt"/>
                <a:cs typeface="Arial"/>
                <a:sym typeface="Arial"/>
              </a:rPr>
              <a:t>b) </a:t>
            </a:r>
            <a:r>
              <a:rPr lang="vi-VN" sz="2400" kern="0" dirty="0">
                <a:solidFill>
                  <a:srgbClr val="000000"/>
                </a:solidFill>
                <a:latin typeface="+mj-lt"/>
                <a:ea typeface="Calibri" panose="020F0502020204030204" pitchFamily="34" charset="0"/>
                <a:cs typeface="Times New Roman" panose="02020603050405020304" pitchFamily="18" charset="0"/>
                <a:sym typeface="Arial"/>
              </a:rPr>
              <a:t>Chọn tiếng trong hoặc đơn thay cho ô vuông.</a:t>
            </a:r>
            <a:r>
              <a:rPr lang="x-none" sz="2400" kern="0" dirty="0">
                <a:solidFill>
                  <a:srgbClr val="000000"/>
                </a:solidFill>
                <a:latin typeface="+mj-lt"/>
                <a:cs typeface="Arial"/>
                <a:sym typeface="Arial"/>
              </a:rPr>
              <a:t> </a:t>
            </a:r>
            <a:endParaRPr lang="vi-VN" sz="2400" kern="0" dirty="0">
              <a:solidFill>
                <a:srgbClr val="000000"/>
              </a:solidFill>
              <a:latin typeface="+mj-lt"/>
              <a:cs typeface="Arial"/>
              <a:sym typeface="Arial"/>
            </a:endParaRPr>
          </a:p>
        </p:txBody>
      </p:sp>
      <p:sp>
        <p:nvSpPr>
          <p:cNvPr id="11" name="Rectangle 10"/>
          <p:cNvSpPr/>
          <p:nvPr/>
        </p:nvSpPr>
        <p:spPr>
          <a:xfrm>
            <a:off x="8733187" y="6497429"/>
            <a:ext cx="2411895" cy="360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
        <p:nvSpPr>
          <p:cNvPr id="15" name="Rectangle 14">
            <a:extLst>
              <a:ext uri="{FF2B5EF4-FFF2-40B4-BE49-F238E27FC236}">
                <a16:creationId xmlns:a16="http://schemas.microsoft.com/office/drawing/2014/main" id="{EB2CFFF4-6CDF-804E-84CC-5E12102AEB29}"/>
              </a:ext>
            </a:extLst>
          </p:cNvPr>
          <p:cNvSpPr/>
          <p:nvPr/>
        </p:nvSpPr>
        <p:spPr>
          <a:xfrm>
            <a:off x="1759229" y="1180160"/>
            <a:ext cx="10721008" cy="2308324"/>
          </a:xfrm>
          <a:prstGeom prst="rect">
            <a:avLst/>
          </a:prstGeom>
        </p:spPr>
        <p:txBody>
          <a:bodyPr wrap="square">
            <a:spAutoFit/>
          </a:bodyPr>
          <a:lstStyle/>
          <a:p>
            <a:pPr algn="just" defTabSz="1219161">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Vườn cây tươi tốt nhờ công</a:t>
            </a:r>
            <a:r>
              <a:rPr lang="en-US" sz="2400" kern="0" dirty="0">
                <a:solidFill>
                  <a:srgbClr val="000000"/>
                </a:solidFill>
                <a:latin typeface="+mj-lt"/>
                <a:ea typeface="Calibri" panose="020F0502020204030204" pitchFamily="34" charset="0"/>
                <a:cs typeface="Arial"/>
                <a:sym typeface="Arial"/>
              </a:rPr>
              <a:t> </a:t>
            </a:r>
            <a:r>
              <a:rPr lang="en-US" sz="24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400" kern="0" dirty="0" err="1">
                <a:solidFill>
                  <a:srgbClr val="000000"/>
                </a:solidFill>
                <a:latin typeface="Times New Roman" pitchFamily="18" charset="0"/>
                <a:ea typeface="Calibri" panose="020F0502020204030204" pitchFamily="34" charset="0"/>
                <a:cs typeface="Times New Roman" pitchFamily="18" charset="0"/>
                <a:sym typeface="Arial"/>
              </a:rPr>
              <a:t>sức</a:t>
            </a:r>
            <a:r>
              <a:rPr lang="en-US" sz="240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2400" kern="0" dirty="0" err="1">
                <a:solidFill>
                  <a:srgbClr val="000000"/>
                </a:solidFill>
                <a:latin typeface="Times New Roman" pitchFamily="18" charset="0"/>
                <a:ea typeface="Calibri" panose="020F0502020204030204" pitchFamily="34" charset="0"/>
                <a:cs typeface="Times New Roman" pitchFamily="18" charset="0"/>
                <a:sym typeface="Arial"/>
              </a:rPr>
              <a:t>sứt</a:t>
            </a:r>
            <a:r>
              <a:rPr lang="en-US" sz="2400" kern="0">
                <a:solidFill>
                  <a:srgbClr val="000000"/>
                </a:solidFill>
                <a:latin typeface="Times New Roman" pitchFamily="18" charset="0"/>
                <a:ea typeface="Calibri" panose="020F0502020204030204" pitchFamily="34" charset="0"/>
                <a:cs typeface="Times New Roman" pitchFamily="18" charset="0"/>
                <a:sym typeface="Arial"/>
              </a:rPr>
              <a:t>) </a:t>
            </a:r>
            <a:r>
              <a:rPr lang="en-US" sz="2400" kern="0">
                <a:solidFill>
                  <a:srgbClr val="FF0000"/>
                </a:solidFill>
                <a:latin typeface="Times New Roman" pitchFamily="18" charset="0"/>
                <a:ea typeface="Calibri" panose="020F0502020204030204" pitchFamily="34" charset="0"/>
                <a:cs typeface="Times New Roman" pitchFamily="18" charset="0"/>
                <a:sym typeface="Arial"/>
              </a:rPr>
              <a:t> sức  </a:t>
            </a:r>
            <a:r>
              <a:rPr lang="vi-VN" sz="2400" kern="0">
                <a:solidFill>
                  <a:srgbClr val="000000"/>
                </a:solidFill>
                <a:latin typeface="+mj-lt"/>
                <a:ea typeface="Calibri" panose="020F0502020204030204" pitchFamily="34" charset="0"/>
                <a:cs typeface="Arial"/>
                <a:sym typeface="Arial"/>
              </a:rPr>
              <a:t>lao </a:t>
            </a:r>
            <a:r>
              <a:rPr lang="vi-VN" sz="2400" kern="0" dirty="0">
                <a:solidFill>
                  <a:srgbClr val="000000"/>
                </a:solidFill>
                <a:latin typeface="+mj-lt"/>
                <a:ea typeface="Calibri" panose="020F0502020204030204" pitchFamily="34" charset="0"/>
                <a:cs typeface="Arial"/>
                <a:sym typeface="Arial"/>
              </a:rPr>
              <a:t>động của cô bác nông dân.</a:t>
            </a:r>
          </a:p>
          <a:p>
            <a:pPr algn="just" defTabSz="1219161">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Đầu xuân, dân làng nô (nức/nứt</a:t>
            </a:r>
            <a:r>
              <a:rPr lang="vi-VN" sz="2400" kern="0">
                <a:solidFill>
                  <a:srgbClr val="000000"/>
                </a:solidFill>
                <a:latin typeface="+mj-lt"/>
                <a:ea typeface="Calibri" panose="020F0502020204030204" pitchFamily="34" charset="0"/>
                <a:cs typeface="Arial"/>
                <a:sym typeface="Arial"/>
              </a:rPr>
              <a:t>)  </a:t>
            </a:r>
            <a:r>
              <a:rPr lang="en-US" sz="2400" ker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nức</a:t>
            </a:r>
            <a:r>
              <a:rPr lang="vi-VN" sz="2400" ker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vi-VN" sz="2400" kern="0">
                <a:solidFill>
                  <a:srgbClr val="000000"/>
                </a:solidFill>
                <a:latin typeface="+mj-lt"/>
                <a:ea typeface="Calibri" panose="020F0502020204030204" pitchFamily="34" charset="0"/>
                <a:cs typeface="Arial"/>
                <a:sym typeface="Arial"/>
              </a:rPr>
              <a:t> ra </a:t>
            </a:r>
            <a:r>
              <a:rPr lang="vi-VN" sz="2400" kern="0" dirty="0">
                <a:solidFill>
                  <a:srgbClr val="000000"/>
                </a:solidFill>
                <a:latin typeface="+mj-lt"/>
                <a:ea typeface="Calibri" panose="020F0502020204030204" pitchFamily="34" charset="0"/>
                <a:cs typeface="Arial"/>
                <a:sym typeface="Arial"/>
              </a:rPr>
              <a:t>đồng để trồng cây.</a:t>
            </a:r>
          </a:p>
          <a:p>
            <a:pPr algn="just" defTabSz="1219161">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Nhiều loại củ, quả được dùng để làm (mức/ mứt</a:t>
            </a:r>
            <a:r>
              <a:rPr lang="vi-VN" sz="2400" kern="0">
                <a:solidFill>
                  <a:srgbClr val="000000"/>
                </a:solidFill>
                <a:latin typeface="+mj-lt"/>
                <a:ea typeface="Calibri" panose="020F0502020204030204" pitchFamily="34" charset="0"/>
                <a:cs typeface="Arial"/>
                <a:sym typeface="Arial"/>
              </a:rPr>
              <a:t>)  </a:t>
            </a:r>
            <a:r>
              <a:rPr lang="en-US" sz="2400" kern="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Arial"/>
              </a:rPr>
              <a:t>mứt</a:t>
            </a:r>
            <a:r>
              <a:rPr lang="en-US" sz="2400" kern="0">
                <a:solidFill>
                  <a:srgbClr val="000000"/>
                </a:solidFill>
                <a:latin typeface="+mj-lt"/>
                <a:ea typeface="Calibri" panose="020F0502020204030204" pitchFamily="34" charset="0"/>
                <a:cs typeface="Arial"/>
                <a:sym typeface="Arial"/>
              </a:rPr>
              <a:t> </a:t>
            </a:r>
            <a:r>
              <a:rPr lang="vi-VN" sz="2400" kern="0">
                <a:solidFill>
                  <a:srgbClr val="000000"/>
                </a:solidFill>
                <a:latin typeface="+mj-lt"/>
                <a:ea typeface="Calibri" panose="020F0502020204030204" pitchFamily="34" charset="0"/>
                <a:cs typeface="Arial"/>
                <a:sym typeface="Arial"/>
              </a:rPr>
              <a:t> Tết</a:t>
            </a:r>
            <a:r>
              <a:rPr lang="vi-VN" sz="2400" kern="0" dirty="0">
                <a:solidFill>
                  <a:srgbClr val="000000"/>
                </a:solidFill>
                <a:latin typeface="+mj-lt"/>
                <a:ea typeface="Calibri" panose="020F0502020204030204" pitchFamily="34" charset="0"/>
                <a:cs typeface="Arial"/>
                <a:sym typeface="Arial"/>
              </a:rPr>
              <a:t>.</a:t>
            </a:r>
          </a:p>
        </p:txBody>
      </p:sp>
      <p:sp>
        <p:nvSpPr>
          <p:cNvPr id="24" name="Rectangle 23">
            <a:extLst>
              <a:ext uri="{FF2B5EF4-FFF2-40B4-BE49-F238E27FC236}">
                <a16:creationId xmlns:a16="http://schemas.microsoft.com/office/drawing/2014/main" id="{B99530AD-C991-3249-918B-57A047968928}"/>
              </a:ext>
            </a:extLst>
          </p:cNvPr>
          <p:cNvSpPr/>
          <p:nvPr/>
        </p:nvSpPr>
        <p:spPr>
          <a:xfrm>
            <a:off x="6805749" y="1369092"/>
            <a:ext cx="514461" cy="485192"/>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61">
              <a:lnSpc>
                <a:spcPct val="150000"/>
              </a:lnSpc>
              <a:buClr>
                <a:srgbClr val="000000"/>
              </a:buClr>
              <a:defRPr/>
            </a:pPr>
            <a:endParaRPr lang="x-none" sz="1900" kern="0">
              <a:solidFill>
                <a:srgbClr val="BAE5E4"/>
              </a:solidFill>
              <a:latin typeface="+mj-lt"/>
              <a:sym typeface="Arial"/>
            </a:endParaRPr>
          </a:p>
        </p:txBody>
      </p:sp>
      <p:sp>
        <p:nvSpPr>
          <p:cNvPr id="25" name="Rectangle 24">
            <a:extLst>
              <a:ext uri="{FF2B5EF4-FFF2-40B4-BE49-F238E27FC236}">
                <a16:creationId xmlns:a16="http://schemas.microsoft.com/office/drawing/2014/main" id="{B99530AD-C991-3249-918B-57A047968928}"/>
              </a:ext>
            </a:extLst>
          </p:cNvPr>
          <p:cNvSpPr/>
          <p:nvPr/>
        </p:nvSpPr>
        <p:spPr>
          <a:xfrm>
            <a:off x="6102868" y="2091726"/>
            <a:ext cx="520001" cy="485192"/>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61">
              <a:lnSpc>
                <a:spcPct val="150000"/>
              </a:lnSpc>
              <a:buClr>
                <a:srgbClr val="000000"/>
              </a:buClr>
              <a:defRPr/>
            </a:pPr>
            <a:endParaRPr lang="x-none" sz="1900" kern="0">
              <a:solidFill>
                <a:srgbClr val="BAE5E4"/>
              </a:solidFill>
              <a:latin typeface="+mj-lt"/>
              <a:sym typeface="Arial"/>
            </a:endParaRPr>
          </a:p>
        </p:txBody>
      </p:sp>
      <p:sp>
        <p:nvSpPr>
          <p:cNvPr id="31" name="Rectangle 30">
            <a:extLst>
              <a:ext uri="{FF2B5EF4-FFF2-40B4-BE49-F238E27FC236}">
                <a16:creationId xmlns:a16="http://schemas.microsoft.com/office/drawing/2014/main" id="{B99530AD-C991-3249-918B-57A047968928}"/>
              </a:ext>
            </a:extLst>
          </p:cNvPr>
          <p:cNvSpPr/>
          <p:nvPr/>
        </p:nvSpPr>
        <p:spPr>
          <a:xfrm>
            <a:off x="8114447" y="2868295"/>
            <a:ext cx="618740" cy="485192"/>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61">
              <a:lnSpc>
                <a:spcPct val="150000"/>
              </a:lnSpc>
              <a:buClr>
                <a:srgbClr val="000000"/>
              </a:buClr>
              <a:defRPr/>
            </a:pPr>
            <a:endParaRPr lang="x-none" sz="1900" kern="0">
              <a:solidFill>
                <a:srgbClr val="BAE5E4"/>
              </a:solidFill>
              <a:latin typeface="+mj-lt"/>
              <a:sym typeface="Arial"/>
            </a:endParaRPr>
          </a:p>
        </p:txBody>
      </p:sp>
    </p:spTree>
    <p:extLst>
      <p:ext uri="{BB962C8B-B14F-4D97-AF65-F5344CB8AC3E}">
        <p14:creationId xmlns:p14="http://schemas.microsoft.com/office/powerpoint/2010/main" val="2529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fltVal val="0"/>
                                          </p:val>
                                        </p:tav>
                                      </p:tavLst>
                                    </p:anim>
                                    <p:animEffect transition="out" filter="fade">
                                      <p:cBhvr>
                                        <p:cTn id="8" dur="500"/>
                                        <p:tgtEl>
                                          <p:spTgt spid="24"/>
                                        </p:tgtEl>
                                      </p:cBhvr>
                                    </p:animEffect>
                                    <p:set>
                                      <p:cBhvr>
                                        <p:cTn id="9" dur="1" fill="hold">
                                          <p:stCondLst>
                                            <p:cond delay="499"/>
                                          </p:stCondLst>
                                        </p:cTn>
                                        <p:tgtEl>
                                          <p:spTgt spid="2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5"/>
                                        </p:tgtEl>
                                        <p:attrNameLst>
                                          <p:attrName>ppt_w</p:attrName>
                                        </p:attrNameLst>
                                      </p:cBhvr>
                                      <p:tavLst>
                                        <p:tav tm="0">
                                          <p:val>
                                            <p:strVal val="ppt_w"/>
                                          </p:val>
                                        </p:tav>
                                        <p:tav tm="100000">
                                          <p:val>
                                            <p:fltVal val="0"/>
                                          </p:val>
                                        </p:tav>
                                      </p:tavLst>
                                    </p:anim>
                                    <p:anim calcmode="lin" valueType="num">
                                      <p:cBhvr>
                                        <p:cTn id="14" dur="500"/>
                                        <p:tgtEl>
                                          <p:spTgt spid="25"/>
                                        </p:tgtEl>
                                        <p:attrNameLst>
                                          <p:attrName>ppt_h</p:attrName>
                                        </p:attrNameLst>
                                      </p:cBhvr>
                                      <p:tavLst>
                                        <p:tav tm="0">
                                          <p:val>
                                            <p:strVal val="ppt_h"/>
                                          </p:val>
                                        </p:tav>
                                        <p:tav tm="100000">
                                          <p:val>
                                            <p:fltVal val="0"/>
                                          </p:val>
                                        </p:tav>
                                      </p:tavLst>
                                    </p:anim>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31"/>
                                        </p:tgtEl>
                                        <p:attrNameLst>
                                          <p:attrName>ppt_w</p:attrName>
                                        </p:attrNameLst>
                                      </p:cBhvr>
                                      <p:tavLst>
                                        <p:tav tm="0">
                                          <p:val>
                                            <p:strVal val="ppt_w"/>
                                          </p:val>
                                        </p:tav>
                                        <p:tav tm="100000">
                                          <p:val>
                                            <p:fltVal val="0"/>
                                          </p:val>
                                        </p:tav>
                                      </p:tavLst>
                                    </p:anim>
                                    <p:anim calcmode="lin" valueType="num">
                                      <p:cBhvr>
                                        <p:cTn id="21" dur="500"/>
                                        <p:tgtEl>
                                          <p:spTgt spid="31"/>
                                        </p:tgtEl>
                                        <p:attrNameLst>
                                          <p:attrName>ppt_h</p:attrName>
                                        </p:attrNameLst>
                                      </p:cBhvr>
                                      <p:tavLst>
                                        <p:tav tm="0">
                                          <p:val>
                                            <p:strVal val="ppt_h"/>
                                          </p:val>
                                        </p:tav>
                                        <p:tav tm="100000">
                                          <p:val>
                                            <p:fltVal val="0"/>
                                          </p:val>
                                        </p:tav>
                                      </p:tavLst>
                                    </p:anim>
                                    <p:animEffect transition="out" filter="fade">
                                      <p:cBhvr>
                                        <p:cTn id="22" dur="500"/>
                                        <p:tgtEl>
                                          <p:spTgt spid="31"/>
                                        </p:tgtEl>
                                      </p:cBhvr>
                                    </p:animEffect>
                                    <p:set>
                                      <p:cBhvr>
                                        <p:cTn id="23"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763908" y="-793836"/>
            <a:ext cx="13382935" cy="7559397"/>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287296" y="4245312"/>
            <a:ext cx="2355008" cy="1766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3122878" y="2344145"/>
            <a:ext cx="7514201" cy="1023723"/>
          </a:xfrm>
          <a:prstGeom prst="rect">
            <a:avLst/>
          </a:prstGeom>
          <a:noFill/>
        </p:spPr>
        <p:txBody>
          <a:bodyPr wrap="square" lIns="145143" tIns="72571" rIns="145143" bIns="72571" rtlCol="0">
            <a:spAutoFit/>
          </a:bodyPr>
          <a:lstStyle/>
          <a:p>
            <a:pPr defTabSz="1451424">
              <a:buClr>
                <a:srgbClr val="000000"/>
              </a:buClr>
            </a:pPr>
            <a:r>
              <a:rPr lang="en-US" sz="5700" b="1" kern="0" dirty="0" err="1">
                <a:solidFill>
                  <a:srgbClr val="FC7D77">
                    <a:lumMod val="75000"/>
                  </a:srgbClr>
                </a:solidFill>
                <a:cs typeface="Arial"/>
                <a:sym typeface="Arial"/>
              </a:rPr>
              <a:t>Củng</a:t>
            </a:r>
            <a:r>
              <a:rPr lang="en-US" sz="5700" b="1" kern="0" dirty="0">
                <a:solidFill>
                  <a:srgbClr val="FC7D77">
                    <a:lumMod val="75000"/>
                  </a:srgbClr>
                </a:solidFill>
                <a:cs typeface="Arial"/>
                <a:sym typeface="Arial"/>
              </a:rPr>
              <a:t> </a:t>
            </a:r>
            <a:r>
              <a:rPr lang="en-US" sz="5700" b="1" kern="0" dirty="0" err="1">
                <a:solidFill>
                  <a:srgbClr val="FC7D77">
                    <a:lumMod val="75000"/>
                  </a:srgbClr>
                </a:solidFill>
                <a:cs typeface="Arial"/>
                <a:sym typeface="Arial"/>
              </a:rPr>
              <a:t>cố</a:t>
            </a:r>
            <a:r>
              <a:rPr lang="en-US" sz="5700" b="1" kern="0" dirty="0">
                <a:solidFill>
                  <a:srgbClr val="FC7D77">
                    <a:lumMod val="75000"/>
                  </a:srgbClr>
                </a:solidFill>
                <a:cs typeface="Arial"/>
                <a:sym typeface="Arial"/>
              </a:rPr>
              <a:t> - </a:t>
            </a:r>
            <a:r>
              <a:rPr lang="en-US" sz="5700" b="1" kern="0" dirty="0" err="1">
                <a:solidFill>
                  <a:srgbClr val="FC7D77">
                    <a:lumMod val="75000"/>
                  </a:srgbClr>
                </a:solidFill>
                <a:cs typeface="Arial"/>
                <a:sym typeface="Arial"/>
              </a:rPr>
              <a:t>Dặn</a:t>
            </a:r>
            <a:r>
              <a:rPr lang="en-US" sz="5700" b="1" kern="0" dirty="0">
                <a:solidFill>
                  <a:srgbClr val="FC7D77">
                    <a:lumMod val="75000"/>
                  </a:srgbClr>
                </a:solidFill>
                <a:cs typeface="Arial"/>
                <a:sym typeface="Arial"/>
              </a:rPr>
              <a:t> </a:t>
            </a:r>
            <a:r>
              <a:rPr lang="en-US" sz="5700" b="1" kern="0" dirty="0" err="1">
                <a:solidFill>
                  <a:srgbClr val="FC7D77">
                    <a:lumMod val="75000"/>
                  </a:srgbClr>
                </a:solidFill>
                <a:cs typeface="Arial"/>
                <a:sym typeface="Arial"/>
              </a:rPr>
              <a:t>dò</a:t>
            </a:r>
            <a:endParaRPr lang="en-US" sz="5700" b="1" kern="0" dirty="0">
              <a:solidFill>
                <a:srgbClr val="FC7D77">
                  <a:lumMod val="75000"/>
                </a:srgbClr>
              </a:solidFill>
              <a:cs typeface="Arial"/>
              <a:sym typeface="Arial"/>
            </a:endParaRPr>
          </a:p>
        </p:txBody>
      </p:sp>
      <p:sp>
        <p:nvSpPr>
          <p:cNvPr id="3" name="Rectangle 2"/>
          <p:cNvSpPr/>
          <p:nvPr/>
        </p:nvSpPr>
        <p:spPr>
          <a:xfrm>
            <a:off x="8737600" y="6553200"/>
            <a:ext cx="34544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5143" tIns="72571" rIns="145143" bIns="72571" rtlCol="0" anchor="ctr"/>
          <a:lstStyle/>
          <a:p>
            <a:pPr algn="ctr" defTabSz="1451424">
              <a:buClr>
                <a:srgbClr val="000000"/>
              </a:buClr>
            </a:pPr>
            <a:endParaRPr lang="en-US" sz="2200" kern="0">
              <a:solidFill>
                <a:srgbClr val="BAE5E4"/>
              </a:solidFill>
              <a:sym typeface="Arial"/>
            </a:endParaRPr>
          </a:p>
        </p:txBody>
      </p:sp>
      <p:sp>
        <p:nvSpPr>
          <p:cNvPr id="6" name="TextBox 5">
            <a:extLst>
              <a:ext uri="{FF2B5EF4-FFF2-40B4-BE49-F238E27FC236}">
                <a16:creationId xmlns:a16="http://schemas.microsoft.com/office/drawing/2014/main" id="{E3A0F6D4-667D-4732-8830-DD99801D6469}"/>
              </a:ext>
            </a:extLst>
          </p:cNvPr>
          <p:cNvSpPr txBox="1"/>
          <p:nvPr/>
        </p:nvSpPr>
        <p:spPr>
          <a:xfrm>
            <a:off x="3122878" y="3528001"/>
            <a:ext cx="7514201" cy="1762386"/>
          </a:xfrm>
          <a:prstGeom prst="rect">
            <a:avLst/>
          </a:prstGeom>
          <a:noFill/>
        </p:spPr>
        <p:txBody>
          <a:bodyPr wrap="square" lIns="145143" tIns="72571" rIns="145143" bIns="72571" rtlCol="0">
            <a:spAutoFit/>
          </a:bodyPr>
          <a:lstStyle/>
          <a:p>
            <a:pPr defTabSz="1451424">
              <a:buClr>
                <a:srgbClr val="000000"/>
              </a:buClr>
            </a:pPr>
            <a:r>
              <a:rPr lang="en-US" sz="4800" b="1" kern="0" dirty="0">
                <a:solidFill>
                  <a:srgbClr val="00B050"/>
                </a:solidFill>
                <a:cs typeface="Arial"/>
                <a:sym typeface="Arial"/>
              </a:rPr>
              <a:t>     </a:t>
            </a:r>
            <a:r>
              <a:rPr lang="en-US" sz="4800" b="1" kern="0" dirty="0" err="1">
                <a:solidFill>
                  <a:srgbClr val="00B050"/>
                </a:solidFill>
                <a:cs typeface="Arial"/>
                <a:sym typeface="Arial"/>
              </a:rPr>
              <a:t>Chuẩn</a:t>
            </a:r>
            <a:r>
              <a:rPr lang="en-US" sz="4800" b="1" kern="0" dirty="0">
                <a:solidFill>
                  <a:srgbClr val="00B050"/>
                </a:solidFill>
                <a:cs typeface="Arial"/>
                <a:sym typeface="Arial"/>
              </a:rPr>
              <a:t> </a:t>
            </a:r>
            <a:r>
              <a:rPr lang="en-US" sz="4800" b="1" kern="0" dirty="0" err="1">
                <a:solidFill>
                  <a:srgbClr val="00B050"/>
                </a:solidFill>
                <a:cs typeface="Arial"/>
                <a:sym typeface="Arial"/>
              </a:rPr>
              <a:t>bị</a:t>
            </a:r>
            <a:r>
              <a:rPr lang="en-US" sz="4800" b="1" kern="0" dirty="0">
                <a:solidFill>
                  <a:srgbClr val="00B050"/>
                </a:solidFill>
                <a:cs typeface="Arial"/>
                <a:sym typeface="Arial"/>
              </a:rPr>
              <a:t> </a:t>
            </a:r>
            <a:r>
              <a:rPr lang="en-US" sz="4800" b="1" kern="0" dirty="0" err="1">
                <a:solidFill>
                  <a:srgbClr val="00B050"/>
                </a:solidFill>
                <a:cs typeface="Arial"/>
                <a:sym typeface="Arial"/>
              </a:rPr>
              <a:t>bài</a:t>
            </a:r>
            <a:r>
              <a:rPr lang="en-US" sz="4800" b="1" kern="0" dirty="0">
                <a:solidFill>
                  <a:srgbClr val="00B050"/>
                </a:solidFill>
                <a:cs typeface="Arial"/>
                <a:sym typeface="Arial"/>
              </a:rPr>
              <a:t> </a:t>
            </a:r>
            <a:r>
              <a:rPr lang="en-US" sz="4800" b="1" kern="0" dirty="0" err="1">
                <a:solidFill>
                  <a:srgbClr val="00B050"/>
                </a:solidFill>
                <a:cs typeface="Arial"/>
                <a:sym typeface="Arial"/>
              </a:rPr>
              <a:t>sau</a:t>
            </a:r>
            <a:endParaRPr lang="en-US" sz="4800" b="1" kern="0" dirty="0">
              <a:solidFill>
                <a:srgbClr val="00B050"/>
              </a:solidFill>
              <a:cs typeface="Arial"/>
              <a:sym typeface="Arial"/>
            </a:endParaRPr>
          </a:p>
          <a:p>
            <a:pPr defTabSz="1451424">
              <a:buClr>
                <a:srgbClr val="000000"/>
              </a:buClr>
            </a:pPr>
            <a:r>
              <a:rPr lang="en-US" sz="5700" b="1" i="1" kern="0" dirty="0">
                <a:solidFill>
                  <a:schemeClr val="accent5">
                    <a:lumMod val="75000"/>
                  </a:schemeClr>
                </a:solidFill>
                <a:latin typeface="HP001 4 hàng" pitchFamily="34" charset="0"/>
                <a:cs typeface="Arial"/>
                <a:sym typeface="Arial"/>
              </a:rPr>
              <a:t>       </a:t>
            </a:r>
            <a:r>
              <a:rPr lang="en-US" sz="5700" b="1" i="1" kern="0" dirty="0" err="1">
                <a:solidFill>
                  <a:schemeClr val="accent5">
                    <a:lumMod val="75000"/>
                  </a:schemeClr>
                </a:solidFill>
                <a:latin typeface="HP001 4 hàng" pitchFamily="34" charset="0"/>
                <a:cs typeface="Arial"/>
                <a:sym typeface="Arial"/>
              </a:rPr>
              <a:t>Luỹ</a:t>
            </a:r>
            <a:r>
              <a:rPr lang="en-US" sz="5700" b="1" i="1" kern="0" dirty="0">
                <a:solidFill>
                  <a:schemeClr val="accent5">
                    <a:lumMod val="75000"/>
                  </a:schemeClr>
                </a:solidFill>
                <a:latin typeface="HP001 4 hàng" pitchFamily="34" charset="0"/>
                <a:cs typeface="Arial"/>
                <a:sym typeface="Arial"/>
              </a:rPr>
              <a:t> </a:t>
            </a:r>
            <a:r>
              <a:rPr lang="en-US" sz="5700" b="1" i="1" kern="0" dirty="0" err="1">
                <a:solidFill>
                  <a:schemeClr val="accent5">
                    <a:lumMod val="75000"/>
                  </a:schemeClr>
                </a:solidFill>
                <a:latin typeface="HP001 4 hàng" pitchFamily="34" charset="0"/>
                <a:cs typeface="Arial"/>
                <a:sym typeface="Arial"/>
              </a:rPr>
              <a:t>tre</a:t>
            </a:r>
            <a:endParaRPr lang="en-US" sz="5700" b="1" i="1" kern="0" dirty="0">
              <a:solidFill>
                <a:schemeClr val="accent5">
                  <a:lumMod val="75000"/>
                </a:schemeClr>
              </a:solidFill>
              <a:latin typeface="HP001 4 hàng" pitchFamily="34" charset="0"/>
              <a:cs typeface="Arial"/>
              <a:sym typeface="Arial"/>
            </a:endParaRPr>
          </a:p>
        </p:txBody>
      </p:sp>
    </p:spTree>
    <p:extLst>
      <p:ext uri="{BB962C8B-B14F-4D97-AF65-F5344CB8AC3E}">
        <p14:creationId xmlns:p14="http://schemas.microsoft.com/office/powerpoint/2010/main" val="289713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3049700" y="1854434"/>
            <a:ext cx="5874569" cy="442436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1090683"/>
            </a:xfrm>
            <a:prstGeom prst="rect">
              <a:avLst/>
            </a:prstGeom>
            <a:noFill/>
          </p:spPr>
          <p:txBody>
            <a:bodyPr wrap="square" rtlCol="0">
              <a:spAutoFit/>
            </a:bodyPr>
            <a:lstStyle/>
            <a:p>
              <a:pPr algn="ctr" defTabSz="1219161">
                <a:lnSpc>
                  <a:spcPct val="150000"/>
                </a:lnSpc>
                <a:buClr>
                  <a:srgbClr val="000000"/>
                </a:buClr>
              </a:pPr>
              <a:r>
                <a:rPr lang="vi-VN" sz="5900" b="1" kern="0" dirty="0">
                  <a:solidFill>
                    <a:srgbClr val="17479D"/>
                  </a:solidFill>
                  <a:latin typeface="UTM Avo" panose="02040603050506020204" pitchFamily="18" charset="0"/>
                  <a:cs typeface="Arial"/>
                  <a:sym typeface="Arial"/>
                </a:rPr>
                <a:t>VIẾT</a:t>
              </a:r>
              <a:endParaRPr lang="en-US" sz="5900" b="1" kern="0" dirty="0">
                <a:solidFill>
                  <a:srgbClr val="17479D"/>
                </a:solidFill>
                <a:latin typeface="UTM Avo" panose="02040603050506020204" pitchFamily="18" charset="0"/>
                <a:cs typeface="Arial"/>
                <a:sym typeface="Arial"/>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10" cy="727122"/>
            </a:xfrm>
            <a:prstGeom prst="rect">
              <a:avLst/>
            </a:prstGeom>
            <a:noFill/>
          </p:spPr>
          <p:txBody>
            <a:bodyPr wrap="square" rtlCol="0">
              <a:spAutoFit/>
            </a:bodyPr>
            <a:lstStyle/>
            <a:p>
              <a:pPr algn="ctr" defTabSz="1219161">
                <a:lnSpc>
                  <a:spcPct val="150000"/>
                </a:lnSpc>
                <a:buClr>
                  <a:srgbClr val="000000"/>
                </a:buClr>
              </a:pPr>
              <a:r>
                <a:rPr lang="vi-VN" sz="3800" b="1" kern="0">
                  <a:solidFill>
                    <a:srgbClr val="FFAB40">
                      <a:lumMod val="50000"/>
                    </a:srgbClr>
                  </a:solidFill>
                  <a:latin typeface="UTM Avo" panose="02040603050506020204" pitchFamily="18" charset="0"/>
                  <a:cs typeface="Arial"/>
                  <a:sym typeface="Arial"/>
                </a:rPr>
                <a:t>TIẾT 3</a:t>
              </a:r>
              <a:endParaRPr lang="en-US" sz="3800" b="1" kern="0" dirty="0">
                <a:solidFill>
                  <a:srgbClr val="FFAB40">
                    <a:lumMod val="50000"/>
                  </a:srgbClr>
                </a:solidFill>
                <a:latin typeface="UTM Avo" panose="02040603050506020204" pitchFamily="18" charset="0"/>
                <a:cs typeface="Arial"/>
                <a:sym typeface="Arial"/>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80" y="4263529"/>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F87520-44C6-BE4D-B355-631AF2C2AC8A}"/>
              </a:ext>
            </a:extLst>
          </p:cNvPr>
          <p:cNvSpPr txBox="1"/>
          <p:nvPr/>
        </p:nvSpPr>
        <p:spPr>
          <a:xfrm>
            <a:off x="3569784" y="625795"/>
            <a:ext cx="6160357" cy="1000276"/>
          </a:xfrm>
          <a:prstGeom prst="rect">
            <a:avLst/>
          </a:prstGeom>
          <a:noFill/>
        </p:spPr>
        <p:txBody>
          <a:bodyPr wrap="square" lIns="91440" tIns="45721" rIns="91440" bIns="45721" rtlCol="0">
            <a:spAutoFit/>
          </a:bodyPr>
          <a:lstStyle/>
          <a:p>
            <a:pPr algn="ctr" defTabSz="1219161">
              <a:buClr>
                <a:srgbClr val="000000"/>
              </a:buClr>
            </a:pPr>
            <a:r>
              <a:rPr lang="vi-VN" sz="5900" kern="0" dirty="0">
                <a:solidFill>
                  <a:srgbClr val="FFFFFF"/>
                </a:solidFill>
                <a:latin typeface="UTM Cookies" panose="02040603050506020204" pitchFamily="18" charset="0"/>
                <a:cs typeface="Arial"/>
                <a:sym typeface="Arial"/>
              </a:rPr>
              <a:t>MÙA VÀNG</a:t>
            </a:r>
            <a:endParaRPr lang="en-US" sz="5900" kern="0" dirty="0">
              <a:solidFill>
                <a:srgbClr val="FFFFFF"/>
              </a:solidFill>
              <a:latin typeface="UTM Cookies" panose="02040603050506020204" pitchFamily="18" charset="0"/>
              <a:cs typeface="Arial"/>
              <a:sym typeface="Arial"/>
            </a:endParaRPr>
          </a:p>
        </p:txBody>
      </p:sp>
      <p:grpSp>
        <p:nvGrpSpPr>
          <p:cNvPr id="17" name="Group 16">
            <a:extLst>
              <a:ext uri="{FF2B5EF4-FFF2-40B4-BE49-F238E27FC236}">
                <a16:creationId xmlns:a16="http://schemas.microsoft.com/office/drawing/2014/main" id="{C791C43A-7491-304D-A903-87C45875E014}"/>
              </a:ext>
            </a:extLst>
          </p:cNvPr>
          <p:cNvGrpSpPr/>
          <p:nvPr/>
        </p:nvGrpSpPr>
        <p:grpSpPr>
          <a:xfrm>
            <a:off x="2038925" y="771221"/>
            <a:ext cx="2175938" cy="957802"/>
            <a:chOff x="360464" y="617893"/>
            <a:chExt cx="1631953" cy="718352"/>
          </a:xfrm>
        </p:grpSpPr>
        <p:sp>
          <p:nvSpPr>
            <p:cNvPr id="18" name="TextBox 17">
              <a:extLst>
                <a:ext uri="{FF2B5EF4-FFF2-40B4-BE49-F238E27FC236}">
                  <a16:creationId xmlns:a16="http://schemas.microsoft.com/office/drawing/2014/main" id="{1DC349C8-2331-8940-AB59-F1749133B80A}"/>
                </a:ext>
              </a:extLst>
            </p:cNvPr>
            <p:cNvSpPr txBox="1"/>
            <p:nvPr/>
          </p:nvSpPr>
          <p:spPr>
            <a:xfrm>
              <a:off x="378771" y="617893"/>
              <a:ext cx="1613646" cy="692498"/>
            </a:xfrm>
            <a:prstGeom prst="rect">
              <a:avLst/>
            </a:prstGeom>
            <a:noFill/>
          </p:spPr>
          <p:txBody>
            <a:bodyPr wrap="square" rtlCol="0">
              <a:spAutoFit/>
            </a:bodyPr>
            <a:lstStyle/>
            <a:p>
              <a:pPr defTabSz="1219161">
                <a:buClr>
                  <a:srgbClr val="000000"/>
                </a:buClr>
              </a:pPr>
              <a:r>
                <a:rPr lang="en-US" sz="5400" kern="0" dirty="0">
                  <a:solidFill>
                    <a:srgbClr val="FFAB40">
                      <a:lumMod val="50000"/>
                    </a:srgbClr>
                  </a:solidFill>
                  <a:latin typeface="UTM Cookies" panose="02040603050506020204" pitchFamily="18" charset="0"/>
                  <a:cs typeface="Arial"/>
                  <a:sym typeface="Arial"/>
                </a:rPr>
                <a:t>BÀI</a:t>
              </a:r>
              <a:r>
                <a:rPr lang="en-US" sz="2400" kern="0" dirty="0">
                  <a:solidFill>
                    <a:srgbClr val="FFAB40">
                      <a:lumMod val="50000"/>
                    </a:srgbClr>
                  </a:solidFill>
                  <a:latin typeface="UTM Cookies" panose="02040603050506020204" pitchFamily="18" charset="0"/>
                  <a:cs typeface="Arial"/>
                  <a:sym typeface="Arial"/>
                </a:rPr>
                <a:t> </a:t>
              </a:r>
              <a:r>
                <a:rPr lang="en-US" sz="5400" kern="0" dirty="0">
                  <a:solidFill>
                    <a:srgbClr val="FFAB40">
                      <a:lumMod val="50000"/>
                    </a:srgbClr>
                  </a:solidFill>
                  <a:latin typeface="UTM Cookies" panose="02040603050506020204" pitchFamily="18" charset="0"/>
                  <a:cs typeface="Arial"/>
                  <a:sym typeface="Arial"/>
                </a:rPr>
                <a:t>6</a:t>
              </a:r>
            </a:p>
          </p:txBody>
        </p:sp>
        <p:sp>
          <p:nvSpPr>
            <p:cNvPr id="19" name="TextBox 18">
              <a:extLst>
                <a:ext uri="{FF2B5EF4-FFF2-40B4-BE49-F238E27FC236}">
                  <a16:creationId xmlns:a16="http://schemas.microsoft.com/office/drawing/2014/main" id="{76ECB9B4-578D-D646-AC79-594F564449BD}"/>
                </a:ext>
              </a:extLst>
            </p:cNvPr>
            <p:cNvSpPr txBox="1"/>
            <p:nvPr/>
          </p:nvSpPr>
          <p:spPr>
            <a:xfrm>
              <a:off x="360464" y="643747"/>
              <a:ext cx="1613646" cy="692498"/>
            </a:xfrm>
            <a:prstGeom prst="rect">
              <a:avLst/>
            </a:prstGeom>
            <a:noFill/>
          </p:spPr>
          <p:txBody>
            <a:bodyPr wrap="square" rtlCol="0">
              <a:spAutoFit/>
            </a:bodyPr>
            <a:lstStyle/>
            <a:p>
              <a:pPr defTabSz="1219161">
                <a:buClr>
                  <a:srgbClr val="000000"/>
                </a:buClr>
              </a:pPr>
              <a:r>
                <a:rPr lang="en-US" sz="5400" kern="0" dirty="0">
                  <a:solidFill>
                    <a:srgbClr val="FFAB40"/>
                  </a:solidFill>
                  <a:latin typeface="UTM Cookies" panose="02040603050506020204" pitchFamily="18" charset="0"/>
                  <a:cs typeface="Arial"/>
                  <a:sym typeface="Arial"/>
                </a:rPr>
                <a:t>BÀI</a:t>
              </a:r>
              <a:r>
                <a:rPr lang="en-US" sz="2400" kern="0" dirty="0">
                  <a:solidFill>
                    <a:srgbClr val="FFAB40"/>
                  </a:solidFill>
                  <a:latin typeface="UTM Cookies" panose="02040603050506020204" pitchFamily="18" charset="0"/>
                  <a:cs typeface="Arial"/>
                  <a:sym typeface="Arial"/>
                </a:rPr>
                <a:t> </a:t>
              </a:r>
              <a:r>
                <a:rPr lang="en-US" sz="5400" kern="0" dirty="0">
                  <a:solidFill>
                    <a:srgbClr val="FFAB40"/>
                  </a:solidFill>
                  <a:latin typeface="UTM Cookies" panose="02040603050506020204" pitchFamily="18" charset="0"/>
                  <a:cs typeface="Arial"/>
                  <a:sym typeface="Arial"/>
                </a:rPr>
                <a:t>6</a:t>
              </a:r>
            </a:p>
          </p:txBody>
        </p:sp>
      </p:grpSp>
      <p:sp>
        <p:nvSpPr>
          <p:cNvPr id="20" name="Rectangle 19"/>
          <p:cNvSpPr/>
          <p:nvPr/>
        </p:nvSpPr>
        <p:spPr>
          <a:xfrm>
            <a:off x="8733187" y="6497429"/>
            <a:ext cx="2411895" cy="360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Tree>
    <p:extLst>
      <p:ext uri="{BB962C8B-B14F-4D97-AF65-F5344CB8AC3E}">
        <p14:creationId xmlns:p14="http://schemas.microsoft.com/office/powerpoint/2010/main" val="145943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2235767" y="286553"/>
            <a:ext cx="7154436" cy="840873"/>
          </a:xfrm>
          <a:prstGeom prst="rect">
            <a:avLst/>
          </a:prstGeom>
          <a:noFill/>
        </p:spPr>
        <p:txBody>
          <a:bodyPr wrap="square" lIns="91440" tIns="45721" rIns="91440" bIns="45721" rtlCol="0">
            <a:spAutoFit/>
          </a:bodyPr>
          <a:lstStyle/>
          <a:p>
            <a:pPr algn="ctr" defTabSz="1219161">
              <a:lnSpc>
                <a:spcPct val="150000"/>
              </a:lnSpc>
              <a:buClr>
                <a:srgbClr val="000000"/>
              </a:buClr>
            </a:pPr>
            <a:r>
              <a:rPr lang="vi-VN" sz="3700" b="1" kern="0" dirty="0">
                <a:solidFill>
                  <a:srgbClr val="FF0000"/>
                </a:solidFill>
                <a:latin typeface="Arial-SGK-TV" pitchFamily="2" charset="0"/>
                <a:cs typeface="Arial-SGK-TV" pitchFamily="2" charset="0"/>
                <a:sym typeface="Arial"/>
              </a:rPr>
              <a:t>Mùa vàng</a:t>
            </a:r>
            <a:endParaRPr lang="en-US" sz="3700" b="1" kern="0" dirty="0">
              <a:solidFill>
                <a:srgbClr val="FF0000"/>
              </a:solidFill>
              <a:latin typeface="Arial-SGK-TV" pitchFamily="2" charset="0"/>
              <a:cs typeface="Arial-SGK-TV" pitchFamily="2" charset="0"/>
              <a:sym typeface="Arial"/>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755561" y="1127426"/>
            <a:ext cx="10483403" cy="4108819"/>
          </a:xfrm>
          <a:prstGeom prst="rect">
            <a:avLst/>
          </a:prstGeom>
          <a:noFill/>
        </p:spPr>
        <p:txBody>
          <a:bodyPr wrap="square" lIns="91440" tIns="45721" rIns="91440" bIns="45721" rtlCol="0">
            <a:spAutoFit/>
          </a:bodyPr>
          <a:lstStyle/>
          <a:p>
            <a:pPr marL="10584" algn="just" defTabSz="1219161">
              <a:lnSpc>
                <a:spcPct val="150000"/>
              </a:lnSpc>
              <a:buClr>
                <a:srgbClr val="000000"/>
              </a:buClr>
            </a:pPr>
            <a:r>
              <a:rPr lang="vi-VN" sz="2700" kern="0" dirty="0">
                <a:solidFill>
                  <a:srgbClr val="000000"/>
                </a:solidFill>
                <a:latin typeface="+mj-lt"/>
                <a:cs typeface="Arial"/>
                <a:sym typeface="Arial"/>
              </a:rPr>
              <a:t>     </a:t>
            </a:r>
            <a:r>
              <a:rPr lang="vi-VN" sz="2900" b="1" kern="0" dirty="0">
                <a:solidFill>
                  <a:srgbClr val="7030A0"/>
                </a:solidFill>
                <a:latin typeface="Arial" panose="020B0604020202020204" pitchFamily="34" charset="0"/>
                <a:cs typeface="Arial" panose="020B0604020202020204" pitchFamily="34" charset="0"/>
                <a:sym typeface="Arial"/>
              </a:rPr>
              <a:t>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10584" algn="just" defTabSz="1219161">
              <a:lnSpc>
                <a:spcPct val="150000"/>
              </a:lnSpc>
              <a:buClr>
                <a:srgbClr val="000000"/>
              </a:buClr>
            </a:pPr>
            <a:r>
              <a:rPr lang="vi-VN" sz="2900" b="1" kern="0" dirty="0">
                <a:solidFill>
                  <a:srgbClr val="7030A0"/>
                </a:solidFill>
                <a:latin typeface="HP001 4 hàng" pitchFamily="34" charset="0"/>
                <a:cs typeface="Arial"/>
                <a:sym typeface="Arial"/>
              </a:rPr>
              <a:t> </a:t>
            </a:r>
          </a:p>
        </p:txBody>
      </p:sp>
      <p:sp>
        <p:nvSpPr>
          <p:cNvPr id="10" name="Rectangle 9"/>
          <p:cNvSpPr/>
          <p:nvPr/>
        </p:nvSpPr>
        <p:spPr>
          <a:xfrm>
            <a:off x="867742" y="5014992"/>
            <a:ext cx="10277340" cy="1431163"/>
          </a:xfrm>
          <a:prstGeom prst="rect">
            <a:avLst/>
          </a:prstGeom>
        </p:spPr>
        <p:txBody>
          <a:bodyPr wrap="square" lIns="91440" tIns="45721" rIns="91440" bIns="45721">
            <a:spAutoFit/>
          </a:bodyPr>
          <a:lstStyle/>
          <a:p>
            <a:pPr marL="355590" algn="just" defTabSz="1219161">
              <a:lnSpc>
                <a:spcPct val="150000"/>
              </a:lnSpc>
              <a:buClr>
                <a:srgbClr val="000000"/>
              </a:buClr>
            </a:pPr>
            <a:r>
              <a:rPr lang="en-US" sz="2900" kern="0" dirty="0" err="1">
                <a:solidFill>
                  <a:srgbClr val="00B050"/>
                </a:solidFill>
                <a:latin typeface="Times New Roman" pitchFamily="18" charset="0"/>
                <a:cs typeface="Times New Roman" pitchFamily="18" charset="0"/>
                <a:sym typeface="Arial"/>
              </a:rPr>
              <a:t>Để</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có</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cái</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thu</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hoạch</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người</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nông</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dân</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đã</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làm</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những</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việc</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là</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cày</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bừa</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gieo</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hạt</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ươm</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mầm</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chăm</a:t>
            </a:r>
            <a:r>
              <a:rPr lang="en-US" sz="2900" kern="0" dirty="0">
                <a:solidFill>
                  <a:srgbClr val="00B050"/>
                </a:solidFill>
                <a:latin typeface="Times New Roman" pitchFamily="18" charset="0"/>
                <a:cs typeface="Times New Roman" pitchFamily="18" charset="0"/>
                <a:sym typeface="Arial"/>
              </a:rPr>
              <a:t> </a:t>
            </a:r>
            <a:r>
              <a:rPr lang="en-US" sz="2900" kern="0" dirty="0" err="1">
                <a:solidFill>
                  <a:srgbClr val="00B050"/>
                </a:solidFill>
                <a:latin typeface="Times New Roman" pitchFamily="18" charset="0"/>
                <a:cs typeface="Times New Roman" pitchFamily="18" charset="0"/>
                <a:sym typeface="Arial"/>
              </a:rPr>
              <a:t>sóc</a:t>
            </a:r>
            <a:r>
              <a:rPr lang="en-US" sz="2900" kern="0" dirty="0">
                <a:solidFill>
                  <a:srgbClr val="00B050"/>
                </a:solidFill>
                <a:latin typeface="Times New Roman" pitchFamily="18" charset="0"/>
                <a:cs typeface="Times New Roman" pitchFamily="18" charset="0"/>
                <a:sym typeface="Arial"/>
              </a:rPr>
              <a:t>.</a:t>
            </a:r>
          </a:p>
        </p:txBody>
      </p:sp>
      <p:sp>
        <p:nvSpPr>
          <p:cNvPr id="16" name="Rectangle 15"/>
          <p:cNvSpPr/>
          <p:nvPr/>
        </p:nvSpPr>
        <p:spPr>
          <a:xfrm>
            <a:off x="858592" y="4474496"/>
            <a:ext cx="10277340" cy="761749"/>
          </a:xfrm>
          <a:prstGeom prst="rect">
            <a:avLst/>
          </a:prstGeom>
        </p:spPr>
        <p:txBody>
          <a:bodyPr wrap="square" lIns="91440" tIns="45721" rIns="91440" bIns="45721">
            <a:spAutoFit/>
          </a:bodyPr>
          <a:lstStyle/>
          <a:p>
            <a:pPr marL="355590" algn="just" defTabSz="1219161">
              <a:lnSpc>
                <a:spcPct val="150000"/>
              </a:lnSpc>
              <a:buClr>
                <a:srgbClr val="000000"/>
              </a:buClr>
            </a:pPr>
            <a:r>
              <a:rPr lang="en-US" sz="2900" kern="0" dirty="0" err="1">
                <a:solidFill>
                  <a:srgbClr val="FF0000"/>
                </a:solidFill>
                <a:latin typeface="Times New Roman" pitchFamily="18" charset="0"/>
                <a:cs typeface="Times New Roman" pitchFamily="18" charset="0"/>
                <a:sym typeface="Arial"/>
              </a:rPr>
              <a:t>Để</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có</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cái</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thu</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hoạch</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người</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nông</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dân</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đã</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làm</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những</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việc</a:t>
            </a:r>
            <a:r>
              <a:rPr lang="en-US" sz="2900" kern="0" dirty="0">
                <a:solidFill>
                  <a:srgbClr val="FF0000"/>
                </a:solidFill>
                <a:latin typeface="Times New Roman" pitchFamily="18" charset="0"/>
                <a:cs typeface="Times New Roman" pitchFamily="18" charset="0"/>
                <a:sym typeface="Arial"/>
              </a:rPr>
              <a:t> </a:t>
            </a:r>
            <a:r>
              <a:rPr lang="en-US" sz="2900" kern="0" dirty="0" err="1">
                <a:solidFill>
                  <a:srgbClr val="FF0000"/>
                </a:solidFill>
                <a:latin typeface="Times New Roman" pitchFamily="18" charset="0"/>
                <a:cs typeface="Times New Roman" pitchFamily="18" charset="0"/>
                <a:sym typeface="Arial"/>
              </a:rPr>
              <a:t>gì</a:t>
            </a:r>
            <a:r>
              <a:rPr lang="en-US" sz="2900" kern="0" dirty="0">
                <a:solidFill>
                  <a:srgbClr val="FF0000"/>
                </a:solidFill>
                <a:latin typeface="Times New Roman" pitchFamily="18" charset="0"/>
                <a:cs typeface="Times New Roman" pitchFamily="18" charset="0"/>
                <a:sym typeface="Arial"/>
              </a:rPr>
              <a:t>?</a:t>
            </a:r>
          </a:p>
        </p:txBody>
      </p:sp>
      <p:sp>
        <p:nvSpPr>
          <p:cNvPr id="17" name="Rectangle 16"/>
          <p:cNvSpPr/>
          <p:nvPr/>
        </p:nvSpPr>
        <p:spPr>
          <a:xfrm>
            <a:off x="8733187" y="6497429"/>
            <a:ext cx="2411895" cy="360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Tree>
    <p:extLst>
      <p:ext uri="{BB962C8B-B14F-4D97-AF65-F5344CB8AC3E}">
        <p14:creationId xmlns:p14="http://schemas.microsoft.com/office/powerpoint/2010/main" val="23810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2518782" y="329877"/>
            <a:ext cx="7154436" cy="840873"/>
          </a:xfrm>
          <a:prstGeom prst="rect">
            <a:avLst/>
          </a:prstGeom>
          <a:noFill/>
        </p:spPr>
        <p:txBody>
          <a:bodyPr wrap="square" lIns="91440" tIns="45721" rIns="91440" bIns="45721" rtlCol="0">
            <a:spAutoFit/>
          </a:bodyPr>
          <a:lstStyle/>
          <a:p>
            <a:pPr algn="ctr" defTabSz="1219161">
              <a:lnSpc>
                <a:spcPct val="150000"/>
              </a:lnSpc>
              <a:buClr>
                <a:srgbClr val="000000"/>
              </a:buClr>
            </a:pPr>
            <a:r>
              <a:rPr lang="vi-VN" sz="3700" b="1" kern="0" dirty="0">
                <a:solidFill>
                  <a:srgbClr val="FF0000"/>
                </a:solidFill>
                <a:latin typeface="Arial-SGK-TV" pitchFamily="2" charset="0"/>
                <a:cs typeface="Arial-SGK-TV" pitchFamily="2" charset="0"/>
                <a:sym typeface="Arial"/>
              </a:rPr>
              <a:t>Mùa vàng</a:t>
            </a:r>
            <a:endParaRPr lang="en-US" sz="3700" b="1" kern="0" dirty="0">
              <a:solidFill>
                <a:srgbClr val="FF0000"/>
              </a:solidFill>
              <a:latin typeface="Arial-SGK-TV" pitchFamily="2" charset="0"/>
              <a:cs typeface="Arial-SGK-TV" pitchFamily="2" charset="0"/>
              <a:sym typeface="Arial"/>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854298" y="1408165"/>
            <a:ext cx="10483403" cy="4655059"/>
          </a:xfrm>
          <a:prstGeom prst="rect">
            <a:avLst/>
          </a:prstGeom>
          <a:noFill/>
        </p:spPr>
        <p:txBody>
          <a:bodyPr wrap="square" lIns="91440" tIns="45721" rIns="91440" bIns="45721" rtlCol="0">
            <a:spAutoFit/>
          </a:bodyPr>
          <a:lstStyle/>
          <a:p>
            <a:pPr marL="10584" algn="just" defTabSz="1219161">
              <a:lnSpc>
                <a:spcPct val="150000"/>
              </a:lnSpc>
              <a:buClr>
                <a:srgbClr val="000000"/>
              </a:buClr>
            </a:pPr>
            <a:r>
              <a:rPr lang="vi-VN" sz="2700" kern="0" dirty="0">
                <a:solidFill>
                  <a:srgbClr val="000000"/>
                </a:solidFill>
                <a:latin typeface="+mj-lt"/>
                <a:cs typeface="Arial"/>
                <a:sym typeface="Arial"/>
              </a:rPr>
              <a:t>     </a:t>
            </a:r>
            <a:r>
              <a:rPr lang="vi-VN" sz="2900" b="1" kern="0" dirty="0">
                <a:solidFill>
                  <a:srgbClr val="7030A0"/>
                </a:solidFill>
                <a:latin typeface="Arial-SGK-TV" pitchFamily="2" charset="0"/>
                <a:cs typeface="Arial-SGK-TV" pitchFamily="2" charset="0"/>
                <a:sym typeface="Arial"/>
              </a:rPr>
              <a:t>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10584" algn="just" defTabSz="1219161">
              <a:lnSpc>
                <a:spcPct val="150000"/>
              </a:lnSpc>
              <a:buClr>
                <a:srgbClr val="000000"/>
              </a:buClr>
            </a:pPr>
            <a:r>
              <a:rPr lang="vi-VN" sz="2900" b="1" kern="0" dirty="0">
                <a:solidFill>
                  <a:srgbClr val="7030A0"/>
                </a:solidFill>
                <a:latin typeface="HP001 4 hàng" pitchFamily="34" charset="0"/>
                <a:cs typeface="Arial"/>
                <a:sym typeface="Arial"/>
              </a:rPr>
              <a:t> </a:t>
            </a:r>
          </a:p>
          <a:p>
            <a:pPr marL="355590" algn="just" defTabSz="1219161">
              <a:lnSpc>
                <a:spcPct val="150000"/>
              </a:lnSpc>
              <a:buClr>
                <a:srgbClr val="000000"/>
              </a:buClr>
            </a:pPr>
            <a:endParaRPr lang="en-US" sz="2700" kern="0" dirty="0">
              <a:solidFill>
                <a:srgbClr val="000000"/>
              </a:solidFill>
              <a:latin typeface="+mj-lt"/>
              <a:cs typeface="Arial"/>
              <a:sym typeface="Arial"/>
            </a:endParaRPr>
          </a:p>
        </p:txBody>
      </p: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806700" y="2657574"/>
            <a:ext cx="7120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1305335" y="2033905"/>
            <a:ext cx="6780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F3943F-2941-5E4E-B96B-8055ECAD4CA0}"/>
              </a:ext>
            </a:extLst>
          </p:cNvPr>
          <p:cNvCxnSpPr>
            <a:cxnSpLocks/>
          </p:cNvCxnSpPr>
          <p:nvPr/>
        </p:nvCxnSpPr>
        <p:spPr>
          <a:xfrm>
            <a:off x="3246775" y="4030662"/>
            <a:ext cx="8462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67CCA1-AA73-5344-AE55-2A4D219EA981}"/>
              </a:ext>
            </a:extLst>
          </p:cNvPr>
          <p:cNvCxnSpPr>
            <a:cxnSpLocks/>
          </p:cNvCxnSpPr>
          <p:nvPr/>
        </p:nvCxnSpPr>
        <p:spPr>
          <a:xfrm>
            <a:off x="9625068" y="2657574"/>
            <a:ext cx="693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AB7E27-7FC7-4C47-811B-15050CA3E690}"/>
              </a:ext>
            </a:extLst>
          </p:cNvPr>
          <p:cNvSpPr txBox="1"/>
          <p:nvPr/>
        </p:nvSpPr>
        <p:spPr>
          <a:xfrm>
            <a:off x="1392355" y="4903620"/>
            <a:ext cx="7436530" cy="574390"/>
          </a:xfrm>
          <a:prstGeom prst="rect">
            <a:avLst/>
          </a:prstGeom>
          <a:noFill/>
        </p:spPr>
        <p:txBody>
          <a:bodyPr wrap="square" lIns="91440" tIns="45721" rIns="91440" bIns="45721" rtlCol="0">
            <a:spAutoFit/>
          </a:bodyPr>
          <a:lstStyle/>
          <a:p>
            <a:pPr algn="ctr">
              <a:lnSpc>
                <a:spcPct val="150000"/>
              </a:lnSpc>
            </a:pPr>
            <a:r>
              <a:rPr lang="en-US" sz="2400" b="1" dirty="0" err="1">
                <a:solidFill>
                  <a:srgbClr val="FF0000"/>
                </a:solidFill>
                <a:latin typeface="UTM Avo" panose="02040603050506020204" pitchFamily="18" charset="0"/>
              </a:rPr>
              <a:t>Đoạn</a:t>
            </a:r>
            <a:r>
              <a:rPr lang="en-US" sz="2400" b="1" dirty="0">
                <a:solidFill>
                  <a:srgbClr val="FF0000"/>
                </a:solidFill>
                <a:latin typeface="UTM Avo" panose="02040603050506020204" pitchFamily="18" charset="0"/>
              </a:rPr>
              <a:t> </a:t>
            </a:r>
            <a:r>
              <a:rPr lang="en-US" sz="2400" b="1" err="1">
                <a:solidFill>
                  <a:srgbClr val="FF0000"/>
                </a:solidFill>
                <a:latin typeface="UTM Avo" panose="02040603050506020204" pitchFamily="18" charset="0"/>
              </a:rPr>
              <a:t>văn</a:t>
            </a:r>
            <a:r>
              <a:rPr lang="en-US" sz="2400" b="1">
                <a:solidFill>
                  <a:srgbClr val="FF0000"/>
                </a:solidFill>
                <a:latin typeface="UTM Avo" panose="02040603050506020204" pitchFamily="18" charset="0"/>
              </a:rPr>
              <a:t> có mấy câu ?</a:t>
            </a:r>
            <a:endParaRPr lang="en-US" sz="2400" b="1" dirty="0">
              <a:solidFill>
                <a:srgbClr val="FF0000"/>
              </a:solidFill>
              <a:latin typeface="UTM Avo" panose="02040603050506020204" pitchFamily="18" charset="0"/>
            </a:endParaRPr>
          </a:p>
        </p:txBody>
      </p:sp>
      <p:sp>
        <p:nvSpPr>
          <p:cNvPr id="12" name="TextBox 11">
            <a:extLst>
              <a:ext uri="{FF2B5EF4-FFF2-40B4-BE49-F238E27FC236}">
                <a16:creationId xmlns:a16="http://schemas.microsoft.com/office/drawing/2014/main" id="{B4AB7E27-7FC7-4C47-811B-15050CA3E690}"/>
              </a:ext>
            </a:extLst>
          </p:cNvPr>
          <p:cNvSpPr txBox="1"/>
          <p:nvPr/>
        </p:nvSpPr>
        <p:spPr>
          <a:xfrm>
            <a:off x="2162741" y="5578640"/>
            <a:ext cx="6059353" cy="574390"/>
          </a:xfrm>
          <a:prstGeom prst="rect">
            <a:avLst/>
          </a:prstGeom>
          <a:noFill/>
        </p:spPr>
        <p:txBody>
          <a:bodyPr wrap="square" lIns="91440" tIns="45721" rIns="91440" bIns="45721" rtlCol="0">
            <a:spAutoFit/>
          </a:bodyPr>
          <a:lstStyle/>
          <a:p>
            <a:pPr algn="ctr">
              <a:lnSpc>
                <a:spcPct val="150000"/>
              </a:lnSpc>
            </a:pPr>
            <a:r>
              <a:rPr lang="en-US" sz="2400" b="1">
                <a:solidFill>
                  <a:srgbClr val="FF0000"/>
                </a:solidFill>
                <a:latin typeface="UTM Avo" panose="02040603050506020204" pitchFamily="18" charset="0"/>
              </a:rPr>
              <a:t>Những chữ nào viết hoa?</a:t>
            </a:r>
            <a:endParaRPr lang="en-US" sz="2400" b="1" dirty="0">
              <a:solidFill>
                <a:srgbClr val="FF0000"/>
              </a:solidFill>
              <a:latin typeface="UTM Avo" panose="02040603050506020204" pitchFamily="18" charset="0"/>
            </a:endParaRPr>
          </a:p>
        </p:txBody>
      </p:sp>
      <p:sp>
        <p:nvSpPr>
          <p:cNvPr id="13" name="Rectangle 12"/>
          <p:cNvSpPr/>
          <p:nvPr/>
        </p:nvSpPr>
        <p:spPr>
          <a:xfrm>
            <a:off x="8733187" y="6497429"/>
            <a:ext cx="2411895" cy="360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Tree>
    <p:extLst>
      <p:ext uri="{BB962C8B-B14F-4D97-AF65-F5344CB8AC3E}">
        <p14:creationId xmlns:p14="http://schemas.microsoft.com/office/powerpoint/2010/main" val="40827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501906" y="858921"/>
            <a:ext cx="7154436" cy="946415"/>
          </a:xfrm>
          <a:prstGeom prst="rect">
            <a:avLst/>
          </a:prstGeom>
          <a:noFill/>
        </p:spPr>
        <p:txBody>
          <a:bodyPr wrap="square" lIns="91440" tIns="45721" rIns="91440" bIns="45721" rtlCol="0">
            <a:spAutoFit/>
          </a:bodyPr>
          <a:lstStyle/>
          <a:p>
            <a:pPr algn="ctr" defTabSz="1219161">
              <a:lnSpc>
                <a:spcPct val="150000"/>
              </a:lnSpc>
              <a:buClr>
                <a:srgbClr val="000000"/>
              </a:buClr>
            </a:pPr>
            <a:r>
              <a:rPr lang="en-US" sz="3700" b="1" kern="0" dirty="0" err="1">
                <a:solidFill>
                  <a:srgbClr val="FF0000"/>
                </a:solidFill>
                <a:latin typeface="HP001 4 hàng" pitchFamily="34" charset="0"/>
                <a:cs typeface="Arial"/>
                <a:sym typeface="Arial"/>
              </a:rPr>
              <a:t>Luyện</a:t>
            </a:r>
            <a:r>
              <a:rPr lang="en-US" sz="3700" b="1" kern="0" dirty="0">
                <a:solidFill>
                  <a:srgbClr val="FF0000"/>
                </a:solidFill>
                <a:latin typeface="HP001 4 hàng" pitchFamily="34" charset="0"/>
                <a:cs typeface="Arial"/>
                <a:sym typeface="Arial"/>
              </a:rPr>
              <a:t> </a:t>
            </a:r>
            <a:r>
              <a:rPr lang="en-US" sz="3700" b="1" kern="0" dirty="0" err="1">
                <a:solidFill>
                  <a:srgbClr val="FF0000"/>
                </a:solidFill>
                <a:latin typeface="HP001 4 hàng" pitchFamily="34" charset="0"/>
                <a:cs typeface="Arial"/>
                <a:sym typeface="Arial"/>
              </a:rPr>
              <a:t>viết</a:t>
            </a:r>
            <a:r>
              <a:rPr lang="en-US" sz="3700" b="1" kern="0" dirty="0">
                <a:solidFill>
                  <a:srgbClr val="FF0000"/>
                </a:solidFill>
                <a:latin typeface="HP001 4 hàng" pitchFamily="34" charset="0"/>
                <a:cs typeface="Arial"/>
                <a:sym typeface="Arial"/>
              </a:rPr>
              <a:t> </a:t>
            </a:r>
            <a:r>
              <a:rPr lang="en-US" sz="3700" b="1" kern="0" dirty="0" err="1">
                <a:solidFill>
                  <a:srgbClr val="FF0000"/>
                </a:solidFill>
                <a:latin typeface="HP001 4 hàng" pitchFamily="34" charset="0"/>
                <a:cs typeface="Arial"/>
                <a:sym typeface="Arial"/>
              </a:rPr>
              <a:t>từ</a:t>
            </a:r>
            <a:r>
              <a:rPr lang="en-US" sz="3700" b="1" kern="0" dirty="0">
                <a:solidFill>
                  <a:srgbClr val="FF0000"/>
                </a:solidFill>
                <a:latin typeface="HP001 4 hàng" pitchFamily="34" charset="0"/>
                <a:cs typeface="Arial"/>
                <a:sym typeface="Arial"/>
              </a:rPr>
              <a:t> </a:t>
            </a:r>
            <a:r>
              <a:rPr lang="en-US" sz="3700" b="1" kern="0" dirty="0" err="1">
                <a:solidFill>
                  <a:srgbClr val="FF0000"/>
                </a:solidFill>
                <a:latin typeface="HP001 4 hàng" pitchFamily="34" charset="0"/>
                <a:cs typeface="Arial"/>
                <a:sym typeface="Arial"/>
              </a:rPr>
              <a:t>khó</a:t>
            </a:r>
            <a:endParaRPr lang="en-US" sz="3700" b="1" kern="0" dirty="0">
              <a:solidFill>
                <a:srgbClr val="FF0000"/>
              </a:solidFill>
              <a:latin typeface="HP001 4 hàng" pitchFamily="34" charset="0"/>
              <a:cs typeface="Arial"/>
              <a:sym typeface="Arial"/>
            </a:endParaRPr>
          </a:p>
        </p:txBody>
      </p:sp>
      <p:sp>
        <p:nvSpPr>
          <p:cNvPr id="3" name="Rectangle 2">
            <a:extLst>
              <a:ext uri="{FF2B5EF4-FFF2-40B4-BE49-F238E27FC236}">
                <a16:creationId xmlns:a16="http://schemas.microsoft.com/office/drawing/2014/main" id="{04B2AE07-AE20-3040-9F7E-25ABBA398403}"/>
              </a:ext>
            </a:extLst>
          </p:cNvPr>
          <p:cNvSpPr/>
          <p:nvPr/>
        </p:nvSpPr>
        <p:spPr>
          <a:xfrm>
            <a:off x="2577321" y="1752084"/>
            <a:ext cx="7995684" cy="830999"/>
          </a:xfrm>
          <a:prstGeom prst="rect">
            <a:avLst/>
          </a:prstGeom>
        </p:spPr>
        <p:txBody>
          <a:bodyPr wrap="square" lIns="91440" tIns="45721" rIns="91440" bIns="45721">
            <a:spAutoFit/>
          </a:bodyPr>
          <a:lstStyle/>
          <a:p>
            <a:pPr algn="just" defTabSz="1219161">
              <a:lnSpc>
                <a:spcPct val="150000"/>
              </a:lnSpc>
              <a:buClr>
                <a:srgbClr val="000000"/>
              </a:buClr>
            </a:pPr>
            <a:r>
              <a:rPr lang="vi-VN" sz="3200" kern="0" dirty="0">
                <a:solidFill>
                  <a:srgbClr val="000000"/>
                </a:solidFill>
                <a:latin typeface="+mj-lt"/>
                <a:cs typeface="Arial"/>
                <a:sym typeface="Arial"/>
              </a:rPr>
              <a:t>     </a:t>
            </a:r>
            <a:r>
              <a:rPr lang="vi-VN" sz="3200" b="1" kern="0" dirty="0">
                <a:solidFill>
                  <a:srgbClr val="7030A0"/>
                </a:solidFill>
                <a:latin typeface="HP001 4 hàng" pitchFamily="34" charset="0"/>
                <a:cs typeface="Arial"/>
                <a:sym typeface="Arial"/>
              </a:rPr>
              <a:t>cày bừa</a:t>
            </a:r>
          </a:p>
        </p:txBody>
      </p:sp>
      <p:sp>
        <p:nvSpPr>
          <p:cNvPr id="4" name="Oval 3">
            <a:extLst>
              <a:ext uri="{FF2B5EF4-FFF2-40B4-BE49-F238E27FC236}">
                <a16:creationId xmlns:a16="http://schemas.microsoft.com/office/drawing/2014/main" id="{E1DFA7C5-42F0-644F-A449-37BAD5B856D4}"/>
              </a:ext>
            </a:extLst>
          </p:cNvPr>
          <p:cNvSpPr/>
          <p:nvPr/>
        </p:nvSpPr>
        <p:spPr>
          <a:xfrm>
            <a:off x="2728141" y="207699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defTabSz="1219161">
              <a:buClr>
                <a:srgbClr val="000000"/>
              </a:buClr>
            </a:pPr>
            <a:endParaRPr lang="vi-VN" sz="1900" kern="0">
              <a:solidFill>
                <a:srgbClr val="BAE5E4"/>
              </a:solidFill>
              <a:latin typeface="+mj-lt"/>
              <a:sym typeface="Arial"/>
            </a:endParaRPr>
          </a:p>
        </p:txBody>
      </p:sp>
      <p:sp>
        <p:nvSpPr>
          <p:cNvPr id="5" name="Rectangle 4">
            <a:extLst>
              <a:ext uri="{FF2B5EF4-FFF2-40B4-BE49-F238E27FC236}">
                <a16:creationId xmlns:a16="http://schemas.microsoft.com/office/drawing/2014/main" id="{89984686-D9C8-1541-B1BE-DF75E6CE61B6}"/>
              </a:ext>
            </a:extLst>
          </p:cNvPr>
          <p:cNvSpPr/>
          <p:nvPr/>
        </p:nvSpPr>
        <p:spPr>
          <a:xfrm>
            <a:off x="2577321" y="2536676"/>
            <a:ext cx="7995684" cy="830999"/>
          </a:xfrm>
          <a:prstGeom prst="rect">
            <a:avLst/>
          </a:prstGeom>
        </p:spPr>
        <p:txBody>
          <a:bodyPr wrap="square" lIns="91440" tIns="45721" rIns="91440" bIns="45721">
            <a:spAutoFit/>
          </a:bodyPr>
          <a:lstStyle/>
          <a:p>
            <a:pPr algn="just" defTabSz="1219161">
              <a:lnSpc>
                <a:spcPct val="150000"/>
              </a:lnSpc>
              <a:buClr>
                <a:srgbClr val="000000"/>
              </a:buClr>
            </a:pPr>
            <a:r>
              <a:rPr lang="vi-VN" sz="3200" kern="0" dirty="0">
                <a:solidFill>
                  <a:srgbClr val="000000"/>
                </a:solidFill>
                <a:latin typeface="+mj-lt"/>
                <a:cs typeface="Arial"/>
                <a:sym typeface="Arial"/>
              </a:rPr>
              <a:t>     </a:t>
            </a:r>
            <a:r>
              <a:rPr lang="vi-VN" sz="3200" b="1" kern="0" dirty="0">
                <a:solidFill>
                  <a:srgbClr val="7030A0"/>
                </a:solidFill>
                <a:latin typeface="HP001 4 hàng" pitchFamily="34" charset="0"/>
                <a:cs typeface="Arial"/>
                <a:sym typeface="Arial"/>
              </a:rPr>
              <a:t>gieo hạt</a:t>
            </a:r>
          </a:p>
        </p:txBody>
      </p:sp>
      <p:sp>
        <p:nvSpPr>
          <p:cNvPr id="6" name="Oval 5">
            <a:extLst>
              <a:ext uri="{FF2B5EF4-FFF2-40B4-BE49-F238E27FC236}">
                <a16:creationId xmlns:a16="http://schemas.microsoft.com/office/drawing/2014/main" id="{F72DEC70-6CE3-A84E-B133-9B8831666FB9}"/>
              </a:ext>
            </a:extLst>
          </p:cNvPr>
          <p:cNvSpPr/>
          <p:nvPr/>
        </p:nvSpPr>
        <p:spPr>
          <a:xfrm>
            <a:off x="2728141" y="286158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defTabSz="1219161">
              <a:buClr>
                <a:srgbClr val="000000"/>
              </a:buClr>
            </a:pPr>
            <a:endParaRPr lang="vi-VN" sz="1900" kern="0">
              <a:solidFill>
                <a:srgbClr val="BAE5E4"/>
              </a:solidFill>
              <a:latin typeface="+mj-lt"/>
              <a:sym typeface="Arial"/>
            </a:endParaRPr>
          </a:p>
        </p:txBody>
      </p:sp>
      <p:sp>
        <p:nvSpPr>
          <p:cNvPr id="7" name="Rectangle 6">
            <a:extLst>
              <a:ext uri="{FF2B5EF4-FFF2-40B4-BE49-F238E27FC236}">
                <a16:creationId xmlns:a16="http://schemas.microsoft.com/office/drawing/2014/main" id="{050DC3C9-D8FE-8343-84BC-BA7E05AFEB0D}"/>
              </a:ext>
            </a:extLst>
          </p:cNvPr>
          <p:cNvSpPr/>
          <p:nvPr/>
        </p:nvSpPr>
        <p:spPr>
          <a:xfrm>
            <a:off x="2577321" y="4154532"/>
            <a:ext cx="7995684" cy="830999"/>
          </a:xfrm>
          <a:prstGeom prst="rect">
            <a:avLst/>
          </a:prstGeom>
        </p:spPr>
        <p:txBody>
          <a:bodyPr wrap="square" lIns="91440" tIns="45721" rIns="91440" bIns="45721">
            <a:spAutoFit/>
          </a:bodyPr>
          <a:lstStyle/>
          <a:p>
            <a:pPr algn="just" defTabSz="1219161">
              <a:lnSpc>
                <a:spcPct val="150000"/>
              </a:lnSpc>
              <a:buClr>
                <a:srgbClr val="000000"/>
              </a:buClr>
            </a:pPr>
            <a:r>
              <a:rPr lang="vi-VN" sz="3200" kern="0" dirty="0">
                <a:solidFill>
                  <a:srgbClr val="000000"/>
                </a:solidFill>
                <a:latin typeface="+mj-lt"/>
                <a:cs typeface="Arial"/>
                <a:sym typeface="Arial"/>
              </a:rPr>
              <a:t>     </a:t>
            </a:r>
            <a:r>
              <a:rPr lang="vi-VN" sz="3200" b="1" kern="0" dirty="0">
                <a:solidFill>
                  <a:srgbClr val="7030A0"/>
                </a:solidFill>
                <a:latin typeface="HP001 4 hàng" pitchFamily="34" charset="0"/>
                <a:cs typeface="Arial"/>
                <a:sym typeface="Arial"/>
              </a:rPr>
              <a:t>vườn cây</a:t>
            </a:r>
          </a:p>
        </p:txBody>
      </p:sp>
      <p:sp>
        <p:nvSpPr>
          <p:cNvPr id="8" name="Oval 7">
            <a:extLst>
              <a:ext uri="{FF2B5EF4-FFF2-40B4-BE49-F238E27FC236}">
                <a16:creationId xmlns:a16="http://schemas.microsoft.com/office/drawing/2014/main" id="{48FA0106-3394-A74C-9895-B3A17E410635}"/>
              </a:ext>
            </a:extLst>
          </p:cNvPr>
          <p:cNvSpPr/>
          <p:nvPr/>
        </p:nvSpPr>
        <p:spPr>
          <a:xfrm>
            <a:off x="2728141" y="447944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defTabSz="1219161">
              <a:buClr>
                <a:srgbClr val="000000"/>
              </a:buClr>
            </a:pPr>
            <a:endParaRPr lang="vi-VN" sz="1900" kern="0">
              <a:solidFill>
                <a:srgbClr val="BAE5E4"/>
              </a:solidFill>
              <a:latin typeface="+mj-lt"/>
              <a:sym typeface="Arial"/>
            </a:endParaRPr>
          </a:p>
        </p:txBody>
      </p:sp>
      <p:sp>
        <p:nvSpPr>
          <p:cNvPr id="13" name="Rectangle 12">
            <a:extLst>
              <a:ext uri="{FF2B5EF4-FFF2-40B4-BE49-F238E27FC236}">
                <a16:creationId xmlns:a16="http://schemas.microsoft.com/office/drawing/2014/main" id="{29207175-DBBC-5B47-9626-791F4B16E07A}"/>
              </a:ext>
            </a:extLst>
          </p:cNvPr>
          <p:cNvSpPr/>
          <p:nvPr/>
        </p:nvSpPr>
        <p:spPr>
          <a:xfrm>
            <a:off x="2577321" y="3345603"/>
            <a:ext cx="7995684" cy="830999"/>
          </a:xfrm>
          <a:prstGeom prst="rect">
            <a:avLst/>
          </a:prstGeom>
        </p:spPr>
        <p:txBody>
          <a:bodyPr wrap="square" lIns="91440" tIns="45721" rIns="91440" bIns="45721">
            <a:spAutoFit/>
          </a:bodyPr>
          <a:lstStyle/>
          <a:p>
            <a:pPr algn="just" defTabSz="1219161">
              <a:lnSpc>
                <a:spcPct val="150000"/>
              </a:lnSpc>
              <a:buClr>
                <a:srgbClr val="000000"/>
              </a:buClr>
            </a:pPr>
            <a:r>
              <a:rPr lang="vi-VN" sz="3200" kern="0" dirty="0">
                <a:solidFill>
                  <a:srgbClr val="000000"/>
                </a:solidFill>
                <a:latin typeface="+mj-lt"/>
                <a:cs typeface="Arial"/>
                <a:sym typeface="Arial"/>
              </a:rPr>
              <a:t>     </a:t>
            </a:r>
            <a:r>
              <a:rPr lang="vi-VN" sz="3200" b="1" kern="0" dirty="0">
                <a:solidFill>
                  <a:srgbClr val="7030A0"/>
                </a:solidFill>
                <a:latin typeface="HP001 4 hàng" pitchFamily="34" charset="0"/>
                <a:cs typeface="Arial"/>
                <a:sym typeface="Arial"/>
              </a:rPr>
              <a:t>hạn hán</a:t>
            </a:r>
          </a:p>
        </p:txBody>
      </p:sp>
      <p:sp>
        <p:nvSpPr>
          <p:cNvPr id="14" name="Oval 13">
            <a:extLst>
              <a:ext uri="{FF2B5EF4-FFF2-40B4-BE49-F238E27FC236}">
                <a16:creationId xmlns:a16="http://schemas.microsoft.com/office/drawing/2014/main" id="{CA6FFE91-FD4E-EE41-A780-5D30A5D67AE4}"/>
              </a:ext>
            </a:extLst>
          </p:cNvPr>
          <p:cNvSpPr/>
          <p:nvPr/>
        </p:nvSpPr>
        <p:spPr>
          <a:xfrm>
            <a:off x="2728141" y="367051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p>
            <a:pPr algn="ctr" defTabSz="1219161">
              <a:buClr>
                <a:srgbClr val="000000"/>
              </a:buClr>
            </a:pPr>
            <a:endParaRPr lang="vi-VN" sz="1900" kern="0">
              <a:solidFill>
                <a:srgbClr val="BAE5E4"/>
              </a:solidFill>
              <a:latin typeface="+mj-lt"/>
              <a:sym typeface="Arial"/>
            </a:endParaRPr>
          </a:p>
        </p:txBody>
      </p:sp>
      <p:sp>
        <p:nvSpPr>
          <p:cNvPr id="11" name="Rectangle 10"/>
          <p:cNvSpPr/>
          <p:nvPr/>
        </p:nvSpPr>
        <p:spPr>
          <a:xfrm>
            <a:off x="8733187" y="6497429"/>
            <a:ext cx="2411895" cy="360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Tree>
    <p:extLst>
      <p:ext uri="{BB962C8B-B14F-4D97-AF65-F5344CB8AC3E}">
        <p14:creationId xmlns:p14="http://schemas.microsoft.com/office/powerpoint/2010/main" val="19322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79" y="1547000"/>
            <a:ext cx="3284119" cy="3479961"/>
          </a:xfrm>
          <a:prstGeom prst="rect">
            <a:avLst/>
          </a:prstGeom>
        </p:spPr>
      </p:pic>
      <p:pic>
        <p:nvPicPr>
          <p:cNvPr id="6" name="Picture 5"/>
          <p:cNvPicPr>
            <a:picLocks noChangeAspect="1"/>
          </p:cNvPicPr>
          <p:nvPr/>
        </p:nvPicPr>
        <p:blipFill rotWithShape="1">
          <a:blip r:embed="rId3"/>
          <a:srcRect l="13436" t="84985" r="12967" b="6114"/>
          <a:stretch/>
        </p:blipFill>
        <p:spPr>
          <a:xfrm>
            <a:off x="-57146" y="11"/>
            <a:ext cx="12249150"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9"/>
            <a:ext cx="12211051" cy="1104900"/>
          </a:xfrm>
          <a:prstGeom prst="rect">
            <a:avLst/>
          </a:prstGeom>
        </p:spPr>
      </p:pic>
      <p:pic>
        <p:nvPicPr>
          <p:cNvPr id="8" name="图片 7"/>
          <p:cNvPicPr>
            <a:picLocks noChangeAspect="1"/>
          </p:cNvPicPr>
          <p:nvPr/>
        </p:nvPicPr>
        <p:blipFill>
          <a:blip r:embed="rId5"/>
          <a:stretch>
            <a:fillRect/>
          </a:stretch>
        </p:blipFill>
        <p:spPr>
          <a:xfrm>
            <a:off x="22955" y="4851917"/>
            <a:ext cx="1508265" cy="1969499"/>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6"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a:buNone/>
            </a:pPr>
            <a:endParaRPr lang="zh-CN" altLang="en-US" sz="2400" b="1">
              <a:solidFill>
                <a:prstClr val="white"/>
              </a:solidFill>
              <a:sym typeface="Arial"/>
            </a:endParaRPr>
          </a:p>
        </p:txBody>
      </p:sp>
      <p:sp>
        <p:nvSpPr>
          <p:cNvPr id="12" name="五角星 36"/>
          <p:cNvSpPr/>
          <p:nvPr/>
        </p:nvSpPr>
        <p:spPr>
          <a:xfrm rot="2755789">
            <a:off x="9870495" y="144580"/>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a:buNone/>
            </a:pPr>
            <a:endParaRPr lang="zh-CN" altLang="en-US" sz="2400" b="1">
              <a:solidFill>
                <a:prstClr val="white"/>
              </a:solidFill>
              <a:sym typeface="Arial"/>
            </a:endParaRPr>
          </a:p>
        </p:txBody>
      </p:sp>
      <p:sp>
        <p:nvSpPr>
          <p:cNvPr id="13" name="五角星 35"/>
          <p:cNvSpPr/>
          <p:nvPr/>
        </p:nvSpPr>
        <p:spPr>
          <a:xfrm rot="19384917">
            <a:off x="10646276" y="-97401"/>
            <a:ext cx="620834"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a:buNone/>
            </a:pPr>
            <a:endParaRPr lang="zh-CN" altLang="en-US" sz="2400" b="1">
              <a:solidFill>
                <a:prstClr val="white"/>
              </a:solidFill>
              <a:sym typeface="Arial"/>
            </a:endParaRPr>
          </a:p>
        </p:txBody>
      </p:sp>
      <p:sp>
        <p:nvSpPr>
          <p:cNvPr id="14" name="五角星 34"/>
          <p:cNvSpPr/>
          <p:nvPr/>
        </p:nvSpPr>
        <p:spPr>
          <a:xfrm rot="337835">
            <a:off x="11462374" y="-28477"/>
            <a:ext cx="632108"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a:buNone/>
            </a:pPr>
            <a:endParaRPr lang="zh-CN" altLang="en-US" sz="2400" b="1">
              <a:solidFill>
                <a:prstClr val="white"/>
              </a:solidFill>
              <a:sym typeface="Arial"/>
            </a:endParaRPr>
          </a:p>
        </p:txBody>
      </p:sp>
      <p:sp>
        <p:nvSpPr>
          <p:cNvPr id="15" name="五角星 36"/>
          <p:cNvSpPr/>
          <p:nvPr/>
        </p:nvSpPr>
        <p:spPr>
          <a:xfrm rot="20248740">
            <a:off x="11560118" y="1651906"/>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Font typeface="Arial"/>
              <a:buNone/>
            </a:pPr>
            <a:endParaRPr lang="zh-CN" altLang="en-US" sz="2400" b="1">
              <a:solidFill>
                <a:prstClr val="white"/>
              </a:solidFill>
              <a:sym typeface="Arial"/>
            </a:endParaRPr>
          </a:p>
        </p:txBody>
      </p:sp>
      <p:grpSp>
        <p:nvGrpSpPr>
          <p:cNvPr id="33" name="Group 32"/>
          <p:cNvGrpSpPr/>
          <p:nvPr/>
        </p:nvGrpSpPr>
        <p:grpSpPr>
          <a:xfrm>
            <a:off x="3613182" y="513242"/>
            <a:ext cx="5398965" cy="768271"/>
            <a:chOff x="693241" y="945059"/>
            <a:chExt cx="5398965" cy="768270"/>
          </a:xfrm>
        </p:grpSpPr>
        <p:sp>
          <p:nvSpPr>
            <p:cNvPr id="29" name="Rounded Rectangle 28"/>
            <p:cNvSpPr/>
            <p:nvPr/>
          </p:nvSpPr>
          <p:spPr>
            <a:xfrm>
              <a:off x="693241" y="945059"/>
              <a:ext cx="4479481"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2200" b="1" kern="0">
                <a:solidFill>
                  <a:srgbClr val="BAE5E4"/>
                </a:solidFill>
                <a:sym typeface="Arial"/>
              </a:endParaRPr>
            </a:p>
          </p:txBody>
        </p:sp>
        <p:sp>
          <p:nvSpPr>
            <p:cNvPr id="30" name="TextBox 29"/>
            <p:cNvSpPr txBox="1"/>
            <p:nvPr/>
          </p:nvSpPr>
          <p:spPr>
            <a:xfrm>
              <a:off x="693241" y="958427"/>
              <a:ext cx="5398965" cy="615488"/>
            </a:xfrm>
            <a:prstGeom prst="rect">
              <a:avLst/>
            </a:prstGeom>
            <a:noFill/>
          </p:spPr>
          <p:txBody>
            <a:bodyPr wrap="square" lIns="121855" tIns="60928" rIns="121855" bIns="60928" rtlCol="0">
              <a:spAutoFit/>
            </a:bodyPr>
            <a:lstStyle/>
            <a:p>
              <a:pPr>
                <a:buClr>
                  <a:srgbClr val="000000"/>
                </a:buClr>
                <a:buFont typeface="Arial"/>
                <a:buNone/>
              </a:pP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Tư thế ngồi viết</a:t>
              </a:r>
            </a:p>
          </p:txBody>
        </p:sp>
      </p:grpSp>
      <p:sp>
        <p:nvSpPr>
          <p:cNvPr id="32" name="TextBox 31"/>
          <p:cNvSpPr txBox="1"/>
          <p:nvPr/>
        </p:nvSpPr>
        <p:spPr>
          <a:xfrm>
            <a:off x="601125" y="1304049"/>
            <a:ext cx="7491537" cy="4062588"/>
          </a:xfrm>
          <a:prstGeom prst="rect">
            <a:avLst/>
          </a:prstGeom>
          <a:noFill/>
        </p:spPr>
        <p:txBody>
          <a:bodyPr wrap="square" lIns="121855" tIns="60929" rIns="121855" bIns="60929" rtlCol="0">
            <a:spAutoFit/>
          </a:bodyPr>
          <a:lstStyle/>
          <a:p>
            <a:pPr marL="457200" indent="-457200">
              <a:buClr>
                <a:srgbClr val="000000"/>
              </a:buClr>
              <a:buFontTx/>
              <a:buChar char="-"/>
            </a:pPr>
            <a:r>
              <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Lưng thẳng.</a:t>
            </a:r>
          </a:p>
          <a:p>
            <a:pPr marL="457200" indent="-457200">
              <a:buClr>
                <a:srgbClr val="000000"/>
              </a:buClr>
              <a:buFontTx/>
              <a:buChar char="-"/>
            </a:pPr>
            <a:r>
              <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Không tì ngực xuống bàn.</a:t>
            </a:r>
          </a:p>
          <a:p>
            <a:pPr marL="457200" indent="-457200">
              <a:buClr>
                <a:srgbClr val="000000"/>
              </a:buClr>
              <a:buFontTx/>
              <a:buChar char="-"/>
            </a:pPr>
            <a:r>
              <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Đầu hơi cúi.</a:t>
            </a:r>
          </a:p>
          <a:p>
            <a:pPr marL="457200" indent="-457200">
              <a:buClr>
                <a:srgbClr val="000000"/>
              </a:buClr>
              <a:buFontTx/>
              <a:buChar char="-"/>
            </a:pPr>
            <a:r>
              <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Mắt cách vở khoảng 25-30cm.</a:t>
            </a:r>
          </a:p>
          <a:p>
            <a:pPr marL="457200" indent="-457200">
              <a:buClr>
                <a:srgbClr val="000000"/>
              </a:buClr>
              <a:buFontTx/>
              <a:buChar char="-"/>
            </a:pPr>
            <a:r>
              <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Tay phải cầm bút</a:t>
            </a:r>
          </a:p>
          <a:p>
            <a:pPr marL="457200" indent="-457200">
              <a:buClr>
                <a:srgbClr val="000000"/>
              </a:buClr>
              <a:buFontTx/>
              <a:buChar char="-"/>
            </a:pPr>
            <a:r>
              <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Tay trái tì nhẹ lên mép vở để giữ.</a:t>
            </a:r>
          </a:p>
          <a:p>
            <a:pPr marL="457200" indent="-457200">
              <a:buClr>
                <a:srgbClr val="000000"/>
              </a:buClr>
              <a:buFontTx/>
              <a:buChar char="-"/>
            </a:pPr>
            <a:r>
              <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Hai chân để song song thoải mái.</a:t>
            </a:r>
          </a:p>
          <a:p>
            <a:pPr>
              <a:buClr>
                <a:srgbClr val="000000"/>
              </a:buClr>
              <a:buFont typeface="Arial"/>
              <a:buNone/>
            </a:pPr>
            <a:endPar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Rectangle 16"/>
          <p:cNvSpPr/>
          <p:nvPr/>
        </p:nvSpPr>
        <p:spPr>
          <a:xfrm>
            <a:off x="8737600" y="6553200"/>
            <a:ext cx="34544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5143" tIns="72571" rIns="145143" bIns="72571" rtlCol="0" anchor="ctr"/>
          <a:lstStyle/>
          <a:p>
            <a:pPr algn="ctr">
              <a:buClr>
                <a:srgbClr val="000000"/>
              </a:buClr>
              <a:buFont typeface="Arial"/>
              <a:buNone/>
            </a:pPr>
            <a:endParaRPr lang="en-US" sz="2200" kern="0">
              <a:solidFill>
                <a:srgbClr val="BAE5E4"/>
              </a:solidFill>
              <a:sym typeface="Arial"/>
            </a:endParaRPr>
          </a:p>
        </p:txBody>
      </p:sp>
    </p:spTree>
    <p:extLst>
      <p:ext uri="{BB962C8B-B14F-4D97-AF65-F5344CB8AC3E}">
        <p14:creationId xmlns:p14="http://schemas.microsoft.com/office/powerpoint/2010/main" val="8089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780"/>
          <a:stretch/>
        </p:blipFill>
        <p:spPr bwMode="auto">
          <a:xfrm>
            <a:off x="863669" y="506483"/>
            <a:ext cx="10281408" cy="509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33187" y="6497429"/>
            <a:ext cx="2411895" cy="360571"/>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
        <p:nvSpPr>
          <p:cNvPr id="5" name="Rectangle 4"/>
          <p:cNvSpPr/>
          <p:nvPr/>
        </p:nvSpPr>
        <p:spPr>
          <a:xfrm>
            <a:off x="863669" y="506484"/>
            <a:ext cx="10281408" cy="509790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Tree>
    <p:extLst>
      <p:ext uri="{BB962C8B-B14F-4D97-AF65-F5344CB8AC3E}">
        <p14:creationId xmlns:p14="http://schemas.microsoft.com/office/powerpoint/2010/main" val="177699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3"/>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084914"/>
          </a:xfrm>
          <a:prstGeom prst="rect">
            <a:avLst/>
          </a:prstGeom>
          <a:noFill/>
        </p:spPr>
        <p:txBody>
          <a:bodyPr wrap="square" lIns="91440" tIns="45721" rIns="91440" bIns="45721" rtlCol="0">
            <a:spAutoFit/>
          </a:bodyPr>
          <a:lstStyle/>
          <a:p>
            <a:pPr algn="ctr" defTabSz="1219161">
              <a:lnSpc>
                <a:spcPct val="150000"/>
              </a:lnSpc>
              <a:buClr>
                <a:srgbClr val="000000"/>
              </a:buClr>
            </a:pPr>
            <a:r>
              <a:rPr lang="vi-VN" sz="4300" b="1" kern="0">
                <a:solidFill>
                  <a:srgbClr val="FFAB40">
                    <a:lumMod val="50000"/>
                  </a:srgbClr>
                </a:solidFill>
                <a:latin typeface="UTM Avo" panose="02040603050506020204" pitchFamily="18" charset="0"/>
                <a:cs typeface="Arial"/>
                <a:sym typeface="Arial"/>
              </a:rPr>
              <a:t>VIẾT BÀI</a:t>
            </a:r>
            <a:endParaRPr lang="en-US" sz="4300" b="1" kern="0" dirty="0">
              <a:solidFill>
                <a:srgbClr val="FFAB40">
                  <a:lumMod val="50000"/>
                </a:srgbClr>
              </a:solidFill>
              <a:latin typeface="UTM Avo" panose="02040603050506020204" pitchFamily="18" charset="0"/>
              <a:cs typeface="Arial"/>
              <a:sym typeface="Arial"/>
            </a:endParaRPr>
          </a:p>
        </p:txBody>
      </p:sp>
      <p:sp>
        <p:nvSpPr>
          <p:cNvPr id="6" name="Rectangle 5"/>
          <p:cNvSpPr/>
          <p:nvPr/>
        </p:nvSpPr>
        <p:spPr>
          <a:xfrm>
            <a:off x="8733187" y="6497429"/>
            <a:ext cx="2411895" cy="360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1" rIns="91440" bIns="45721" spcCol="0" rtlCol="0" anchor="ctr"/>
          <a:lstStyle/>
          <a:p>
            <a:pPr algn="ctr"/>
            <a:endParaRPr lang="en-US"/>
          </a:p>
        </p:txBody>
      </p:sp>
    </p:spTree>
    <p:extLst>
      <p:ext uri="{BB962C8B-B14F-4D97-AF65-F5344CB8AC3E}">
        <p14:creationId xmlns:p14="http://schemas.microsoft.com/office/powerpoint/2010/main" val="394230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 y="0"/>
            <a:ext cx="12258501" cy="6858000"/>
          </a:xfrm>
          <a:prstGeom prst="rect">
            <a:avLst/>
          </a:prstGeom>
          <a:solidFill>
            <a:srgbClr val="FFFF00"/>
          </a:solidFill>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089245" flipH="1">
            <a:off x="2565086" y="469565"/>
            <a:ext cx="1279100"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B60FD4B5-4F94-4091-9407-2FE64979D1EF}"/>
              </a:ext>
            </a:extLst>
          </p:cNvPr>
          <p:cNvSpPr txBox="1"/>
          <p:nvPr/>
        </p:nvSpPr>
        <p:spPr>
          <a:xfrm>
            <a:off x="4435858" y="2817004"/>
            <a:ext cx="3868032" cy="1015665"/>
          </a:xfrm>
          <a:prstGeom prst="rect">
            <a:avLst/>
          </a:prstGeom>
          <a:noFill/>
        </p:spPr>
        <p:txBody>
          <a:bodyPr wrap="square" lIns="91440" tIns="45721" rIns="91440" bIns="45721" rtlCol="0">
            <a:spAutoFit/>
          </a:bodyPr>
          <a:lstStyle/>
          <a:p>
            <a:pPr algn="ctr" defTabSz="913128" fontAlgn="base">
              <a:spcBef>
                <a:spcPct val="0"/>
              </a:spcBef>
              <a:spcAft>
                <a:spcPct val="0"/>
              </a:spcAft>
              <a:defRPr/>
            </a:pPr>
            <a:r>
              <a:rPr lang="en-US" altLang="zh-CN" sz="6000" b="1">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mn-lt"/>
              </a:rPr>
              <a:t>BÀI </a:t>
            </a:r>
            <a:r>
              <a:rPr lang="en-US" altLang="zh-CN"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mn-lt"/>
              </a:rPr>
              <a:t>TẬP</a:t>
            </a:r>
            <a:endParaRPr lang="zh-CN" alt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6" name="Rectangle 5"/>
          <p:cNvSpPr/>
          <p:nvPr/>
        </p:nvSpPr>
        <p:spPr>
          <a:xfrm>
            <a:off x="1660939" y="6321290"/>
            <a:ext cx="10603586" cy="536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5143" tIns="72571" rIns="145143" bIns="72571" rtlCol="0" anchor="ctr"/>
          <a:lstStyle/>
          <a:p>
            <a:pPr algn="ctr"/>
            <a:endParaRPr lang="en-US"/>
          </a:p>
        </p:txBody>
      </p:sp>
    </p:spTree>
    <p:extLst>
      <p:ext uri="{BB962C8B-B14F-4D97-AF65-F5344CB8AC3E}">
        <p14:creationId xmlns:p14="http://schemas.microsoft.com/office/powerpoint/2010/main" val="3095940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432</Words>
  <Application>Microsoft Office PowerPoint</Application>
  <PresentationFormat>Widescreen</PresentationFormat>
  <Paragraphs>51</Paragraphs>
  <Slides>13</Slides>
  <Notes>1</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13</vt:i4>
      </vt:variant>
    </vt:vector>
  </HeadingPairs>
  <TitlesOfParts>
    <vt:vector size="34" baseType="lpstr">
      <vt:lpstr>Arial</vt:lpstr>
      <vt:lpstr>Arial-Rounded</vt:lpstr>
      <vt:lpstr>Arial-SGK-TV</vt:lpstr>
      <vt:lpstr>Bebas Neue</vt:lpstr>
      <vt:lpstr>Calibri</vt:lpstr>
      <vt:lpstr>Dosis</vt:lpstr>
      <vt:lpstr>Fira Sans Extra Condensed Medium</vt:lpstr>
      <vt:lpstr>HP001 4 hàng</vt:lpstr>
      <vt:lpstr>Kalam</vt:lpstr>
      <vt:lpstr>Montserrat</vt:lpstr>
      <vt:lpstr>Quicksand</vt:lpstr>
      <vt:lpstr>Source Sans Pro</vt:lpstr>
      <vt:lpstr>Times New Roman</vt:lpstr>
      <vt:lpstr>Titan One</vt:lpstr>
      <vt:lpstr>UTM Avo</vt:lpstr>
      <vt:lpstr>UTM Cookies</vt:lpstr>
      <vt:lpstr>Doodle Sketchbook by Slidesgo</vt:lpstr>
      <vt:lpstr>1_Doodle Sketchbook by Slidesgo</vt:lpstr>
      <vt:lpstr>Pre-K for Christian Schools: God Created Families to Love One Another by Slidesgo</vt:lpstr>
      <vt:lpstr>2_Doodle Sketchbook by Slidesgo</vt:lpstr>
      <vt:lpstr>3_Doodle Sketchbook by Slidesgo</vt:lpstr>
      <vt:lpstr>CHÀO MỪNG CÁC CON ĐẾN VỚI TIẾT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Nga Trần</cp:lastModifiedBy>
  <cp:revision>13</cp:revision>
  <dcterms:created xsi:type="dcterms:W3CDTF">2022-01-02T03:23:10Z</dcterms:created>
  <dcterms:modified xsi:type="dcterms:W3CDTF">2023-02-08T15:33:16Z</dcterms:modified>
</cp:coreProperties>
</file>