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49" r:id="rId2"/>
    <p:sldMasterId id="2147483861" r:id="rId3"/>
    <p:sldMasterId id="2147483874" r:id="rId4"/>
    <p:sldMasterId id="2147483887" r:id="rId5"/>
  </p:sldMasterIdLst>
  <p:notesMasterIdLst>
    <p:notesMasterId r:id="rId32"/>
  </p:notesMasterIdLst>
  <p:sldIdLst>
    <p:sldId id="293" r:id="rId6"/>
    <p:sldId id="320" r:id="rId7"/>
    <p:sldId id="304" r:id="rId8"/>
    <p:sldId id="294" r:id="rId9"/>
    <p:sldId id="305" r:id="rId10"/>
    <p:sldId id="297" r:id="rId11"/>
    <p:sldId id="308" r:id="rId12"/>
    <p:sldId id="258" r:id="rId13"/>
    <p:sldId id="321" r:id="rId14"/>
    <p:sldId id="322" r:id="rId15"/>
    <p:sldId id="323" r:id="rId16"/>
    <p:sldId id="324" r:id="rId17"/>
    <p:sldId id="325" r:id="rId18"/>
    <p:sldId id="326" r:id="rId19"/>
    <p:sldId id="309" r:id="rId20"/>
    <p:sldId id="273" r:id="rId21"/>
    <p:sldId id="310" r:id="rId22"/>
    <p:sldId id="311" r:id="rId23"/>
    <p:sldId id="328" r:id="rId24"/>
    <p:sldId id="327" r:id="rId25"/>
    <p:sldId id="299" r:id="rId26"/>
    <p:sldId id="330" r:id="rId27"/>
    <p:sldId id="331" r:id="rId28"/>
    <p:sldId id="332" r:id="rId29"/>
    <p:sldId id="334" r:id="rId30"/>
    <p:sldId id="333" r:id="rId31"/>
  </p:sldIdLst>
  <p:sldSz cx="12192000" cy="6858000"/>
  <p:notesSz cx="6858000" cy="9144000"/>
  <p:custDataLst>
    <p:tags r:id="rId33"/>
  </p:custDataLst>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99"/>
    <a:srgbClr val="FFFF66"/>
    <a:srgbClr val="FF0000"/>
    <a:srgbClr val="FF99CC"/>
    <a:srgbClr val="FFFF00"/>
    <a:srgbClr val="FFFFCC"/>
    <a:srgbClr val="FFCCCC"/>
    <a:srgbClr val="FFCCFF"/>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82" autoAdjust="0"/>
  </p:normalViewPr>
  <p:slideViewPr>
    <p:cSldViewPr>
      <p:cViewPr varScale="1">
        <p:scale>
          <a:sx n="69" d="100"/>
          <a:sy n="69" d="100"/>
        </p:scale>
        <p:origin x="234"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BAF9-A3A2-4328-BAA4-CE30CEA0F244}"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311E3-0211-403A-BE24-C8230880872D}" type="slidenum">
              <a:rPr lang="en-US" smtClean="0"/>
              <a:t>‹#›</a:t>
            </a:fld>
            <a:endParaRPr lang="en-US"/>
          </a:p>
        </p:txBody>
      </p:sp>
    </p:spTree>
    <p:extLst>
      <p:ext uri="{BB962C8B-B14F-4D97-AF65-F5344CB8AC3E}">
        <p14:creationId xmlns:p14="http://schemas.microsoft.com/office/powerpoint/2010/main" val="131851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9B4661-6DAC-43CF-BAE5-490A7CF7C09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9357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28510C-D90C-46C9-9FE6-AEB9CBF572F7}" type="slidenum">
              <a:rPr lang="en-US"/>
              <a:pPr/>
              <a:t>‹#›</a:t>
            </a:fld>
            <a:endParaRPr lang="en-US"/>
          </a:p>
        </p:txBody>
      </p:sp>
    </p:spTree>
    <p:extLst>
      <p:ext uri="{BB962C8B-B14F-4D97-AF65-F5344CB8AC3E}">
        <p14:creationId xmlns:p14="http://schemas.microsoft.com/office/powerpoint/2010/main" val="3654383078"/>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3314DF-996F-4B2E-B732-EAD1840575C8}" type="slidenum">
              <a:rPr lang="en-US"/>
              <a:pPr/>
              <a:t>‹#›</a:t>
            </a:fld>
            <a:endParaRPr lang="en-US"/>
          </a:p>
        </p:txBody>
      </p:sp>
    </p:spTree>
    <p:extLst>
      <p:ext uri="{BB962C8B-B14F-4D97-AF65-F5344CB8AC3E}">
        <p14:creationId xmlns:p14="http://schemas.microsoft.com/office/powerpoint/2010/main" val="517944957"/>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AB721-4F3D-44EB-8F80-42B0C2815DE1}" type="slidenum">
              <a:rPr lang="en-US"/>
              <a:pPr/>
              <a:t>‹#›</a:t>
            </a:fld>
            <a:endParaRPr lang="en-US"/>
          </a:p>
        </p:txBody>
      </p:sp>
    </p:spTree>
    <p:extLst>
      <p:ext uri="{BB962C8B-B14F-4D97-AF65-F5344CB8AC3E}">
        <p14:creationId xmlns:p14="http://schemas.microsoft.com/office/powerpoint/2010/main" val="3461533575"/>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12"/>
          </p:nvPr>
        </p:nvSpPr>
        <p:spPr/>
        <p:txBody>
          <a:bodyPr/>
          <a:lstStyle>
            <a:lvl1pPr>
              <a:defRPr/>
            </a:lvl1pPr>
          </a:lstStyle>
          <a:p>
            <a:pPr>
              <a:defRPr/>
            </a:pPr>
            <a:fld id="{DD38D214-FA00-4202-BEC7-DCB6DE83810D}"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96615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831BD4-1CD9-46B4-8452-F3854C1D2D48}"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176687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12"/>
          </p:nvPr>
        </p:nvSpPr>
        <p:spPr/>
        <p:txBody>
          <a:bodyPr/>
          <a:lstStyle>
            <a:lvl1pPr>
              <a:defRPr/>
            </a:lvl1pPr>
          </a:lstStyle>
          <a:p>
            <a:pPr>
              <a:defRPr/>
            </a:pPr>
            <a:fld id="{B3304804-555C-402B-A75A-3DFA32FCE7FA}"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154808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7" name="Slide Number Placeholder 5">
            <a:extLst/>
          </p:cNvPr>
          <p:cNvSpPr>
            <a:spLocks noGrp="1"/>
          </p:cNvSpPr>
          <p:nvPr>
            <p:ph type="sldNum" sz="quarter" idx="12"/>
          </p:nvPr>
        </p:nvSpPr>
        <p:spPr/>
        <p:txBody>
          <a:bodyPr/>
          <a:lstStyle>
            <a:lvl1pPr>
              <a:defRPr/>
            </a:lvl1pPr>
          </a:lstStyle>
          <a:p>
            <a:pPr>
              <a:defRPr/>
            </a:pPr>
            <a:fld id="{89BAAE4B-691E-4167-B451-B1DEA9B1B2FF}"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5337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9" name="Slide Number Placeholder 5">
            <a:extLst/>
          </p:cNvPr>
          <p:cNvSpPr>
            <a:spLocks noGrp="1"/>
          </p:cNvSpPr>
          <p:nvPr>
            <p:ph type="sldNum" sz="quarter" idx="12"/>
          </p:nvPr>
        </p:nvSpPr>
        <p:spPr/>
        <p:txBody>
          <a:bodyPr/>
          <a:lstStyle>
            <a:lvl1pPr>
              <a:defRPr/>
            </a:lvl1pPr>
          </a:lstStyle>
          <a:p>
            <a:pPr>
              <a:defRPr/>
            </a:pPr>
            <a:fld id="{6BA9F15A-1674-4163-941E-7545942214C6}"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328957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Slide Number Placeholder 5">
            <a:extLst/>
          </p:cNvPr>
          <p:cNvSpPr>
            <a:spLocks noGrp="1"/>
          </p:cNvSpPr>
          <p:nvPr>
            <p:ph type="sldNum" sz="quarter" idx="12"/>
          </p:nvPr>
        </p:nvSpPr>
        <p:spPr/>
        <p:txBody>
          <a:bodyPr/>
          <a:lstStyle>
            <a:lvl1pPr>
              <a:defRPr/>
            </a:lvl1pPr>
          </a:lstStyle>
          <a:p>
            <a:pPr>
              <a:defRPr/>
            </a:pPr>
            <a:fld id="{97F1C98A-02B6-47E9-B865-6AFD869AFD61}"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279782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4" name="Slide Number Placeholder 5">
            <a:extLst/>
          </p:cNvPr>
          <p:cNvSpPr>
            <a:spLocks noGrp="1"/>
          </p:cNvSpPr>
          <p:nvPr>
            <p:ph type="sldNum" sz="quarter" idx="12"/>
          </p:nvPr>
        </p:nvSpPr>
        <p:spPr/>
        <p:txBody>
          <a:bodyPr/>
          <a:lstStyle>
            <a:lvl1pPr>
              <a:defRPr/>
            </a:lvl1pPr>
          </a:lstStyle>
          <a:p>
            <a:pPr>
              <a:defRPr/>
            </a:pPr>
            <a:fld id="{9E54C0C6-7E4D-47D7-8243-2B5B121E7979}"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2035568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7" name="Slide Number Placeholder 5">
            <a:extLst/>
          </p:cNvPr>
          <p:cNvSpPr>
            <a:spLocks noGrp="1"/>
          </p:cNvSpPr>
          <p:nvPr>
            <p:ph type="sldNum" sz="quarter" idx="12"/>
          </p:nvPr>
        </p:nvSpPr>
        <p:spPr/>
        <p:txBody>
          <a:bodyPr/>
          <a:lstStyle>
            <a:lvl1pPr>
              <a:defRPr/>
            </a:lvl1pPr>
          </a:lstStyle>
          <a:p>
            <a:pPr>
              <a:defRPr/>
            </a:pPr>
            <a:fld id="{84BD4300-A2F6-4EAA-B151-C97F3D1BE898}"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376218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E66CCF-1CD8-4629-8646-CCD7625028F0}" type="slidenum">
              <a:rPr lang="en-US"/>
              <a:pPr/>
              <a:t>‹#›</a:t>
            </a:fld>
            <a:endParaRPr lang="en-US"/>
          </a:p>
        </p:txBody>
      </p:sp>
    </p:spTree>
    <p:extLst>
      <p:ext uri="{BB962C8B-B14F-4D97-AF65-F5344CB8AC3E}">
        <p14:creationId xmlns:p14="http://schemas.microsoft.com/office/powerpoint/2010/main" val="2093646310"/>
      </p:ext>
    </p:extLst>
  </p:cSld>
  <p:clrMapOvr>
    <a:masterClrMapping/>
  </p:clrMapOvr>
  <p:transition>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7" name="Slide Number Placeholder 5">
            <a:extLst/>
          </p:cNvPr>
          <p:cNvSpPr>
            <a:spLocks noGrp="1"/>
          </p:cNvSpPr>
          <p:nvPr>
            <p:ph type="sldNum" sz="quarter" idx="12"/>
          </p:nvPr>
        </p:nvSpPr>
        <p:spPr/>
        <p:txBody>
          <a:bodyPr/>
          <a:lstStyle>
            <a:lvl1pPr>
              <a:defRPr/>
            </a:lvl1pPr>
          </a:lstStyle>
          <a:p>
            <a:pPr>
              <a:defRPr/>
            </a:pPr>
            <a:fld id="{0302D6AA-EB25-461A-8F2D-475C0E067E0A}"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1887559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12"/>
          </p:nvPr>
        </p:nvSpPr>
        <p:spPr/>
        <p:txBody>
          <a:bodyPr/>
          <a:lstStyle>
            <a:lvl1pPr>
              <a:defRPr/>
            </a:lvl1pPr>
          </a:lstStyle>
          <a:p>
            <a:pPr>
              <a:defRPr/>
            </a:pPr>
            <a:fld id="{1F853933-B7B9-49CB-948B-E181114563B5}"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201639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p:cNvPr>
          <p:cNvSpPr>
            <a:spLocks noGrp="1"/>
          </p:cNvSpPr>
          <p:nvPr>
            <p:ph type="dt" sz="half" idx="10"/>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12"/>
          </p:nvPr>
        </p:nvSpPr>
        <p:spPr/>
        <p:txBody>
          <a:bodyPr/>
          <a:lstStyle>
            <a:lvl1pPr>
              <a:defRPr/>
            </a:lvl1pPr>
          </a:lstStyle>
          <a:p>
            <a:pPr>
              <a:defRPr/>
            </a:pPr>
            <a:fld id="{26F92E46-C0B3-4BE1-9E1B-AB7F9617A526}"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248138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427AE6-839E-4FAF-AB01-5D7758C283F6}"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2678336843"/>
      </p:ext>
    </p:extLst>
  </p:cSld>
  <p:clrMapOvr>
    <a:masterClrMapping/>
  </p:clrMapOvr>
  <p:transition spd="slow">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BAE05F-32BD-4C8B-A578-E4526642E296}"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3937646501"/>
      </p:ext>
    </p:extLst>
  </p:cSld>
  <p:clrMapOvr>
    <a:masterClrMapping/>
  </p:clrMapOvr>
  <p:transition spd="slow">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105083-1AF2-4D29-A486-9506271D268A}"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3534222939"/>
      </p:ext>
    </p:extLst>
  </p:cSld>
  <p:clrMapOvr>
    <a:masterClrMapping/>
  </p:clrMapOvr>
  <p:transitio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C8ED85-E75E-4AD2-ABF2-3BCD6E3B0CCF}"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3126619655"/>
      </p:ext>
    </p:extLst>
  </p:cSld>
  <p:clrMapOvr>
    <a:masterClrMapping/>
  </p:clrMapOvr>
  <p:transitio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40B8F5-551B-446D-AF39-60ACB246ACB9}"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590531440"/>
      </p:ext>
    </p:extLst>
  </p:cSld>
  <p:clrMapOvr>
    <a:masterClrMapping/>
  </p:clrMapOvr>
  <p:transition spd="slow">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A10607-23C3-421F-8B00-38C1AF98C644}"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1178452578"/>
      </p:ext>
    </p:extLst>
  </p:cSld>
  <p:clrMapOvr>
    <a:masterClrMapping/>
  </p:clrMapOvr>
  <p:transition spd="slow">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3B225F-47E7-4859-BCC3-745E29AA271A}"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3125156862"/>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52EC9D-83B9-4C66-9785-D56FA0C9D897}" type="slidenum">
              <a:rPr lang="en-US"/>
              <a:pPr/>
              <a:t>‹#›</a:t>
            </a:fld>
            <a:endParaRPr lang="en-US"/>
          </a:p>
        </p:txBody>
      </p:sp>
    </p:spTree>
    <p:extLst>
      <p:ext uri="{BB962C8B-B14F-4D97-AF65-F5344CB8AC3E}">
        <p14:creationId xmlns:p14="http://schemas.microsoft.com/office/powerpoint/2010/main" val="3207712971"/>
      </p:ext>
    </p:extLst>
  </p:cSld>
  <p:clrMapOvr>
    <a:masterClrMapping/>
  </p:clrMapOvr>
  <p:transition>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DA82DC-EFE5-4773-8982-AA6E5514E166}"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2818821443"/>
      </p:ext>
    </p:extLst>
  </p:cSld>
  <p:clrMapOvr>
    <a:masterClrMapping/>
  </p:clrMapOvr>
  <p:transition spd="slow">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532AD3-9D4B-412F-8130-8B5CD8CFDD18}"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2753808386"/>
      </p:ext>
    </p:extLst>
  </p:cSld>
  <p:clrMapOvr>
    <a:masterClrMapping/>
  </p:clrMapOvr>
  <p:transition spd="slow">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51B72-E8D4-4004-8F05-874B37FF870E}"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356311094"/>
      </p:ext>
    </p:extLst>
  </p:cSld>
  <p:clrMapOvr>
    <a:masterClrMapping/>
  </p:clrMapOvr>
  <p:transition spd="slow">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Times New Roman" panose="02020603050405020304" pitchFamily="18" charset="0"/>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1308BC-1F8F-4200-9DC9-CF25DA22F5CC}"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2914023093"/>
      </p:ext>
    </p:extLst>
  </p:cSld>
  <p:clrMapOvr>
    <a:masterClrMapping/>
  </p:clrMapOvr>
  <p:transition spd="slow">
    <p:push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39F689E6-315F-4128-81D6-ADBF40FAD6B2}" type="datetimeFigureOut">
              <a:rPr lang="en-US" smtClean="0">
                <a:latin typeface="Times New Roman" panose="02020603050405020304" pitchFamily="18" charset="0"/>
                <a:cs typeface="Times New Roman"/>
              </a:rPr>
              <a:pPr>
                <a:defRPr/>
              </a:pPr>
              <a:t>12/15/2021</a:t>
            </a:fld>
            <a:endParaRPr lang="en-US">
              <a:latin typeface="Times New Roman" panose="02020603050405020304" pitchFamily="18" charset="0"/>
              <a:cs typeface="Times New Roman"/>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atin typeface="Times New Roman" panose="02020603050405020304" pitchFamily="18" charset="0"/>
              <a:cs typeface="Times New Roman"/>
            </a:endParaRPr>
          </a:p>
        </p:txBody>
      </p:sp>
      <p:sp>
        <p:nvSpPr>
          <p:cNvPr id="5" name="Rectangle 6"/>
          <p:cNvSpPr>
            <a:spLocks noGrp="1" noChangeArrowheads="1"/>
          </p:cNvSpPr>
          <p:nvPr>
            <p:ph type="sldNum" sz="quarter" idx="12"/>
          </p:nvPr>
        </p:nvSpPr>
        <p:spPr/>
        <p:txBody>
          <a:bodyPr/>
          <a:lstStyle>
            <a:lvl1pPr>
              <a:defRPr/>
            </a:lvl1pPr>
          </a:lstStyle>
          <a:p>
            <a:pPr>
              <a:defRPr/>
            </a:pPr>
            <a:fld id="{8D5AABFC-6696-4F3B-BA9A-13FDD0D27D02}"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2142732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6" name="Footer Placeholder 16"/>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7" name="Slide Number Placeholder 28"/>
          <p:cNvSpPr>
            <a:spLocks noGrp="1"/>
          </p:cNvSpPr>
          <p:nvPr>
            <p:ph type="sldNum" sz="quarter" idx="12"/>
          </p:nvPr>
        </p:nvSpPr>
        <p:spPr>
          <a:xfrm>
            <a:off x="5791200" y="2198689"/>
            <a:ext cx="609600" cy="441325"/>
          </a:xfrm>
        </p:spPr>
        <p:txBody>
          <a:bodyPr/>
          <a:lstStyle>
            <a:lvl1pPr>
              <a:defRPr>
                <a:cs typeface="+mn-cs"/>
              </a:defRPr>
            </a:lvl1pPr>
          </a:lstStyle>
          <a:p>
            <a:pPr>
              <a:defRPr/>
            </a:pPr>
            <a:fld id="{286B8E59-F744-4EF8-93DD-2FBC3F86E4EC}"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46828834"/>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6" name="Slide Number Placeholder 5"/>
          <p:cNvSpPr>
            <a:spLocks noGrp="1"/>
          </p:cNvSpPr>
          <p:nvPr>
            <p:ph type="sldNum" sz="quarter" idx="12"/>
          </p:nvPr>
        </p:nvSpPr>
        <p:spPr>
          <a:xfrm>
            <a:off x="5816600" y="1027114"/>
            <a:ext cx="609600" cy="441325"/>
          </a:xfrm>
        </p:spPr>
        <p:txBody>
          <a:bodyPr/>
          <a:lstStyle>
            <a:lvl1pPr>
              <a:defRPr>
                <a:cs typeface="+mn-cs"/>
              </a:defRPr>
            </a:lvl1pPr>
          </a:lstStyle>
          <a:p>
            <a:pPr>
              <a:defRPr/>
            </a:pPr>
            <a:fld id="{EF760AA9-DD33-46EB-973F-D688A79D1F6F}"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83752106"/>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6" name="Date Placeholder 3"/>
          <p:cNvSpPr>
            <a:spLocks noGrp="1"/>
          </p:cNvSpPr>
          <p:nvPr>
            <p:ph type="dt" sz="half"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7" name="Slide Number Placeholder 5"/>
          <p:cNvSpPr>
            <a:spLocks noGrp="1"/>
          </p:cNvSpPr>
          <p:nvPr>
            <p:ph type="sldNum" sz="quarter" idx="12"/>
          </p:nvPr>
        </p:nvSpPr>
        <p:spPr>
          <a:xfrm>
            <a:off x="5791200" y="2198689"/>
            <a:ext cx="609600" cy="441325"/>
          </a:xfrm>
        </p:spPr>
        <p:txBody>
          <a:bodyPr/>
          <a:lstStyle>
            <a:lvl1pPr>
              <a:defRPr>
                <a:cs typeface="+mn-cs"/>
              </a:defRPr>
            </a:lvl1pPr>
          </a:lstStyle>
          <a:p>
            <a:pPr>
              <a:defRPr/>
            </a:pPr>
            <a:fld id="{E22D0BAE-DD66-4D7D-9E0B-2848309F93B1}"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47546845"/>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a:cs typeface="+mn-cs"/>
              </a:defRPr>
            </a:lvl1pPr>
          </a:lstStyle>
          <a:p>
            <a:pPr>
              <a:defRPr/>
            </a:pPr>
            <a:endParaRPr lang="en-US">
              <a:latin typeface="Times New Roman" panose="02020603050405020304" pitchFamily="18" charset="0"/>
            </a:endParaRPr>
          </a:p>
        </p:txBody>
      </p:sp>
      <p:sp>
        <p:nvSpPr>
          <p:cNvPr id="7" name="Footer Placeholder 5"/>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8" name="Slide Number Placeholder 6"/>
          <p:cNvSpPr>
            <a:spLocks noGrp="1"/>
          </p:cNvSpPr>
          <p:nvPr>
            <p:ph type="sldNum" sz="quarter" idx="12"/>
          </p:nvPr>
        </p:nvSpPr>
        <p:spPr/>
        <p:txBody>
          <a:bodyPr/>
          <a:lstStyle>
            <a:lvl1pPr>
              <a:defRPr>
                <a:cs typeface="+mn-cs"/>
              </a:defRPr>
            </a:lvl1pPr>
          </a:lstStyle>
          <a:p>
            <a:pPr>
              <a:defRPr/>
            </a:pPr>
            <a:fld id="{81D0BB34-B2E1-4F11-B349-2DE464A6A138}"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13038541"/>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9" name="Footer Placeholder 7"/>
          <p:cNvSpPr>
            <a:spLocks noGrp="1"/>
          </p:cNvSpPr>
          <p:nvPr>
            <p:ph type="ftr" sz="quarter" idx="11"/>
          </p:nvPr>
        </p:nvSpPr>
        <p:spPr>
          <a:xfrm>
            <a:off x="406400" y="6410326"/>
            <a:ext cx="4775200" cy="365125"/>
          </a:xfrm>
        </p:spPr>
        <p:txBody>
          <a:bodyPr/>
          <a:lstStyle>
            <a:lvl1pPr>
              <a:defRPr>
                <a:cs typeface="+mn-cs"/>
              </a:defRPr>
            </a:lvl1pPr>
          </a:lstStyle>
          <a:p>
            <a:pPr>
              <a:defRPr/>
            </a:pPr>
            <a:endParaRPr lang="en-US">
              <a:latin typeface="Times New Roman" panose="02020603050405020304" pitchFamily="18" charset="0"/>
            </a:endParaRPr>
          </a:p>
        </p:txBody>
      </p:sp>
      <p:sp>
        <p:nvSpPr>
          <p:cNvPr id="20" name="Slide Number Placeholder 8"/>
          <p:cNvSpPr>
            <a:spLocks noGrp="1"/>
          </p:cNvSpPr>
          <p:nvPr>
            <p:ph type="sldNum" sz="quarter" idx="12"/>
          </p:nvPr>
        </p:nvSpPr>
        <p:spPr>
          <a:xfrm>
            <a:off x="5791200" y="1042989"/>
            <a:ext cx="609600" cy="441325"/>
          </a:xfrm>
        </p:spPr>
        <p:txBody>
          <a:bodyPr/>
          <a:lstStyle>
            <a:lvl1pPr>
              <a:defRPr>
                <a:cs typeface="+mn-cs"/>
              </a:defRPr>
            </a:lvl1pPr>
          </a:lstStyle>
          <a:p>
            <a:pPr>
              <a:defRPr/>
            </a:pPr>
            <a:fld id="{EE928128-A1FF-47B3-B2DE-7C40F75BDD5B}"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29046385"/>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38607D-BEE4-4D5A-A048-FD7974B2EAFF}" type="slidenum">
              <a:rPr lang="en-US"/>
              <a:pPr/>
              <a:t>‹#›</a:t>
            </a:fld>
            <a:endParaRPr lang="en-US"/>
          </a:p>
        </p:txBody>
      </p:sp>
    </p:spTree>
    <p:extLst>
      <p:ext uri="{BB962C8B-B14F-4D97-AF65-F5344CB8AC3E}">
        <p14:creationId xmlns:p14="http://schemas.microsoft.com/office/powerpoint/2010/main" val="616473734"/>
      </p:ext>
    </p:extLst>
  </p:cSld>
  <p:clrMapOvr>
    <a:masterClrMapping/>
  </p:clrMapOvr>
  <p:transition>
    <p:cover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4" name="Footer Placeholder 3"/>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5" name="Slide Number Placeholder 4"/>
          <p:cNvSpPr>
            <a:spLocks noGrp="1"/>
          </p:cNvSpPr>
          <p:nvPr>
            <p:ph type="sldNum" sz="quarter" idx="12"/>
          </p:nvPr>
        </p:nvSpPr>
        <p:spPr>
          <a:xfrm>
            <a:off x="5791200" y="1036639"/>
            <a:ext cx="609600" cy="441325"/>
          </a:xfrm>
        </p:spPr>
        <p:txBody>
          <a:bodyPr/>
          <a:lstStyle>
            <a:lvl1pPr>
              <a:defRPr>
                <a:cs typeface="+mn-cs"/>
              </a:defRPr>
            </a:lvl1pPr>
          </a:lstStyle>
          <a:p>
            <a:pPr>
              <a:defRPr/>
            </a:pPr>
            <a:fld id="{800FEB32-EDCF-4B47-88F5-6278DCBCA69E}"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10872540"/>
      </p:ext>
    </p:extLst>
  </p:cSld>
  <p:clrMapOvr>
    <a:masterClrMapping/>
  </p:clrMapOvr>
  <p:transition spd="slow">
    <p:push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Date Placeholder 1"/>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9" name="Footer Placeholder 2"/>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cs typeface="+mn-cs"/>
              </a:defRPr>
            </a:lvl1pPr>
          </a:lstStyle>
          <a:p>
            <a:pPr>
              <a:defRPr/>
            </a:pPr>
            <a:fld id="{718A7090-8DA7-4FEF-8E7E-CD1F8EDE9E94}"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06732748"/>
      </p:ext>
    </p:extLst>
  </p:cSld>
  <p:clrMapOvr>
    <a:masterClrMapping/>
  </p:clrMapOvr>
  <p:transition spd="slow">
    <p:push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a:cs typeface="+mn-cs"/>
              </a:defRPr>
            </a:lvl1pPr>
          </a:lstStyle>
          <a:p>
            <a:pPr>
              <a:defRPr/>
            </a:pPr>
            <a:fld id="{90B809C8-2D56-424B-9FE4-1A13BB74C59B}"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
        <p:nvSpPr>
          <p:cNvPr id="17" name="Date Placeholder 4"/>
          <p:cNvSpPr>
            <a:spLocks noGrp="1"/>
          </p:cNvSpPr>
          <p:nvPr>
            <p:ph type="dt" sz="half"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8" name="Footer Placeholder 5"/>
          <p:cNvSpPr>
            <a:spLocks noGrp="1"/>
          </p:cNvSpPr>
          <p:nvPr>
            <p:ph type="ftr" sz="quarter" idx="12"/>
          </p:nvPr>
        </p:nvSpPr>
        <p:spPr>
          <a:xfrm>
            <a:off x="402168" y="6410326"/>
            <a:ext cx="4510617" cy="366713"/>
          </a:xfrm>
        </p:spPr>
        <p:txBody>
          <a:bodyPr/>
          <a:lstStyle>
            <a:lvl1pPr>
              <a:defRPr>
                <a:cs typeface="+mn-cs"/>
              </a:defRPr>
            </a:lvl1pPr>
          </a:lstStyle>
          <a:p>
            <a:pPr>
              <a:defRPr/>
            </a:pPr>
            <a:endParaRPr lang="en-US">
              <a:latin typeface="Times New Roman" panose="02020603050405020304" pitchFamily="18" charset="0"/>
            </a:endParaRPr>
          </a:p>
        </p:txBody>
      </p:sp>
    </p:spTree>
    <p:extLst>
      <p:ext uri="{BB962C8B-B14F-4D97-AF65-F5344CB8AC3E}">
        <p14:creationId xmlns:p14="http://schemas.microsoft.com/office/powerpoint/2010/main" val="100986256"/>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cs typeface="+mn-cs"/>
              </a:defRPr>
            </a:lvl1pPr>
          </a:lstStyle>
          <a:p>
            <a:pPr>
              <a:defRPr/>
            </a:pPr>
            <a:fld id="{690E2DBC-179C-418B-A5BE-98274AAC060D}"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
        <p:nvSpPr>
          <p:cNvPr id="17" name="Date Placeholder 4"/>
          <p:cNvSpPr>
            <a:spLocks noGrp="1"/>
          </p:cNvSpPr>
          <p:nvPr>
            <p:ph type="dt" sz="half" idx="11"/>
          </p:nvPr>
        </p:nvSpPr>
        <p:spPr>
          <a:xfrm>
            <a:off x="7717367" y="6405564"/>
            <a:ext cx="4059767" cy="365125"/>
          </a:xfrm>
        </p:spPr>
        <p:txBody>
          <a:bodyPr/>
          <a:lstStyle>
            <a:lvl1pPr>
              <a:defRPr>
                <a:cs typeface="+mn-cs"/>
              </a:defRPr>
            </a:lvl1pPr>
          </a:lstStyle>
          <a:p>
            <a:pPr>
              <a:defRPr/>
            </a:pPr>
            <a:endParaRPr lang="en-US">
              <a:latin typeface="Times New Roman" panose="02020603050405020304" pitchFamily="18" charset="0"/>
            </a:endParaRPr>
          </a:p>
        </p:txBody>
      </p:sp>
      <p:sp>
        <p:nvSpPr>
          <p:cNvPr id="18" name="Footer Placeholder 5"/>
          <p:cNvSpPr>
            <a:spLocks noGrp="1"/>
          </p:cNvSpPr>
          <p:nvPr>
            <p:ph type="ftr" sz="quarter" idx="12"/>
          </p:nvPr>
        </p:nvSpPr>
        <p:spPr>
          <a:xfrm>
            <a:off x="402168" y="6410326"/>
            <a:ext cx="4779433" cy="366713"/>
          </a:xfrm>
        </p:spPr>
        <p:txBody>
          <a:bodyPr/>
          <a:lstStyle>
            <a:lvl1pPr>
              <a:defRPr>
                <a:cs typeface="+mn-cs"/>
              </a:defRPr>
            </a:lvl1pPr>
          </a:lstStyle>
          <a:p>
            <a:pPr>
              <a:defRPr/>
            </a:pPr>
            <a:endParaRPr lang="en-US">
              <a:latin typeface="Times New Roman" panose="02020603050405020304" pitchFamily="18" charset="0"/>
            </a:endParaRPr>
          </a:p>
        </p:txBody>
      </p:sp>
    </p:spTree>
    <p:extLst>
      <p:ext uri="{BB962C8B-B14F-4D97-AF65-F5344CB8AC3E}">
        <p14:creationId xmlns:p14="http://schemas.microsoft.com/office/powerpoint/2010/main" val="1600212897"/>
      </p:ext>
    </p:extLst>
  </p:cSld>
  <p:clrMapOvr>
    <a:masterClrMapping/>
  </p:clrMapOvr>
  <p:transition spd="slow">
    <p:push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mn-cs"/>
              </a:defRPr>
            </a:lvl1pPr>
          </a:lstStyle>
          <a:p>
            <a:pPr>
              <a:defRPr/>
            </a:pPr>
            <a:endParaRPr lang="en-US">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cs typeface="+mn-cs"/>
              </a:defRPr>
            </a:lvl1pPr>
          </a:lstStyle>
          <a:p>
            <a:pPr>
              <a:defRPr/>
            </a:pPr>
            <a:fld id="{118739F7-581C-4AAD-B9BA-DECD9CB6AB66}"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72296810"/>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a:cs typeface="+mn-cs"/>
              </a:defRPr>
            </a:lvl1pPr>
          </a:lstStyle>
          <a:p>
            <a:pPr>
              <a:defRPr/>
            </a:pPr>
            <a:fld id="{D4DDA17E-4EB3-44A2-8220-B2C9B9EE15DD}"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
        <p:nvSpPr>
          <p:cNvPr id="14" name="Date Placeholder 3"/>
          <p:cNvSpPr>
            <a:spLocks noGrp="1"/>
          </p:cNvSpPr>
          <p:nvPr>
            <p:ph type="dt" sz="half"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15" name="Footer Placeholder 4"/>
          <p:cNvSpPr>
            <a:spLocks noGrp="1"/>
          </p:cNvSpPr>
          <p:nvPr>
            <p:ph type="ftr" sz="quarter" idx="12"/>
          </p:nvPr>
        </p:nvSpPr>
        <p:spPr/>
        <p:txBody>
          <a:bodyPr/>
          <a:lstStyle>
            <a:lvl1pPr>
              <a:defRPr>
                <a:cs typeface="+mn-cs"/>
              </a:defRPr>
            </a:lvl1pPr>
          </a:lstStyle>
          <a:p>
            <a:pPr>
              <a:defRPr/>
            </a:pPr>
            <a:endParaRPr lang="en-US">
              <a:latin typeface="Times New Roman" panose="02020603050405020304" pitchFamily="18" charset="0"/>
            </a:endParaRPr>
          </a:p>
        </p:txBody>
      </p:sp>
    </p:spTree>
    <p:extLst>
      <p:ext uri="{BB962C8B-B14F-4D97-AF65-F5344CB8AC3E}">
        <p14:creationId xmlns:p14="http://schemas.microsoft.com/office/powerpoint/2010/main" val="2200581598"/>
      </p:ext>
    </p:extLst>
  </p:cSld>
  <p:clrMapOvr>
    <a:overrideClrMapping bg1="lt1" tx1="dk1" bg2="lt2" tx2="dk2" accent1="accent1" accent2="accent2" accent3="accent3" accent4="accent4" accent5="accent5" accent6="accent6" hlink="hlink" folHlink="folHlink"/>
  </p:clrMapOvr>
  <p:transition spd="slow">
    <p:push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fld id="{D246BF1A-D8CF-4F3D-9EC9-136FF9185A44}" type="datetimeFigureOut">
              <a:rPr lang="en-US" smtClean="0">
                <a:latin typeface="Times New Roman" panose="02020603050405020304" pitchFamily="18" charset="0"/>
              </a:rPr>
              <a:pPr>
                <a:defRPr/>
              </a:pPr>
              <a:t>12/15/2021</a:t>
            </a:fld>
            <a:endParaRPr lang="en-US">
              <a:latin typeface="Times New Roman" panose="02020603050405020304" pitchFamily="18" charset="0"/>
            </a:endParaRPr>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latin typeface="Times New Roman" panose="02020603050405020304" pitchFamily="18" charset="0"/>
            </a:endParaRPr>
          </a:p>
        </p:txBody>
      </p:sp>
      <p:sp>
        <p:nvSpPr>
          <p:cNvPr id="5" name="Rectangle 6"/>
          <p:cNvSpPr>
            <a:spLocks noGrp="1" noChangeArrowheads="1"/>
          </p:cNvSpPr>
          <p:nvPr>
            <p:ph type="sldNum" sz="quarter" idx="12"/>
          </p:nvPr>
        </p:nvSpPr>
        <p:spPr/>
        <p:txBody>
          <a:bodyPr/>
          <a:lstStyle>
            <a:lvl1pPr>
              <a:defRPr>
                <a:cs typeface="+mn-cs"/>
              </a:defRPr>
            </a:lvl1pPr>
          </a:lstStyle>
          <a:p>
            <a:pPr>
              <a:defRPr/>
            </a:pPr>
            <a:fld id="{5D7B8A4F-A0DB-4B67-B3F4-F9F02F81815D}"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28493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6"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FEAC6970-EF2C-47BE-9D3F-688F1D56A6F8}"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744468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6"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D984EF1E-04D8-4BE3-9DC6-9D881FC94931}"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327264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6"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757646C0-CB8A-4132-B5D3-9ECA8DEAFA49}"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43082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12D35B-9811-49E9-BEEE-6E99B0F8A247}" type="slidenum">
              <a:rPr lang="en-US"/>
              <a:pPr/>
              <a:t>‹#›</a:t>
            </a:fld>
            <a:endParaRPr lang="en-US"/>
          </a:p>
        </p:txBody>
      </p:sp>
    </p:spTree>
    <p:extLst>
      <p:ext uri="{BB962C8B-B14F-4D97-AF65-F5344CB8AC3E}">
        <p14:creationId xmlns:p14="http://schemas.microsoft.com/office/powerpoint/2010/main" val="4144614196"/>
      </p:ext>
    </p:extLst>
  </p:cSld>
  <p:clrMapOvr>
    <a:masterClrMapping/>
  </p:clrMapOvr>
  <p:transition>
    <p:cover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6" name="Footer Placeholder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7" name="Slide Number Placeholder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E8A38736-9736-45F5-B38B-849CC9B80480}"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674556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8"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9"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82DB764F-E242-415D-8FE5-AEB5BCC46725}"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2122187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4"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5"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9504F668-CED4-412B-8B7C-F473D83A5A39}"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408599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3"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4"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B10AC956-DEF8-4900-BFD7-28B2DB04636D}"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517239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6" name="Footer Placeholder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7" name="Slide Number Placeholder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89AD169A-BB7E-471E-8213-F67F1A404992}"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550591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6" name="Footer Placeholder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7" name="Slide Number Placeholder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8E014BE2-DFD1-4597-9839-F12846B3AA9E}"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29147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6"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84B46012-8394-48F0-92C5-0676627BC2FE}"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509790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5"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6"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64F9CE3F-B029-4299-9EAD-890336929E07}"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1159518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914400">
              <a:defRPr/>
            </a:lvl1pPr>
          </a:lstStyle>
          <a:p>
            <a:pPr>
              <a:defRPr/>
            </a:pPr>
            <a:endParaRPr lang="en-US">
              <a:cs typeface="+mn-cs"/>
            </a:endParaRPr>
          </a:p>
        </p:txBody>
      </p:sp>
      <p:sp>
        <p:nvSpPr>
          <p:cNvPr id="8" name="Rectangle 5"/>
          <p:cNvSpPr>
            <a:spLocks noGrp="1" noChangeArrowheads="1"/>
          </p:cNvSpPr>
          <p:nvPr>
            <p:ph type="ftr" sz="quarter" idx="11"/>
          </p:nvPr>
        </p:nvSpPr>
        <p:spPr/>
        <p:txBody>
          <a:bodyPr/>
          <a:lstStyle>
            <a:lvl1pPr defTabSz="914400">
              <a:defRPr/>
            </a:lvl1pPr>
          </a:lstStyle>
          <a:p>
            <a:pPr>
              <a:defRPr/>
            </a:pPr>
            <a:endParaRPr lang="en-US">
              <a:cs typeface="+mn-cs"/>
            </a:endParaRPr>
          </a:p>
        </p:txBody>
      </p:sp>
      <p:sp>
        <p:nvSpPr>
          <p:cNvPr id="9" name="Rectangle 6"/>
          <p:cNvSpPr>
            <a:spLocks noGrp="1" noChangeArrowheads="1"/>
          </p:cNvSpPr>
          <p:nvPr>
            <p:ph type="sldNum" sz="quarter" idx="12"/>
          </p:nvPr>
        </p:nvSpPr>
        <p:spPr/>
        <p:txBody>
          <a:bodyPr/>
          <a:lstStyle>
            <a:lvl1pPr defTabSz="914400">
              <a:defRPr>
                <a:latin typeface="Times New Roman" panose="02020603050405020304" pitchFamily="18" charset="0"/>
              </a:defRPr>
            </a:lvl1pPr>
          </a:lstStyle>
          <a:p>
            <a:pPr>
              <a:defRPr/>
            </a:pPr>
            <a:fld id="{33B739AA-7034-4B1D-B92E-4AD837B599BC}"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3244972022"/>
      </p:ext>
    </p:extLst>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3ACC0D-A6CF-4B06-B8DD-5C2086CF7453}" type="slidenum">
              <a:rPr lang="en-US"/>
              <a:pPr/>
              <a:t>‹#›</a:t>
            </a:fld>
            <a:endParaRPr lang="en-US"/>
          </a:p>
        </p:txBody>
      </p:sp>
    </p:spTree>
    <p:extLst>
      <p:ext uri="{BB962C8B-B14F-4D97-AF65-F5344CB8AC3E}">
        <p14:creationId xmlns:p14="http://schemas.microsoft.com/office/powerpoint/2010/main" val="2423709877"/>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D58207-F04B-43F3-A9C6-D79B4C627B98}" type="slidenum">
              <a:rPr lang="en-US"/>
              <a:pPr/>
              <a:t>‹#›</a:t>
            </a:fld>
            <a:endParaRPr lang="en-US"/>
          </a:p>
        </p:txBody>
      </p:sp>
    </p:spTree>
    <p:extLst>
      <p:ext uri="{BB962C8B-B14F-4D97-AF65-F5344CB8AC3E}">
        <p14:creationId xmlns:p14="http://schemas.microsoft.com/office/powerpoint/2010/main" val="312389332"/>
      </p:ext>
    </p:extLst>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14B127-E618-48E2-8201-477CA62E56BC}" type="slidenum">
              <a:rPr lang="en-US"/>
              <a:pPr/>
              <a:t>‹#›</a:t>
            </a:fld>
            <a:endParaRPr lang="en-US"/>
          </a:p>
        </p:txBody>
      </p:sp>
    </p:spTree>
    <p:extLst>
      <p:ext uri="{BB962C8B-B14F-4D97-AF65-F5344CB8AC3E}">
        <p14:creationId xmlns:p14="http://schemas.microsoft.com/office/powerpoint/2010/main" val="4005220510"/>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56A2CD-685B-43E1-A258-406187AAD56F}" type="slidenum">
              <a:rPr lang="en-US"/>
              <a:pPr/>
              <a:t>‹#›</a:t>
            </a:fld>
            <a:endParaRPr lang="en-US"/>
          </a:p>
        </p:txBody>
      </p:sp>
    </p:spTree>
    <p:extLst>
      <p:ext uri="{BB962C8B-B14F-4D97-AF65-F5344CB8AC3E}">
        <p14:creationId xmlns:p14="http://schemas.microsoft.com/office/powerpoint/2010/main" val="4253765446"/>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B472525-4248-465E-9CF0-9B57EC79C8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spcBef>
                <a:spcPct val="20000"/>
              </a:spcBef>
              <a:buClr>
                <a:srgbClr val="954F72"/>
              </a:buClr>
              <a:buSzPct val="60000"/>
              <a:buFont typeface="Wingdings" panose="05000000000000000000" pitchFamily="2" charset="2"/>
              <a:buChar char="n"/>
              <a:defRPr sz="900">
                <a:solidFill>
                  <a:prstClr val="black">
                    <a:tint val="75000"/>
                  </a:prstClr>
                </a:solidFill>
              </a:defRPr>
            </a:lvl1pPr>
          </a:lstStyle>
          <a:p>
            <a:pPr>
              <a:defRPr/>
            </a:pPr>
            <a:endParaRPr lang="en-US" altLang="vi-VN">
              <a:latin typeface="Times New Roman" panose="02020603050405020304" pitchFamily="18" charset="0"/>
              <a:cs typeface="+mn-cs"/>
            </a:endParaRPr>
          </a:p>
        </p:txBody>
      </p:sp>
      <p:sp>
        <p:nvSpPr>
          <p:cNvPr id="5" name="Footer Placeholder 4">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spcBef>
                <a:spcPct val="20000"/>
              </a:spcBef>
              <a:buClr>
                <a:srgbClr val="954F72"/>
              </a:buClr>
              <a:buSzPct val="60000"/>
              <a:buFont typeface="Wingdings" panose="05000000000000000000" pitchFamily="2" charset="2"/>
              <a:buChar char="n"/>
              <a:defRPr sz="900">
                <a:solidFill>
                  <a:prstClr val="black">
                    <a:tint val="75000"/>
                  </a:prstClr>
                </a:solidFill>
              </a:defRPr>
            </a:lvl1pPr>
          </a:lstStyle>
          <a:p>
            <a:pPr>
              <a:defRPr/>
            </a:pPr>
            <a:endParaRPr lang="en-US" altLang="vi-VN">
              <a:latin typeface="Times New Roman" panose="02020603050405020304" pitchFamily="18" charset="0"/>
              <a:cs typeface="+mn-cs"/>
            </a:endParaRPr>
          </a:p>
        </p:txBody>
      </p:sp>
      <p:sp>
        <p:nvSpPr>
          <p:cNvPr id="6" name="Slide Number Placeholder 5">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spcBef>
                <a:spcPct val="20000"/>
              </a:spcBef>
              <a:buClr>
                <a:srgbClr val="954F72"/>
              </a:buClr>
              <a:buSzPct val="60000"/>
              <a:buFont typeface="Wingdings" panose="05000000000000000000" pitchFamily="2" charset="2"/>
              <a:buChar char="n"/>
              <a:defRPr sz="900">
                <a:solidFill>
                  <a:prstClr val="black">
                    <a:tint val="75000"/>
                  </a:prstClr>
                </a:solidFill>
              </a:defRPr>
            </a:lvl1pPr>
          </a:lstStyle>
          <a:p>
            <a:pPr>
              <a:defRPr/>
            </a:pPr>
            <a:fld id="{0B59026F-30C5-4075-8892-0E6F48417635}" type="slidenum">
              <a:rPr lang="en-US" altLang="vi-VN" smtClean="0">
                <a:latin typeface="Times New Roman" panose="02020603050405020304" pitchFamily="18" charset="0"/>
                <a:cs typeface="+mn-cs"/>
              </a:rPr>
              <a:pPr>
                <a:defRPr/>
              </a:pPr>
              <a:t>‹#›</a:t>
            </a:fld>
            <a:endParaRPr lang="en-US" altLang="vi-VN">
              <a:latin typeface="Times New Roman" panose="02020603050405020304" pitchFamily="18" charset="0"/>
              <a:cs typeface="+mn-cs"/>
            </a:endParaRPr>
          </a:p>
        </p:txBody>
      </p:sp>
    </p:spTree>
    <p:extLst>
      <p:ext uri="{BB962C8B-B14F-4D97-AF65-F5344CB8AC3E}">
        <p14:creationId xmlns:p14="http://schemas.microsoft.com/office/powerpoint/2010/main" val="102562122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atin typeface="Times New Roman" panose="02020603050405020304" pitchFamily="18" charset="0"/>
              <a:cs typeface="Times New Roman"/>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atin typeface="Times New Roman" panose="02020603050405020304" pitchFamily="18" charset="0"/>
              <a:cs typeface="Times New Roman"/>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6853228-E65E-4E05-81E7-18D8C19EF03C}" type="slidenum">
              <a:rPr lang="en-US" altLang="en-US" smtClean="0">
                <a:latin typeface="Times New Roman" panose="02020603050405020304" pitchFamily="18" charset="0"/>
                <a:cs typeface="Times New Roman"/>
              </a:rPr>
              <a:pPr>
                <a:defRPr/>
              </a:pPr>
              <a:t>‹#›</a:t>
            </a:fld>
            <a:endParaRPr lang="en-US" altLang="en-US">
              <a:latin typeface="Times New Roman" panose="02020603050405020304" pitchFamily="18" charset="0"/>
              <a:cs typeface="Times New Roman"/>
            </a:endParaRPr>
          </a:p>
        </p:txBody>
      </p:sp>
    </p:spTree>
    <p:extLst>
      <p:ext uri="{BB962C8B-B14F-4D97-AF65-F5344CB8AC3E}">
        <p14:creationId xmlns:p14="http://schemas.microsoft.com/office/powerpoint/2010/main" val="98704541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spd="slow">
    <p:push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339"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340"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341"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cs typeface="Times New Roman" panose="02020603050405020304" pitchFamily="18" charset="0"/>
              </a:defRPr>
            </a:lvl1pPr>
          </a:lstStyle>
          <a:p>
            <a:pPr>
              <a:defRPr/>
            </a:pPr>
            <a:endParaRPr lang="en-US">
              <a:latin typeface="Times New Roman" panose="02020603050405020304" pitchFamily="18" charset="0"/>
            </a:endParaRPr>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cs typeface="Times New Roman" panose="02020603050405020304" pitchFamily="18" charset="0"/>
              </a:defRPr>
            </a:lvl1pPr>
          </a:lstStyle>
          <a:p>
            <a:pPr>
              <a:defRPr/>
            </a:pPr>
            <a:endParaRPr lang="en-US">
              <a:latin typeface="Times New Roman" panose="02020603050405020304" pitchFamily="18" charset="0"/>
            </a:endParaRPr>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cs typeface="Times New Roman" panose="02020603050405020304" pitchFamily="18" charset="0"/>
              </a:defRPr>
            </a:lvl1pPr>
          </a:lstStyle>
          <a:p>
            <a:pPr>
              <a:defRPr/>
            </a:pPr>
            <a:fld id="{826B372D-E2C9-45F6-826F-927D0DB6BDDA}" type="slidenum">
              <a:rPr lang="en-US" altLang="en-US" smtClean="0">
                <a:latin typeface="Times New Roman" panose="02020603050405020304" pitchFamily="18" charset="0"/>
              </a:rPr>
              <a:pPr>
                <a:defRPr/>
              </a:pPr>
              <a:t>‹#›</a:t>
            </a:fld>
            <a:endParaRPr lang="en-US" altLang="en-US">
              <a:latin typeface="Times New Roman" panose="02020603050405020304" pitchFamily="18" charset="0"/>
            </a:endParaRPr>
          </a:p>
        </p:txBody>
      </p:sp>
      <p:sp>
        <p:nvSpPr>
          <p:cNvPr id="14350"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51"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74172891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ransition spd="slow">
    <p:push dir="d"/>
  </p:transition>
  <p:timing>
    <p:tnLst>
      <p:par>
        <p:cTn id="1" dur="indefinite" restart="never" nodeType="tmRoot"/>
      </p:par>
    </p:tnLst>
  </p:timing>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94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685800" eaLnBrk="1" hangingPunct="1">
              <a:defRPr sz="1050">
                <a:solidFill>
                  <a:srgbClr val="000000"/>
                </a:solidFill>
                <a:latin typeface="Arial" charset="0"/>
              </a:defRPr>
            </a:lvl1pPr>
          </a:lstStyle>
          <a:p>
            <a:pPr>
              <a:defRPr/>
            </a:pPr>
            <a:endParaRPr lang="en-US">
              <a:cs typeface="+mn-cs"/>
            </a:endParaRPr>
          </a:p>
        </p:txBody>
      </p:sp>
      <p:sp>
        <p:nvSpPr>
          <p:cNvPr id="829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685800" eaLnBrk="1" hangingPunct="1">
              <a:defRPr sz="1050">
                <a:solidFill>
                  <a:srgbClr val="000000"/>
                </a:solidFill>
                <a:latin typeface="Arial" charset="0"/>
              </a:defRPr>
            </a:lvl1pPr>
          </a:lstStyle>
          <a:p>
            <a:pPr>
              <a:defRPr/>
            </a:pPr>
            <a:endParaRPr lang="en-US">
              <a:cs typeface="+mn-cs"/>
            </a:endParaRPr>
          </a:p>
        </p:txBody>
      </p:sp>
      <p:sp>
        <p:nvSpPr>
          <p:cNvPr id="8295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685800" eaLnBrk="1" hangingPunct="1">
              <a:defRPr sz="1050">
                <a:solidFill>
                  <a:srgbClr val="000000"/>
                </a:solidFill>
                <a:latin typeface="Arial"/>
              </a:defRPr>
            </a:lvl1pPr>
          </a:lstStyle>
          <a:p>
            <a:pPr>
              <a:defRPr/>
            </a:pPr>
            <a:fld id="{630FCC5F-E573-450C-B670-431E4C037254}" type="slidenum">
              <a:rPr lang="en-US" altLang="en-US" smtClean="0">
                <a:cs typeface="+mn-cs"/>
              </a:rPr>
              <a:pPr>
                <a:defRPr/>
              </a:pPr>
              <a:t>‹#›</a:t>
            </a:fld>
            <a:endParaRPr lang="en-US" altLang="en-US">
              <a:cs typeface="+mn-cs"/>
            </a:endParaRPr>
          </a:p>
        </p:txBody>
      </p:sp>
    </p:spTree>
    <p:extLst>
      <p:ext uri="{BB962C8B-B14F-4D97-AF65-F5344CB8AC3E}">
        <p14:creationId xmlns:p14="http://schemas.microsoft.com/office/powerpoint/2010/main" val="425610824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2.jpeg"/><Relationship Id="rId1" Type="http://schemas.openxmlformats.org/officeDocument/2006/relationships/slideLayout" Target="../slideLayouts/slideLayout46.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12192000"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p:cNvPr>
          <p:cNvSpPr/>
          <p:nvPr/>
        </p:nvSpPr>
        <p:spPr>
          <a:xfrm>
            <a:off x="3116114" y="3756620"/>
            <a:ext cx="5526128"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5400" b="1" dirty="0" smtClean="0">
                <a:ln/>
                <a:solidFill>
                  <a:schemeClr val="accent4"/>
                </a:solidFill>
                <a:latin typeface="Times New Roman" panose="02020603050405020304" pitchFamily="18" charset="0"/>
                <a:cs typeface="Times New Roman" panose="02020603050405020304" pitchFamily="18" charset="0"/>
              </a:rPr>
              <a:t>ĐẠO ĐỨC LỚP 4</a:t>
            </a:r>
            <a:endParaRPr lang="en-US" sz="54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252018"/>
      </p:ext>
    </p:extLst>
  </p:cSld>
  <p:clrMapOvr>
    <a:masterClrMapping/>
  </p:clrMapOvr>
  <p:transition advClick="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63552" y="116632"/>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b="1" dirty="0" err="1" smtClean="0">
                <a:solidFill>
                  <a:srgbClr val="002060"/>
                </a:solidFill>
                <a:cs typeface="Times New Roman" panose="02020603050405020304" pitchFamily="18" charset="0"/>
              </a:rPr>
              <a:t>Câu</a:t>
            </a:r>
            <a:r>
              <a:rPr lang="en-US" altLang="en-US" b="1" dirty="0" smtClean="0">
                <a:solidFill>
                  <a:srgbClr val="002060"/>
                </a:solidFill>
                <a:cs typeface="Times New Roman" panose="02020603050405020304" pitchFamily="18" charset="0"/>
              </a:rPr>
              <a:t> 1:  </a:t>
            </a:r>
            <a:r>
              <a:rPr lang="en-US" altLang="en-US" b="1" dirty="0" err="1" smtClean="0">
                <a:solidFill>
                  <a:srgbClr val="002060"/>
                </a:solidFill>
                <a:cs typeface="Times New Roman" panose="02020603050405020304" pitchFamily="18" charset="0"/>
              </a:rPr>
              <a:t>Hãy</a:t>
            </a:r>
            <a:r>
              <a:rPr lang="en-US" altLang="en-US" b="1" dirty="0" smtClean="0">
                <a:solidFill>
                  <a:srgbClr val="002060"/>
                </a:solidFill>
                <a:cs typeface="Times New Roman" panose="02020603050405020304" pitchFamily="18" charset="0"/>
              </a:rPr>
              <a:t> so </a:t>
            </a:r>
            <a:r>
              <a:rPr lang="en-US" altLang="en-US" b="1" dirty="0" err="1" smtClean="0">
                <a:solidFill>
                  <a:srgbClr val="002060"/>
                </a:solidFill>
                <a:cs typeface="Times New Roman" panose="02020603050405020304" pitchFamily="18" charset="0"/>
              </a:rPr>
              <a:t>sánh</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một</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ngày</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của</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Pê</a:t>
            </a:r>
            <a:r>
              <a:rPr lang="en-US" altLang="en-US" b="1" dirty="0" smtClean="0">
                <a:solidFill>
                  <a:srgbClr val="002060"/>
                </a:solidFill>
                <a:cs typeface="Times New Roman" panose="02020603050405020304" pitchFamily="18" charset="0"/>
              </a:rPr>
              <a:t>-chi-a </a:t>
            </a:r>
            <a:r>
              <a:rPr lang="en-US" altLang="en-US" b="1" dirty="0" err="1" smtClean="0">
                <a:solidFill>
                  <a:srgbClr val="002060"/>
                </a:solidFill>
                <a:cs typeface="Times New Roman" panose="02020603050405020304" pitchFamily="18" charset="0"/>
              </a:rPr>
              <a:t>với</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những</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người</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khác</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trong</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câu</a:t>
            </a:r>
            <a:r>
              <a:rPr lang="en-US" altLang="en-US" b="1" dirty="0" smtClean="0">
                <a:solidFill>
                  <a:srgbClr val="002060"/>
                </a:solidFill>
                <a:cs typeface="Times New Roman" panose="02020603050405020304" pitchFamily="18" charset="0"/>
              </a:rPr>
              <a:t> </a:t>
            </a:r>
            <a:r>
              <a:rPr lang="en-US" altLang="en-US" b="1" dirty="0" err="1" smtClean="0">
                <a:solidFill>
                  <a:srgbClr val="002060"/>
                </a:solidFill>
                <a:cs typeface="Times New Roman" panose="02020603050405020304" pitchFamily="18" charset="0"/>
              </a:rPr>
              <a:t>chuyện</a:t>
            </a:r>
            <a:r>
              <a:rPr lang="en-US" altLang="en-US" b="1" dirty="0" smtClean="0">
                <a:solidFill>
                  <a:srgbClr val="002060"/>
                </a:solidFill>
                <a:cs typeface="Times New Roman" panose="02020603050405020304" pitchFamily="18" charset="0"/>
              </a:rPr>
              <a:t>.</a:t>
            </a:r>
          </a:p>
        </p:txBody>
      </p:sp>
      <p:sp>
        <p:nvSpPr>
          <p:cNvPr id="3" name="Line 9"/>
          <p:cNvSpPr>
            <a:spLocks noChangeShapeType="1"/>
          </p:cNvSpPr>
          <p:nvPr/>
        </p:nvSpPr>
        <p:spPr bwMode="auto">
          <a:xfrm>
            <a:off x="4530527" y="1462832"/>
            <a:ext cx="47625" cy="4729163"/>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400" smtClean="0">
              <a:solidFill>
                <a:srgbClr val="002060"/>
              </a:solidFill>
              <a:latin typeface="Times New Roman" panose="02020603050405020304" pitchFamily="18" charset="0"/>
              <a:cs typeface="+mn-cs"/>
            </a:endParaRPr>
          </a:p>
        </p:txBody>
      </p:sp>
      <p:sp>
        <p:nvSpPr>
          <p:cNvPr id="4" name="Text Box 10"/>
          <p:cNvSpPr txBox="1">
            <a:spLocks noChangeArrowheads="1"/>
          </p:cNvSpPr>
          <p:nvPr/>
        </p:nvSpPr>
        <p:spPr bwMode="auto">
          <a:xfrm>
            <a:off x="1952427" y="4953745"/>
            <a:ext cx="2413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2400" b="1" smtClean="0">
                <a:solidFill>
                  <a:srgbClr val="002060"/>
                </a:solidFill>
                <a:cs typeface="Times New Roman" panose="02020603050405020304" pitchFamily="18" charset="0"/>
              </a:rPr>
              <a:t>Bỏ phí một ngày mà không làm gì cả</a:t>
            </a:r>
          </a:p>
        </p:txBody>
      </p:sp>
      <p:sp>
        <p:nvSpPr>
          <p:cNvPr id="5" name="Text Box 12"/>
          <p:cNvSpPr txBox="1">
            <a:spLocks noChangeArrowheads="1"/>
          </p:cNvSpPr>
          <p:nvPr/>
        </p:nvSpPr>
        <p:spPr bwMode="auto">
          <a:xfrm>
            <a:off x="2214365" y="1354882"/>
            <a:ext cx="1812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50000"/>
              </a:spcBef>
              <a:buClrTx/>
              <a:buSzTx/>
              <a:buFontTx/>
              <a:buNone/>
            </a:pPr>
            <a:r>
              <a:rPr lang="en-US" altLang="en-US" sz="2400" b="1" smtClean="0">
                <a:solidFill>
                  <a:srgbClr val="002060"/>
                </a:solidFill>
                <a:latin typeface="Times New Roman" panose="02020603050405020304" pitchFamily="18" charset="0"/>
                <a:cs typeface="Times New Roman" panose="02020603050405020304" pitchFamily="18" charset="0"/>
              </a:rPr>
              <a:t>Pê-chi-a</a:t>
            </a:r>
          </a:p>
        </p:txBody>
      </p:sp>
      <p:sp>
        <p:nvSpPr>
          <p:cNvPr id="6" name="Text Box 13"/>
          <p:cNvSpPr txBox="1">
            <a:spLocks noChangeArrowheads="1"/>
          </p:cNvSpPr>
          <p:nvPr/>
        </p:nvSpPr>
        <p:spPr bwMode="auto">
          <a:xfrm>
            <a:off x="6711752" y="127392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spcBef>
                <a:spcPct val="50000"/>
              </a:spcBef>
              <a:buClrTx/>
              <a:buSzTx/>
              <a:buFontTx/>
              <a:buNone/>
            </a:pPr>
            <a:r>
              <a:rPr lang="en-US" altLang="en-US" sz="2400" b="1" smtClean="0">
                <a:solidFill>
                  <a:srgbClr val="002060"/>
                </a:solidFill>
                <a:latin typeface="Times New Roman" panose="02020603050405020304" pitchFamily="18" charset="0"/>
                <a:cs typeface="Times New Roman" panose="02020603050405020304" pitchFamily="18" charset="0"/>
              </a:rPr>
              <a:t>Mọi người</a:t>
            </a:r>
          </a:p>
        </p:txBody>
      </p:sp>
      <p:sp>
        <p:nvSpPr>
          <p:cNvPr id="7" name="Text Box 18"/>
          <p:cNvSpPr txBox="1">
            <a:spLocks noChangeArrowheads="1"/>
          </p:cNvSpPr>
          <p:nvPr/>
        </p:nvSpPr>
        <p:spPr bwMode="auto">
          <a:xfrm>
            <a:off x="2011165" y="2280395"/>
            <a:ext cx="2543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altLang="en-US" sz="2400" b="1" smtClean="0">
                <a:solidFill>
                  <a:srgbClr val="002060"/>
                </a:solidFill>
                <a:cs typeface="Times New Roman" panose="02020603050405020304" pitchFamily="18" charset="0"/>
              </a:rPr>
              <a:t>Nằm ngủ, ngồi dưới gốc cây, hái quả ăn, đuổi bắt bướm</a:t>
            </a:r>
            <a:r>
              <a:rPr lang="en-US" altLang="en-US" sz="2400" b="1" smtClean="0">
                <a:solidFill>
                  <a:srgbClr val="002060"/>
                </a:solidFill>
                <a:latin typeface="Georgia" panose="02040502050405020303" pitchFamily="18" charset="0"/>
                <a:cs typeface="Times New Roman" panose="02020603050405020304" pitchFamily="18" charset="0"/>
              </a:rPr>
              <a:t>.</a:t>
            </a:r>
          </a:p>
        </p:txBody>
      </p:sp>
      <p:sp>
        <p:nvSpPr>
          <p:cNvPr id="8" name="AutoShape 19"/>
          <p:cNvSpPr>
            <a:spLocks noChangeArrowheads="1"/>
          </p:cNvSpPr>
          <p:nvPr/>
        </p:nvSpPr>
        <p:spPr bwMode="auto">
          <a:xfrm>
            <a:off x="2854127" y="4026645"/>
            <a:ext cx="304800" cy="762000"/>
          </a:xfrm>
          <a:prstGeom prst="downArrow">
            <a:avLst>
              <a:gd name="adj1" fmla="val 50000"/>
              <a:gd name="adj2" fmla="val 62500"/>
            </a:avLst>
          </a:prstGeom>
          <a:solidFill>
            <a:srgbClr val="FF0000"/>
          </a:solidFill>
          <a:ln w="9525">
            <a:solidFill>
              <a:sysClr val="windowText" lastClr="000000"/>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5873552" y="5744320"/>
            <a:ext cx="381000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spcBef>
                <a:spcPct val="50000"/>
              </a:spcBef>
            </a:pPr>
            <a:r>
              <a:rPr lang="en-US" altLang="en-US" sz="2400" smtClean="0">
                <a:solidFill>
                  <a:srgbClr val="002060"/>
                </a:solidFill>
                <a:cs typeface="Times New Roman" panose="02020603050405020304" pitchFamily="18" charset="0"/>
              </a:rPr>
              <a:t> </a:t>
            </a:r>
            <a:r>
              <a:rPr lang="en-US" altLang="en-US" sz="2400" b="1" smtClean="0">
                <a:solidFill>
                  <a:srgbClr val="002060"/>
                </a:solidFill>
                <a:cs typeface="Times New Roman" panose="02020603050405020304" pitchFamily="18" charset="0"/>
              </a:rPr>
              <a:t>Làm được rất nhiều việc</a:t>
            </a:r>
          </a:p>
        </p:txBody>
      </p:sp>
      <p:sp>
        <p:nvSpPr>
          <p:cNvPr id="10" name="AutoShape 21"/>
          <p:cNvSpPr>
            <a:spLocks noChangeArrowheads="1"/>
          </p:cNvSpPr>
          <p:nvPr/>
        </p:nvSpPr>
        <p:spPr bwMode="auto">
          <a:xfrm>
            <a:off x="7626152" y="4968032"/>
            <a:ext cx="304800" cy="762000"/>
          </a:xfrm>
          <a:prstGeom prst="downArrow">
            <a:avLst>
              <a:gd name="adj1" fmla="val 50000"/>
              <a:gd name="adj2" fmla="val 62500"/>
            </a:avLst>
          </a:prstGeom>
          <a:solidFill>
            <a:srgbClr val="FF0000"/>
          </a:solidFill>
          <a:ln w="9525">
            <a:solidFill>
              <a:sysClr val="windowText" lastClr="000000"/>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TextBox 13"/>
          <p:cNvSpPr txBox="1">
            <a:spLocks noChangeArrowheads="1"/>
          </p:cNvSpPr>
          <p:nvPr/>
        </p:nvSpPr>
        <p:spPr bwMode="auto">
          <a:xfrm>
            <a:off x="4768652" y="2061320"/>
            <a:ext cx="5715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smtClean="0">
                <a:solidFill>
                  <a:srgbClr val="002060"/>
                </a:solidFill>
                <a:latin typeface="Georgia" panose="02040502050405020303" pitchFamily="18" charset="0"/>
                <a:cs typeface="Times New Roman" panose="02020603050405020304" pitchFamily="18" charset="0"/>
              </a:rPr>
              <a:t>   </a:t>
            </a:r>
            <a:r>
              <a:rPr lang="en-US" altLang="en-US" sz="2400" b="1" smtClean="0">
                <a:solidFill>
                  <a:srgbClr val="002060"/>
                </a:solidFill>
                <a:cs typeface="Times New Roman" panose="02020603050405020304" pitchFamily="18" charset="0"/>
              </a:rPr>
              <a:t>- Mẹ của Pê – chi – a đi làm từ lúc trời chưa sáng.</a:t>
            </a:r>
          </a:p>
          <a:p>
            <a:r>
              <a:rPr lang="en-US" altLang="en-US" sz="2400" b="1" smtClean="0">
                <a:solidFill>
                  <a:srgbClr val="002060"/>
                </a:solidFill>
                <a:cs typeface="Times New Roman" panose="02020603050405020304" pitchFamily="18" charset="0"/>
              </a:rPr>
              <a:t>  - Người công nhân lái máy cày làm việc suốt ngày.</a:t>
            </a:r>
          </a:p>
          <a:p>
            <a:r>
              <a:rPr lang="en-US" altLang="en-US" sz="2400" b="1" smtClean="0">
                <a:solidFill>
                  <a:srgbClr val="002060"/>
                </a:solidFill>
                <a:cs typeface="Times New Roman" panose="02020603050405020304" pitchFamily="18" charset="0"/>
              </a:rPr>
              <a:t>  - Người công nhân lái máy liên hợp đã gặt, đập lúa.</a:t>
            </a:r>
          </a:p>
          <a:p>
            <a:r>
              <a:rPr lang="en-US" altLang="en-US" sz="2400" b="1" smtClean="0">
                <a:solidFill>
                  <a:srgbClr val="002060"/>
                </a:solidFill>
                <a:cs typeface="Times New Roman" panose="02020603050405020304" pitchFamily="18" charset="0"/>
              </a:rPr>
              <a:t> - Mọi người đọc được rất nhiều sách</a:t>
            </a:r>
            <a:r>
              <a:rPr lang="en-US" altLang="en-US" sz="2400" b="1" smtClean="0">
                <a:solidFill>
                  <a:srgbClr val="002060"/>
                </a:solidFill>
                <a:latin typeface="Georgia" panose="02040502050405020303" pitchFamily="18" charset="0"/>
                <a:cs typeface="Times New Roman" panose="02020603050405020304" pitchFamily="18" charset="0"/>
              </a:rPr>
              <a:t>.</a:t>
            </a:r>
            <a:endParaRPr lang="en-US" altLang="en-US" sz="2400" smtClean="0">
              <a:solidFill>
                <a:srgbClr val="002060"/>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54825272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par>
                          <p:cTn id="19" fill="hold">
                            <p:stCondLst>
                              <p:cond delay="1000"/>
                            </p:stCondLst>
                            <p:childTnLst>
                              <p:par>
                                <p:cTn id="20" presetID="4"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linds(horizontal)">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linds(horizontal)">
                                      <p:cBhvr>
                                        <p:cTn id="39" dur="500"/>
                                        <p:tgtEl>
                                          <p:spTgt spid="1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blinds(horizontal)">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blinds(horizontal)">
                                      <p:cBhvr>
                                        <p:cTn id="49" dur="500"/>
                                        <p:tgtEl>
                                          <p:spTgt spid="1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edge">
                                      <p:cBhvr>
                                        <p:cTn id="54" dur="500"/>
                                        <p:tgtEl>
                                          <p:spTgt spid="8"/>
                                        </p:tgtEl>
                                      </p:cBhvr>
                                    </p:animEffect>
                                  </p:childTnLst>
                                </p:cTn>
                              </p:par>
                            </p:childTnLst>
                          </p:cTn>
                        </p:par>
                        <p:par>
                          <p:cTn id="55" fill="hold">
                            <p:stCondLst>
                              <p:cond delay="500"/>
                            </p:stCondLst>
                            <p:childTnLst>
                              <p:par>
                                <p:cTn id="56" presetID="4"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edge">
                                      <p:cBhvr>
                                        <p:cTn id="63" dur="500"/>
                                        <p:tgtEl>
                                          <p:spTgt spid="10"/>
                                        </p:tgtEl>
                                      </p:cBhvr>
                                    </p:animEffect>
                                  </p:childTnLst>
                                </p:cTn>
                              </p:par>
                            </p:childTnLst>
                          </p:cTn>
                        </p:par>
                        <p:par>
                          <p:cTn id="64" fill="hold">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ox(in)">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4"/>
                                        </p:tgtEl>
                                      </p:cBhvr>
                                    </p:animEffect>
                                    <p:set>
                                      <p:cBhvr>
                                        <p:cTn id="78" dur="1" fill="hold">
                                          <p:stCondLst>
                                            <p:cond delay="499"/>
                                          </p:stCondLst>
                                        </p:cTn>
                                        <p:tgtEl>
                                          <p:spTgt spid="4"/>
                                        </p:tgtEl>
                                        <p:attrNameLst>
                                          <p:attrName>style.visibility</p:attrName>
                                        </p:attrNameLst>
                                      </p:cBhvr>
                                      <p:to>
                                        <p:strVal val="hidden"/>
                                      </p:to>
                                    </p:set>
                                  </p:childTnLst>
                                </p:cTn>
                              </p:par>
                              <p:par>
                                <p:cTn id="79" presetID="4" presetClass="exit" presetSubtype="16" fill="hold" grpId="1" nodeType="withEffect">
                                  <p:stCondLst>
                                    <p:cond delay="0"/>
                                  </p:stCondLst>
                                  <p:childTnLst>
                                    <p:animEffect transition="out" filter="box(in)">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5"/>
                                        </p:tgtEl>
                                      </p:cBhvr>
                                    </p:animEffect>
                                    <p:set>
                                      <p:cBhvr>
                                        <p:cTn id="93" dur="1" fill="hold">
                                          <p:stCondLst>
                                            <p:cond delay="499"/>
                                          </p:stCondLst>
                                        </p:cTn>
                                        <p:tgtEl>
                                          <p:spTgt spid="5"/>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2">
                                            <p:txEl>
                                              <p:pRg st="0" end="0"/>
                                            </p:txEl>
                                          </p:spTgt>
                                        </p:tgtEl>
                                      </p:cBhvr>
                                    </p:animEffect>
                                    <p:set>
                                      <p:cBhvr>
                                        <p:cTn id="96" dur="1" fill="hold">
                                          <p:stCondLst>
                                            <p:cond delay="499"/>
                                          </p:stCondLst>
                                        </p:cTn>
                                        <p:tgtEl>
                                          <p:spTgt spid="2">
                                            <p:txEl>
                                              <p:pRg st="0" end="0"/>
                                            </p:txEl>
                                          </p:spTgt>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11">
                                            <p:txEl>
                                              <p:pRg st="0" end="0"/>
                                            </p:txEl>
                                          </p:spTgt>
                                        </p:tgtEl>
                                      </p:cBhvr>
                                    </p:animEffect>
                                    <p:set>
                                      <p:cBhvr>
                                        <p:cTn id="99" dur="1" fill="hold">
                                          <p:stCondLst>
                                            <p:cond delay="499"/>
                                          </p:stCondLst>
                                        </p:cTn>
                                        <p:tgtEl>
                                          <p:spTgt spid="11">
                                            <p:txEl>
                                              <p:pRg st="0" end="0"/>
                                            </p:txEl>
                                          </p:spTgt>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1">
                                            <p:txEl>
                                              <p:pRg st="1" end="1"/>
                                            </p:txEl>
                                          </p:spTgt>
                                        </p:tgtEl>
                                      </p:cBhvr>
                                    </p:animEffect>
                                    <p:set>
                                      <p:cBhvr>
                                        <p:cTn id="102" dur="1" fill="hold">
                                          <p:stCondLst>
                                            <p:cond delay="499"/>
                                          </p:stCondLst>
                                        </p:cTn>
                                        <p:tgtEl>
                                          <p:spTgt spid="11">
                                            <p:txEl>
                                              <p:pRg st="1" end="1"/>
                                            </p:txEl>
                                          </p:spTgt>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xEl>
                                              <p:pRg st="2" end="2"/>
                                            </p:txEl>
                                          </p:spTgt>
                                        </p:tgtEl>
                                      </p:cBhvr>
                                    </p:animEffect>
                                    <p:set>
                                      <p:cBhvr>
                                        <p:cTn id="105" dur="1" fill="hold">
                                          <p:stCondLst>
                                            <p:cond delay="499"/>
                                          </p:stCondLst>
                                        </p:cTn>
                                        <p:tgtEl>
                                          <p:spTgt spid="11">
                                            <p:txEl>
                                              <p:pRg st="2" end="2"/>
                                            </p:txEl>
                                          </p:spTgt>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1">
                                            <p:txEl>
                                              <p:pRg st="3" end="3"/>
                                            </p:txEl>
                                          </p:spTgt>
                                        </p:tgtEl>
                                      </p:cBhvr>
                                    </p:animEffect>
                                    <p:set>
                                      <p:cBhvr>
                                        <p:cTn id="108"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4" grpId="0" animBg="1"/>
      <p:bldP spid="4" grpId="1" animBg="1"/>
      <p:bldP spid="5" grpId="0"/>
      <p:bldP spid="5" grpId="1"/>
      <p:bldP spid="6" grpId="0"/>
      <p:bldP spid="6" grpId="1"/>
      <p:bldP spid="7" grpId="0"/>
      <p:bldP spid="7" grpId="1"/>
      <p:bldP spid="8" grpId="0" animBg="1"/>
      <p:bldP spid="8" grpId="1" animBg="1"/>
      <p:bldP spid="9" grpId="0" animBg="1"/>
      <p:bldP spid="9" grpId="1" animBg="1"/>
      <p:bldP spid="10" grpId="0" animBg="1"/>
      <p:bldP spid="10" grpId="1" animBg="1"/>
      <p:bldP spid="1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567608" y="1844824"/>
            <a:ext cx="6336704" cy="2952328"/>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200" b="1" dirty="0" err="1">
                <a:solidFill>
                  <a:schemeClr val="bg1"/>
                </a:solidFill>
                <a:latin typeface="Times New Roman" panose="02020603050405020304" pitchFamily="18" charset="0"/>
                <a:cs typeface="Times New Roman" panose="02020603050405020304" pitchFamily="18" charset="0"/>
              </a:rPr>
              <a:t>Câu</a:t>
            </a:r>
            <a:r>
              <a:rPr lang="en-US" sz="3200" b="1" dirty="0">
                <a:solidFill>
                  <a:schemeClr val="bg1"/>
                </a:solidFill>
                <a:latin typeface="Times New Roman" panose="02020603050405020304" pitchFamily="18" charset="0"/>
                <a:cs typeface="Times New Roman" panose="02020603050405020304" pitchFamily="18" charset="0"/>
              </a:rPr>
              <a:t> 2: Theo </a:t>
            </a: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Pê</a:t>
            </a:r>
            <a:r>
              <a:rPr lang="en-US" sz="3200" b="1" dirty="0">
                <a:solidFill>
                  <a:schemeClr val="bg1"/>
                </a:solidFill>
                <a:latin typeface="Times New Roman" panose="02020603050405020304" pitchFamily="18" charset="0"/>
                <a:cs typeface="Times New Roman" panose="02020603050405020304" pitchFamily="18" charset="0"/>
              </a:rPr>
              <a:t>-chi-a </a:t>
            </a:r>
            <a:r>
              <a:rPr lang="en-US" sz="3200" b="1" dirty="0" err="1">
                <a:solidFill>
                  <a:schemeClr val="bg1"/>
                </a:solidFill>
                <a:latin typeface="Times New Roman" panose="02020603050405020304" pitchFamily="18" charset="0"/>
                <a:cs typeface="Times New Roman" panose="02020603050405020304" pitchFamily="18" charset="0"/>
              </a:rPr>
              <a:t>sẽ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thay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đổi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sau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chuyện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xảy</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ra</a:t>
            </a:r>
            <a:r>
              <a:rPr lang="en-US" sz="3200" b="1" dirty="0">
                <a:solidFill>
                  <a:schemeClr val="bg1"/>
                </a:solidFill>
                <a:latin typeface="Times New Roman" panose="02020603050405020304" pitchFamily="18" charset="0"/>
                <a:cs typeface="Times New Roman" panose="02020603050405020304" pitchFamily="18" charset="0"/>
              </a:rPr>
              <a:t>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719736" y="2132856"/>
            <a:ext cx="6192688" cy="3528392"/>
          </a:xfrm>
          <a:prstGeom prst="cloudCallout">
            <a:avLst/>
          </a:prstGeom>
          <a:solidFill>
            <a:srgbClr val="FF6699"/>
          </a:solidFill>
        </p:spPr>
        <p:style>
          <a:lnRef idx="3">
            <a:schemeClr val="lt1"/>
          </a:lnRef>
          <a:fillRef idx="1">
            <a:schemeClr val="accent2"/>
          </a:fillRef>
          <a:effectRef idx="1">
            <a:schemeClr val="accent2"/>
          </a:effectRef>
          <a:fontRef idx="minor">
            <a:schemeClr val="lt1"/>
          </a:fontRef>
        </p:style>
        <p:txBody>
          <a:bodyPr rtlCol="0" anchor="ctr"/>
          <a:lstStyle/>
          <a:p>
            <a:pPr lvl="0" eaLnBrk="0" hangingPunct="0">
              <a:defRPr/>
            </a:pPr>
            <a:r>
              <a:rPr lang="en-US" sz="2800" b="1" dirty="0" err="1">
                <a:solidFill>
                  <a:prstClr val="black"/>
                </a:solidFill>
                <a:latin typeface="Times New Roman" pitchFamily="18" charset="0"/>
                <a:cs typeface="Times New Roman" pitchFamily="18" charset="0"/>
              </a:rPr>
              <a:t>Pê</a:t>
            </a:r>
            <a:r>
              <a:rPr lang="en-US" sz="2800" b="1" dirty="0">
                <a:solidFill>
                  <a:prstClr val="black"/>
                </a:solidFill>
                <a:latin typeface="Times New Roman" pitchFamily="18" charset="0"/>
                <a:cs typeface="Times New Roman" pitchFamily="18" charset="0"/>
              </a:rPr>
              <a:t>-chi-a </a:t>
            </a:r>
            <a:r>
              <a:rPr lang="en-US" sz="2800" b="1" dirty="0" err="1">
                <a:solidFill>
                  <a:prstClr val="black"/>
                </a:solidFill>
                <a:latin typeface="Times New Roman" pitchFamily="18" charset="0"/>
                <a:cs typeface="Times New Roman" pitchFamily="18" charset="0"/>
              </a:rPr>
              <a:t>sẽ</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cảm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thấy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hận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nuối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tiếc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vì</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đã</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bỏ</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phí</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một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Pê</a:t>
            </a:r>
            <a:r>
              <a:rPr lang="en-US" sz="2800" b="1" dirty="0">
                <a:solidFill>
                  <a:prstClr val="black"/>
                </a:solidFill>
                <a:latin typeface="Times New Roman" pitchFamily="18" charset="0"/>
                <a:cs typeface="Times New Roman" pitchFamily="18" charset="0"/>
              </a:rPr>
              <a:t>-chi-a </a:t>
            </a:r>
            <a:r>
              <a:rPr lang="en-US" sz="2800" b="1" dirty="0" err="1">
                <a:solidFill>
                  <a:prstClr val="black"/>
                </a:solidFill>
                <a:latin typeface="Times New Roman" pitchFamily="18" charset="0"/>
                <a:cs typeface="Times New Roman" pitchFamily="18" charset="0"/>
              </a:rPr>
              <a:t>sẽ</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bắt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tay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việc</a:t>
            </a:r>
            <a:r>
              <a:rPr lang="en-US" sz="2800" b="1" dirty="0">
                <a:solidFill>
                  <a:prstClr val="black"/>
                </a:solidFill>
                <a:latin typeface="Times New Roman" pitchFamily="18" charset="0"/>
                <a:cs typeface="Times New Roman" pitchFamily="18" charset="0"/>
              </a:rPr>
              <a:t> 1 </a:t>
            </a:r>
            <a:r>
              <a:rPr lang="en-US" sz="2800" b="1" dirty="0" err="1">
                <a:solidFill>
                  <a:prstClr val="black"/>
                </a:solidFill>
                <a:latin typeface="Times New Roman" pitchFamily="18" charset="0"/>
                <a:cs typeface="Times New Roman" pitchFamily="18" charset="0"/>
              </a:rPr>
              <a:t>cách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chỉ</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sau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đó</a:t>
            </a:r>
            <a:r>
              <a:rPr lang="en-US" sz="2800" b="1" dirty="0">
                <a:solidFill>
                  <a:prstClr val="black"/>
                </a:solidFill>
                <a:latin typeface="Times New Roman" pitchFamily="18" charset="0"/>
                <a:cs typeface="Times New Roman" pitchFamily="18" charset="0"/>
              </a:rPr>
              <a:t>.</a:t>
            </a: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41781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lub%20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3830043"/>
            <a:ext cx="662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940496" y="1772816"/>
            <a:ext cx="8077200" cy="24431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800" b="1" dirty="0" smtClean="0">
                <a:solidFill>
                  <a:srgbClr val="FF0000"/>
                </a:solidFill>
                <a:latin typeface="Times New Roman" pitchFamily="18" charset="0"/>
                <a:cs typeface="Times New Roman" pitchFamily="18" charset="0"/>
              </a:rPr>
              <a:t>Nếu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Pê-chi –a,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ngày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Vì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mặc</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nuôi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 được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a:t>
            </a:r>
          </a:p>
          <a:p>
            <a:pPr eaLnBrk="1" hangingPunct="1">
              <a:buFontTx/>
              <a:buNone/>
              <a:defRPr/>
            </a:pPr>
            <a:endParaRPr lang="en-US" altLang="en-US" sz="2800" b="1" kern="0" dirty="0" smtClean="0">
              <a:solidFill>
                <a:srgbClr val="FF0000"/>
              </a:solidFill>
              <a:latin typeface="Arial"/>
            </a:endParaRPr>
          </a:p>
          <a:p>
            <a:pPr eaLnBrk="1" hangingPunct="1">
              <a:buFontTx/>
              <a:buNone/>
              <a:defRPr/>
            </a:pPr>
            <a:endParaRPr lang="en-US" altLang="en-US" sz="2800" b="1" kern="0" dirty="0" smtClean="0">
              <a:solidFill>
                <a:srgbClr val="FF0000"/>
              </a:solidFill>
              <a:latin typeface="Arial"/>
            </a:endParaRPr>
          </a:p>
          <a:p>
            <a:pPr eaLnBrk="1" hangingPunct="1">
              <a:buFontTx/>
              <a:buNone/>
              <a:defRPr/>
            </a:pPr>
            <a:r>
              <a:rPr lang="en-US" altLang="en-US" sz="2800" b="1" kern="0" dirty="0" smtClean="0">
                <a:solidFill>
                  <a:srgbClr val="FF0000"/>
                </a:solidFill>
                <a:latin typeface="Arial"/>
              </a:rPr>
              <a:t>  </a:t>
            </a:r>
            <a:r>
              <a:rPr lang="en-US" altLang="en-US" sz="2800" b="1" kern="0" dirty="0" smtClean="0">
                <a:solidFill>
                  <a:srgbClr val="FF0000"/>
                </a:solidFill>
                <a:latin typeface="Times New Roman" panose="02020603050405020304" pitchFamily="18" charset="0"/>
                <a:cs typeface="Times New Roman" panose="02020603050405020304" pitchFamily="18" charset="0"/>
              </a:rPr>
              <a:t> </a:t>
            </a:r>
          </a:p>
        </p:txBody>
      </p:sp>
      <p:sp>
        <p:nvSpPr>
          <p:cNvPr id="4" name="Text Box 80"/>
          <p:cNvSpPr txBox="1">
            <a:spLocks noChangeArrowheads="1"/>
          </p:cNvSpPr>
          <p:nvPr/>
        </p:nvSpPr>
        <p:spPr bwMode="auto">
          <a:xfrm>
            <a:off x="1775520" y="764704"/>
            <a:ext cx="883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Câu</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3: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Nếu</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là</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Pê</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-chi-a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em</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sẽ</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làm</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gì</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Vì</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 </a:t>
            </a:r>
            <a:r>
              <a:rPr kumimoji="0" lang="en-US" altLang="en-US" sz="2800" b="1" i="0" u="none" strike="noStrike" kern="0" cap="none" spc="0" normalizeH="0" baseline="0" noProof="0" dirty="0" err="1" smtClean="0">
                <a:ln>
                  <a:noFill/>
                </a:ln>
                <a:solidFill>
                  <a:srgbClr val="000099"/>
                </a:solidFill>
                <a:effectLst/>
                <a:uLnTx/>
                <a:uFillTx/>
                <a:latin typeface="Arial" panose="020B0604020202020204" pitchFamily="34" charset="0"/>
                <a:cs typeface="+mn-cs"/>
              </a:rPr>
              <a:t>sao</a:t>
            </a:r>
            <a:r>
              <a:rPr kumimoji="0" lang="en-US" altLang="en-US" sz="2800" b="1" i="0" u="none" strike="noStrike" kern="0" cap="none" spc="0" normalizeH="0" baseline="0" noProof="0" dirty="0" smtClean="0">
                <a:ln>
                  <a:noFill/>
                </a:ln>
                <a:solidFill>
                  <a:srgbClr val="000099"/>
                </a:solidFill>
                <a:effectLst/>
                <a:uLnTx/>
                <a:uFillTx/>
                <a:latin typeface="Arial" panose="020B0604020202020204" pitchFamily="34" charset="0"/>
                <a:cs typeface="+mn-cs"/>
              </a:rPr>
              <a:t>?</a:t>
            </a:r>
          </a:p>
        </p:txBody>
      </p:sp>
    </p:spTree>
    <p:extLst>
      <p:ext uri="{BB962C8B-B14F-4D97-AF65-F5344CB8AC3E}">
        <p14:creationId xmlns:p14="http://schemas.microsoft.com/office/powerpoint/2010/main" val="12280315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683439" y="3241483"/>
            <a:ext cx="2473325" cy="1528763"/>
            <a:chOff x="2142" y="1653"/>
            <a:chExt cx="1452" cy="1281"/>
          </a:xfrm>
        </p:grpSpPr>
        <p:grpSp>
          <p:nvGrpSpPr>
            <p:cNvPr id="3" name="Group 17"/>
            <p:cNvGrpSpPr>
              <a:grpSpLocks/>
            </p:cNvGrpSpPr>
            <p:nvPr/>
          </p:nvGrpSpPr>
          <p:grpSpPr bwMode="auto">
            <a:xfrm rot="405163">
              <a:off x="2142" y="1653"/>
              <a:ext cx="1452" cy="1281"/>
              <a:chOff x="4159" y="94"/>
              <a:chExt cx="509" cy="491"/>
            </a:xfrm>
          </p:grpSpPr>
          <p:grpSp>
            <p:nvGrpSpPr>
              <p:cNvPr id="5" name="Group 18"/>
              <p:cNvGrpSpPr>
                <a:grpSpLocks/>
              </p:cNvGrpSpPr>
              <p:nvPr/>
            </p:nvGrpSpPr>
            <p:grpSpPr bwMode="auto">
              <a:xfrm>
                <a:off x="4159" y="94"/>
                <a:ext cx="509" cy="491"/>
                <a:chOff x="4159" y="94"/>
                <a:chExt cx="509" cy="491"/>
              </a:xfrm>
            </p:grpSpPr>
            <p:sp>
              <p:nvSpPr>
                <p:cNvPr id="7" name="Oval 19"/>
                <p:cNvSpPr>
                  <a:spLocks noChangeArrowheads="1"/>
                </p:cNvSpPr>
                <p:nvPr/>
              </p:nvSpPr>
              <p:spPr bwMode="auto">
                <a:xfrm rot="671181">
                  <a:off x="4476" y="201"/>
                  <a:ext cx="192" cy="192"/>
                </a:xfrm>
                <a:prstGeom prst="ellipse">
                  <a:avLst/>
                </a:prstGeom>
                <a:solidFill>
                  <a:srgbClr val="FF0000"/>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8" name="Oval 20"/>
                <p:cNvSpPr>
                  <a:spLocks noChangeArrowheads="1"/>
                </p:cNvSpPr>
                <p:nvPr/>
              </p:nvSpPr>
              <p:spPr bwMode="auto">
                <a:xfrm rot="671181">
                  <a:off x="4426" y="387"/>
                  <a:ext cx="192" cy="192"/>
                </a:xfrm>
                <a:prstGeom prst="ellipse">
                  <a:avLst/>
                </a:prstGeom>
                <a:solidFill>
                  <a:srgbClr val="FF0000"/>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9" name="Oval 21"/>
                <p:cNvSpPr>
                  <a:spLocks noChangeArrowheads="1"/>
                </p:cNvSpPr>
                <p:nvPr/>
              </p:nvSpPr>
              <p:spPr bwMode="auto">
                <a:xfrm rot="671181">
                  <a:off x="4229" y="393"/>
                  <a:ext cx="192" cy="192"/>
                </a:xfrm>
                <a:prstGeom prst="ellipse">
                  <a:avLst/>
                </a:prstGeom>
                <a:solidFill>
                  <a:srgbClr val="FF0000"/>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10" name="Oval 22"/>
                <p:cNvSpPr>
                  <a:spLocks noChangeArrowheads="1"/>
                </p:cNvSpPr>
                <p:nvPr/>
              </p:nvSpPr>
              <p:spPr bwMode="auto">
                <a:xfrm rot="671181">
                  <a:off x="4159" y="210"/>
                  <a:ext cx="192" cy="192"/>
                </a:xfrm>
                <a:prstGeom prst="ellipse">
                  <a:avLst/>
                </a:prstGeom>
                <a:solidFill>
                  <a:srgbClr val="FF0000"/>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11" name="Oval 23"/>
                <p:cNvSpPr>
                  <a:spLocks noChangeArrowheads="1"/>
                </p:cNvSpPr>
                <p:nvPr/>
              </p:nvSpPr>
              <p:spPr bwMode="auto">
                <a:xfrm rot="671181">
                  <a:off x="4315" y="94"/>
                  <a:ext cx="192" cy="192"/>
                </a:xfrm>
                <a:prstGeom prst="ellipse">
                  <a:avLst/>
                </a:prstGeom>
                <a:solidFill>
                  <a:srgbClr val="FF0000"/>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grpSp>
          <p:sp>
            <p:nvSpPr>
              <p:cNvPr id="6" name="Oval 24"/>
              <p:cNvSpPr>
                <a:spLocks noChangeArrowheads="1"/>
              </p:cNvSpPr>
              <p:nvPr/>
            </p:nvSpPr>
            <p:spPr bwMode="auto">
              <a:xfrm rot="671181">
                <a:off x="4261" y="181"/>
                <a:ext cx="336" cy="336"/>
              </a:xfrm>
              <a:prstGeom prst="ellipse">
                <a:avLst/>
              </a:prstGeom>
              <a:solidFill>
                <a:srgbClr val="F7F725"/>
              </a:solidFill>
              <a:ln w="9525">
                <a:solidFill>
                  <a:srgbClr val="990099"/>
                </a:solidFill>
                <a:round/>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grpSp>
        <p:sp>
          <p:nvSpPr>
            <p:cNvPr id="4" name="Text Box 25"/>
            <p:cNvSpPr txBox="1">
              <a:spLocks noChangeArrowheads="1"/>
            </p:cNvSpPr>
            <p:nvPr/>
          </p:nvSpPr>
          <p:spPr bwMode="auto">
            <a:xfrm>
              <a:off x="2467" y="2135"/>
              <a:ext cx="9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a:pPr>
              <a:r>
                <a:rPr lang="en-US" sz="2256" b="1" dirty="0" smtClean="0">
                  <a:solidFill>
                    <a:srgbClr val="FF0000"/>
                  </a:solidFill>
                </a:rPr>
                <a:t>Lao </a:t>
              </a:r>
              <a:r>
                <a:rPr lang="en-US" sz="2256" b="1" dirty="0" err="1" smtClean="0">
                  <a:solidFill>
                    <a:srgbClr val="FF0000"/>
                  </a:solidFill>
                </a:rPr>
                <a:t>động</a:t>
              </a:r>
              <a:endParaRPr lang="en-US" sz="2256" b="1" dirty="0" smtClean="0">
                <a:solidFill>
                  <a:srgbClr val="FF0000"/>
                </a:solidFill>
              </a:endParaRPr>
            </a:p>
          </p:txBody>
        </p:sp>
      </p:grpSp>
      <p:grpSp>
        <p:nvGrpSpPr>
          <p:cNvPr id="12" name="Group 31"/>
          <p:cNvGrpSpPr>
            <a:grpSpLocks/>
          </p:cNvGrpSpPr>
          <p:nvPr/>
        </p:nvGrpSpPr>
        <p:grpSpPr bwMode="auto">
          <a:xfrm rot="-1256650">
            <a:off x="7072627" y="2889058"/>
            <a:ext cx="3587750" cy="1787525"/>
            <a:chOff x="2936" y="637"/>
            <a:chExt cx="2279" cy="1156"/>
          </a:xfrm>
        </p:grpSpPr>
        <p:grpSp>
          <p:nvGrpSpPr>
            <p:cNvPr id="13" name="Group 32"/>
            <p:cNvGrpSpPr>
              <a:grpSpLocks/>
            </p:cNvGrpSpPr>
            <p:nvPr/>
          </p:nvGrpSpPr>
          <p:grpSpPr bwMode="auto">
            <a:xfrm rot="1002962">
              <a:off x="3036" y="637"/>
              <a:ext cx="2179" cy="1156"/>
              <a:chOff x="2887" y="279"/>
              <a:chExt cx="2853" cy="1710"/>
            </a:xfrm>
          </p:grpSpPr>
          <p:sp>
            <p:nvSpPr>
              <p:cNvPr id="15" name="AutoShape 33"/>
              <p:cNvSpPr>
                <a:spLocks noChangeArrowheads="1"/>
              </p:cNvSpPr>
              <p:nvPr/>
            </p:nvSpPr>
            <p:spPr bwMode="auto">
              <a:xfrm>
                <a:off x="2883" y="277"/>
                <a:ext cx="2853" cy="1710"/>
              </a:xfrm>
              <a:prstGeom prst="wedgeEllipseCallout">
                <a:avLst>
                  <a:gd name="adj1" fmla="val -36593"/>
                  <a:gd name="adj2" fmla="val 43648"/>
                </a:avLst>
              </a:prstGeom>
              <a:gradFill rotWithShape="1">
                <a:gsLst>
                  <a:gs pos="0">
                    <a:srgbClr val="FFFFFF"/>
                  </a:gs>
                  <a:gs pos="100000">
                    <a:srgbClr val="D600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sz="1353" smtClean="0">
                  <a:solidFill>
                    <a:prstClr val="black"/>
                  </a:solidFill>
                  <a:latin typeface="Arial" panose="020B0604020202020204" pitchFamily="34" charset="0"/>
                </a:endParaRPr>
              </a:p>
            </p:txBody>
          </p:sp>
          <p:sp>
            <p:nvSpPr>
              <p:cNvPr id="16" name="AutoShape 34"/>
              <p:cNvSpPr>
                <a:spLocks noChangeArrowheads="1"/>
              </p:cNvSpPr>
              <p:nvPr/>
            </p:nvSpPr>
            <p:spPr bwMode="auto">
              <a:xfrm rot="10661917">
                <a:off x="3287" y="908"/>
                <a:ext cx="1460" cy="808"/>
              </a:xfrm>
              <a:prstGeom prst="wedgeEllipseCallout">
                <a:avLst>
                  <a:gd name="adj1" fmla="val -28889"/>
                  <a:gd name="adj2" fmla="val 29431"/>
                </a:avLst>
              </a:prstGeom>
              <a:gradFill rotWithShape="1">
                <a:gsLst>
                  <a:gs pos="0">
                    <a:srgbClr val="B3FFB3"/>
                  </a:gs>
                  <a:gs pos="100000">
                    <a:srgbClr val="FF66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sz="1353" smtClean="0">
                  <a:solidFill>
                    <a:prstClr val="black"/>
                  </a:solidFill>
                  <a:latin typeface="Arial" panose="020B0604020202020204" pitchFamily="34" charset="0"/>
                </a:endParaRPr>
              </a:p>
            </p:txBody>
          </p:sp>
          <p:sp>
            <p:nvSpPr>
              <p:cNvPr id="17" name="Text Box 35"/>
              <p:cNvSpPr txBox="1">
                <a:spLocks noChangeArrowheads="1"/>
              </p:cNvSpPr>
              <p:nvPr/>
            </p:nvSpPr>
            <p:spPr bwMode="auto">
              <a:xfrm rot="324975">
                <a:off x="3040" y="752"/>
                <a:ext cx="2638" cy="709"/>
              </a:xfrm>
              <a:prstGeom prst="rect">
                <a:avLst/>
              </a:prstGeom>
              <a:noFill/>
              <a:ln w="9525">
                <a:noFill/>
                <a:miter lim="800000"/>
                <a:headEnd/>
                <a:tailEnd/>
              </a:ln>
            </p:spPr>
            <p:txBody>
              <a:bodyPr>
                <a:spAutoFit/>
              </a:bodyPr>
              <a:lstStyle/>
              <a:p>
                <a:pPr eaLnBrk="1" hangingPunct="1">
                  <a:spcBef>
                    <a:spcPct val="50000"/>
                  </a:spcBef>
                  <a:defRPr/>
                </a:pPr>
                <a:r>
                  <a:rPr lang="en-US" sz="2105" b="1" dirty="0" err="1">
                    <a:solidFill>
                      <a:srgbClr val="0000CC"/>
                    </a:solidFill>
                    <a:latin typeface="Calibri"/>
                    <a:cs typeface="Times New Roman" panose="02020603050405020304" pitchFamily="18" charset="0"/>
                  </a:rPr>
                  <a:t>Đem</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lại</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cuộc</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sống</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ấm</a:t>
                </a:r>
                <a:r>
                  <a:rPr lang="en-US" sz="2105" b="1" dirty="0">
                    <a:solidFill>
                      <a:srgbClr val="0000CC"/>
                    </a:solidFill>
                    <a:latin typeface="Calibri"/>
                    <a:cs typeface="Times New Roman" panose="02020603050405020304" pitchFamily="18" charset="0"/>
                  </a:rPr>
                  <a:t> no, </a:t>
                </a:r>
                <a:r>
                  <a:rPr lang="en-US" sz="2105" b="1" dirty="0" err="1">
                    <a:solidFill>
                      <a:srgbClr val="0000CC"/>
                    </a:solidFill>
                    <a:latin typeface="Calibri"/>
                    <a:cs typeface="Times New Roman" panose="02020603050405020304" pitchFamily="18" charset="0"/>
                  </a:rPr>
                  <a:t>hạnh</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phúc</a:t>
                </a:r>
                <a:endParaRPr lang="en-US" sz="2105" b="1" dirty="0">
                  <a:solidFill>
                    <a:srgbClr val="0000CC"/>
                  </a:solidFill>
                  <a:latin typeface="Calibri"/>
                  <a:cs typeface="Times New Roman" panose="02020603050405020304" pitchFamily="18" charset="0"/>
                </a:endParaRPr>
              </a:p>
            </p:txBody>
          </p:sp>
        </p:grpSp>
        <p:sp>
          <p:nvSpPr>
            <p:cNvPr id="14" name="AutoShape 36"/>
            <p:cNvSpPr>
              <a:spLocks noChangeArrowheads="1"/>
            </p:cNvSpPr>
            <p:nvPr/>
          </p:nvSpPr>
          <p:spPr bwMode="auto">
            <a:xfrm rot="567920">
              <a:off x="2935" y="1091"/>
              <a:ext cx="343" cy="17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1 w 21600"/>
                <a:gd name="T13" fmla="*/ 5369 h 21600"/>
                <a:gd name="T14" fmla="*/ 18892 w 21600"/>
                <a:gd name="T15" fmla="*/ 1623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75000"/>
              </a:schemeClr>
            </a:solidFill>
            <a:ln w="9525">
              <a:noFill/>
              <a:miter lim="800000"/>
              <a:headEnd/>
              <a:tailEnd/>
            </a:ln>
          </p:spPr>
          <p:txBody>
            <a:bodyPr wrap="none" anchor="ctr"/>
            <a:lstStyle/>
            <a:p>
              <a:pPr eaLnBrk="1" hangingPunct="1">
                <a:defRPr/>
              </a:pPr>
              <a:endParaRPr lang="en-US" sz="1353">
                <a:solidFill>
                  <a:prstClr val="black"/>
                </a:solidFill>
                <a:cs typeface="Times New Roman" panose="02020603050405020304" pitchFamily="18" charset="0"/>
              </a:endParaRPr>
            </a:p>
          </p:txBody>
        </p:sp>
      </p:grpSp>
      <p:grpSp>
        <p:nvGrpSpPr>
          <p:cNvPr id="18" name="Group 37"/>
          <p:cNvGrpSpPr>
            <a:grpSpLocks/>
          </p:cNvGrpSpPr>
          <p:nvPr/>
        </p:nvGrpSpPr>
        <p:grpSpPr bwMode="auto">
          <a:xfrm rot="1891402">
            <a:off x="3183252" y="1379346"/>
            <a:ext cx="5667375" cy="1751012"/>
            <a:chOff x="850" y="558"/>
            <a:chExt cx="2939" cy="1468"/>
          </a:xfrm>
        </p:grpSpPr>
        <p:grpSp>
          <p:nvGrpSpPr>
            <p:cNvPr id="19" name="Group 38"/>
            <p:cNvGrpSpPr>
              <a:grpSpLocks/>
            </p:cNvGrpSpPr>
            <p:nvPr/>
          </p:nvGrpSpPr>
          <p:grpSpPr bwMode="auto">
            <a:xfrm rot="-1875983">
              <a:off x="850" y="558"/>
              <a:ext cx="2939" cy="1058"/>
              <a:chOff x="-741" y="337"/>
              <a:chExt cx="4093" cy="2063"/>
            </a:xfrm>
          </p:grpSpPr>
          <p:sp>
            <p:nvSpPr>
              <p:cNvPr id="21" name="AutoShape 39"/>
              <p:cNvSpPr>
                <a:spLocks noChangeArrowheads="1"/>
              </p:cNvSpPr>
              <p:nvPr/>
            </p:nvSpPr>
            <p:spPr bwMode="auto">
              <a:xfrm>
                <a:off x="-3" y="1723"/>
                <a:ext cx="1199" cy="672"/>
              </a:xfrm>
              <a:prstGeom prst="cloudCallout">
                <a:avLst>
                  <a:gd name="adj1" fmla="val 45333"/>
                  <a:gd name="adj2" fmla="val -121431"/>
                </a:avLst>
              </a:prstGeom>
              <a:gradFill rotWithShape="1">
                <a:gsLst>
                  <a:gs pos="0">
                    <a:schemeClr val="bg1"/>
                  </a:gs>
                  <a:gs pos="100000">
                    <a:srgbClr val="70CA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sz="1353" smtClean="0">
                  <a:solidFill>
                    <a:prstClr val="black"/>
                  </a:solidFill>
                  <a:latin typeface="Arial" panose="020B0604020202020204" pitchFamily="34" charset="0"/>
                </a:endParaRPr>
              </a:p>
            </p:txBody>
          </p:sp>
          <p:grpSp>
            <p:nvGrpSpPr>
              <p:cNvPr id="22" name="Group 40"/>
              <p:cNvGrpSpPr>
                <a:grpSpLocks/>
              </p:cNvGrpSpPr>
              <p:nvPr/>
            </p:nvGrpSpPr>
            <p:grpSpPr bwMode="auto">
              <a:xfrm>
                <a:off x="-741" y="337"/>
                <a:ext cx="4093" cy="1634"/>
                <a:chOff x="-357" y="-47"/>
                <a:chExt cx="4093" cy="1634"/>
              </a:xfrm>
            </p:grpSpPr>
            <p:sp>
              <p:nvSpPr>
                <p:cNvPr id="23" name="AutoShape 41"/>
                <p:cNvSpPr>
                  <a:spLocks noChangeArrowheads="1"/>
                </p:cNvSpPr>
                <p:nvPr/>
              </p:nvSpPr>
              <p:spPr bwMode="auto">
                <a:xfrm>
                  <a:off x="-359" y="-54"/>
                  <a:ext cx="4093" cy="1638"/>
                </a:xfrm>
                <a:prstGeom prst="cloudCallout">
                  <a:avLst>
                    <a:gd name="adj1" fmla="val 4056"/>
                    <a:gd name="adj2" fmla="val 33787"/>
                  </a:avLst>
                </a:prstGeom>
                <a:gradFill rotWithShape="1">
                  <a:gsLst>
                    <a:gs pos="0">
                      <a:schemeClr val="hlink"/>
                    </a:gs>
                    <a:gs pos="100000">
                      <a:srgbClr val="ADF1AF">
                        <a:alpha val="82999"/>
                      </a:srgbClr>
                    </a:gs>
                  </a:gsLst>
                  <a:lin ang="5400000" scaled="1"/>
                </a:gradFill>
                <a:ln w="9525">
                  <a:solidFill>
                    <a:schemeClr val="tx1"/>
                  </a:solidFill>
                  <a:round/>
                  <a:headEnd/>
                  <a:tailEnd/>
                </a:ln>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lang="en-US" sz="1353" smtClean="0">
                    <a:solidFill>
                      <a:prstClr val="black"/>
                    </a:solidFill>
                    <a:latin typeface="Arial" panose="020B0604020202020204" pitchFamily="34" charset="0"/>
                  </a:endParaRPr>
                </a:p>
              </p:txBody>
            </p:sp>
            <p:sp>
              <p:nvSpPr>
                <p:cNvPr id="24" name="Text Box 42"/>
                <p:cNvSpPr txBox="1">
                  <a:spLocks noChangeArrowheads="1"/>
                </p:cNvSpPr>
                <p:nvPr/>
              </p:nvSpPr>
              <p:spPr bwMode="auto">
                <a:xfrm>
                  <a:off x="-148" y="480"/>
                  <a:ext cx="3256" cy="685"/>
                </a:xfrm>
                <a:prstGeom prst="rect">
                  <a:avLst/>
                </a:prstGeom>
                <a:noFill/>
                <a:ln w="9525">
                  <a:noFill/>
                  <a:miter lim="800000"/>
                  <a:headEnd/>
                  <a:tailEnd/>
                </a:ln>
              </p:spPr>
              <p:txBody>
                <a:bodyPr>
                  <a:spAutoFit/>
                </a:bodyPr>
                <a:lstStyle/>
                <a:p>
                  <a:pPr algn="ctr" eaLnBrk="1" hangingPunct="1">
                    <a:spcBef>
                      <a:spcPct val="50000"/>
                    </a:spcBef>
                    <a:defRPr/>
                  </a:pPr>
                  <a:r>
                    <a:rPr lang="en-US" sz="2105" b="1" dirty="0" err="1">
                      <a:solidFill>
                        <a:srgbClr val="0000CC"/>
                      </a:solidFill>
                      <a:latin typeface="Calibri"/>
                      <a:cs typeface="Times New Roman" panose="02020603050405020304" pitchFamily="18" charset="0"/>
                    </a:rPr>
                    <a:t>Tạo</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ra</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của</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cải</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vật</a:t>
                  </a:r>
                  <a:r>
                    <a:rPr lang="en-US" sz="2105" b="1" dirty="0">
                      <a:solidFill>
                        <a:srgbClr val="0000CC"/>
                      </a:solidFill>
                      <a:latin typeface="Calibri"/>
                      <a:cs typeface="Times New Roman" panose="02020603050405020304" pitchFamily="18" charset="0"/>
                    </a:rPr>
                    <a:t> </a:t>
                  </a:r>
                  <a:r>
                    <a:rPr lang="en-US" sz="2105" b="1" dirty="0" err="1">
                      <a:solidFill>
                        <a:srgbClr val="0000CC"/>
                      </a:solidFill>
                      <a:latin typeface="Calibri"/>
                      <a:cs typeface="Times New Roman" panose="02020603050405020304" pitchFamily="18" charset="0"/>
                    </a:rPr>
                    <a:t>chất</a:t>
                  </a:r>
                  <a:endParaRPr lang="en-US" sz="2105" b="1" dirty="0">
                    <a:solidFill>
                      <a:srgbClr val="0000CC"/>
                    </a:solidFill>
                    <a:latin typeface="Calibri"/>
                    <a:cs typeface="Times New Roman" panose="02020603050405020304" pitchFamily="18" charset="0"/>
                  </a:endParaRPr>
                </a:p>
              </p:txBody>
            </p:sp>
          </p:grpSp>
        </p:grpSp>
        <p:sp>
          <p:nvSpPr>
            <p:cNvPr id="20" name="AutoShape 43"/>
            <p:cNvSpPr>
              <a:spLocks noChangeArrowheads="1"/>
            </p:cNvSpPr>
            <p:nvPr/>
          </p:nvSpPr>
          <p:spPr bwMode="auto">
            <a:xfrm rot="14081111">
              <a:off x="2222" y="1684"/>
              <a:ext cx="492"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grpSp>
      <p:grpSp>
        <p:nvGrpSpPr>
          <p:cNvPr id="25" name="Group 44"/>
          <p:cNvGrpSpPr>
            <a:grpSpLocks/>
          </p:cNvGrpSpPr>
          <p:nvPr/>
        </p:nvGrpSpPr>
        <p:grpSpPr bwMode="auto">
          <a:xfrm>
            <a:off x="3149914" y="4817871"/>
            <a:ext cx="5927725" cy="1762125"/>
            <a:chOff x="1638" y="2798"/>
            <a:chExt cx="2200" cy="903"/>
          </a:xfrm>
        </p:grpSpPr>
        <p:sp>
          <p:nvSpPr>
            <p:cNvPr id="26" name="AutoShape 45"/>
            <p:cNvSpPr>
              <a:spLocks noChangeArrowheads="1"/>
            </p:cNvSpPr>
            <p:nvPr/>
          </p:nvSpPr>
          <p:spPr bwMode="auto">
            <a:xfrm rot="5183167" flipH="1">
              <a:off x="2429" y="3007"/>
              <a:ext cx="584" cy="16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292 w 21600"/>
                <a:gd name="T13" fmla="*/ 5432 h 21600"/>
                <a:gd name="T14" fmla="*/ 18863 w 21600"/>
                <a:gd name="T15" fmla="*/ 1616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grpSp>
          <p:nvGrpSpPr>
            <p:cNvPr id="27" name="Group 46"/>
            <p:cNvGrpSpPr>
              <a:grpSpLocks/>
            </p:cNvGrpSpPr>
            <p:nvPr/>
          </p:nvGrpSpPr>
          <p:grpSpPr bwMode="auto">
            <a:xfrm>
              <a:off x="1638" y="3069"/>
              <a:ext cx="2200" cy="632"/>
              <a:chOff x="1252" y="2990"/>
              <a:chExt cx="2612" cy="1432"/>
            </a:xfrm>
          </p:grpSpPr>
          <p:sp>
            <p:nvSpPr>
              <p:cNvPr id="28" name="AutoShape 47"/>
              <p:cNvSpPr>
                <a:spLocks noChangeArrowheads="1"/>
              </p:cNvSpPr>
              <p:nvPr/>
            </p:nvSpPr>
            <p:spPr bwMode="auto">
              <a:xfrm>
                <a:off x="1252" y="2990"/>
                <a:ext cx="2612" cy="1331"/>
              </a:xfrm>
              <a:prstGeom prst="cloudCallout">
                <a:avLst>
                  <a:gd name="adj1" fmla="val -34741"/>
                  <a:gd name="adj2" fmla="val 35500"/>
                </a:avLst>
              </a:prstGeom>
              <a:gradFill rotWithShape="1">
                <a:gsLst>
                  <a:gs pos="0">
                    <a:srgbClr val="E93909"/>
                  </a:gs>
                  <a:gs pos="50000">
                    <a:schemeClr val="bg1"/>
                  </a:gs>
                  <a:gs pos="100000">
                    <a:srgbClr val="E93909"/>
                  </a:gs>
                </a:gsLst>
                <a:lin ang="18900000" scaled="1"/>
              </a:gradFill>
              <a:ln w="9525">
                <a:solidFill>
                  <a:schemeClr val="tx1"/>
                </a:solidFill>
                <a:round/>
                <a:headEnd/>
                <a:tailEnd/>
              </a:ln>
              <a:effectLst/>
            </p:spPr>
            <p:txBody>
              <a:bodyPr/>
              <a:lstStyle/>
              <a:p>
                <a:pPr algn="ctr" eaLnBrk="1" hangingPunct="1">
                  <a:defRPr/>
                </a:pPr>
                <a:endParaRPr lang="en-US" sz="1353">
                  <a:solidFill>
                    <a:prstClr val="black"/>
                  </a:solidFill>
                  <a:latin typeface="Arial" charset="0"/>
                  <a:cs typeface="Times New Roman" panose="02020603050405020304" pitchFamily="18" charset="0"/>
                </a:endParaRPr>
              </a:p>
            </p:txBody>
          </p:sp>
          <p:sp>
            <p:nvSpPr>
              <p:cNvPr id="29" name="Text Box 48"/>
              <p:cNvSpPr txBox="1">
                <a:spLocks noChangeArrowheads="1"/>
              </p:cNvSpPr>
              <p:nvPr/>
            </p:nvSpPr>
            <p:spPr bwMode="auto">
              <a:xfrm>
                <a:off x="1505" y="3285"/>
                <a:ext cx="2284"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defRPr/>
                </a:pPr>
                <a:r>
                  <a:rPr lang="en-US" sz="2105" b="1" dirty="0" err="1" smtClean="0">
                    <a:solidFill>
                      <a:srgbClr val="0000CC"/>
                    </a:solidFill>
                  </a:rPr>
                  <a:t>Tham</a:t>
                </a:r>
                <a:r>
                  <a:rPr lang="en-US" sz="2105" b="1" dirty="0" smtClean="0">
                    <a:solidFill>
                      <a:srgbClr val="0000CC"/>
                    </a:solidFill>
                  </a:rPr>
                  <a:t> </a:t>
                </a:r>
                <a:r>
                  <a:rPr lang="en-US" sz="2105" b="1" dirty="0" err="1" smtClean="0">
                    <a:solidFill>
                      <a:srgbClr val="0000CC"/>
                    </a:solidFill>
                  </a:rPr>
                  <a:t>gia</a:t>
                </a:r>
                <a:r>
                  <a:rPr lang="en-US" sz="2105" b="1" dirty="0" smtClean="0">
                    <a:solidFill>
                      <a:srgbClr val="0000CC"/>
                    </a:solidFill>
                  </a:rPr>
                  <a:t> </a:t>
                </a:r>
                <a:r>
                  <a:rPr lang="en-US" sz="2105" b="1" dirty="0" err="1" smtClean="0">
                    <a:solidFill>
                      <a:srgbClr val="0000CC"/>
                    </a:solidFill>
                  </a:rPr>
                  <a:t>lao</a:t>
                </a:r>
                <a:r>
                  <a:rPr lang="en-US" sz="2105" b="1" dirty="0" smtClean="0">
                    <a:solidFill>
                      <a:srgbClr val="0000CC"/>
                    </a:solidFill>
                  </a:rPr>
                  <a:t> </a:t>
                </a:r>
                <a:r>
                  <a:rPr lang="en-US" sz="2105" b="1" dirty="0" err="1" smtClean="0">
                    <a:solidFill>
                      <a:srgbClr val="0000CC"/>
                    </a:solidFill>
                  </a:rPr>
                  <a:t>động</a:t>
                </a:r>
                <a:r>
                  <a:rPr lang="en-US" sz="2105" b="1" dirty="0" smtClean="0">
                    <a:solidFill>
                      <a:srgbClr val="0000CC"/>
                    </a:solidFill>
                  </a:rPr>
                  <a:t> </a:t>
                </a:r>
                <a:r>
                  <a:rPr lang="en-US" sz="2105" b="1" dirty="0" err="1" smtClean="0">
                    <a:solidFill>
                      <a:srgbClr val="0000CC"/>
                    </a:solidFill>
                  </a:rPr>
                  <a:t>phù</a:t>
                </a:r>
                <a:r>
                  <a:rPr lang="en-US" sz="2105" b="1" dirty="0" smtClean="0">
                    <a:solidFill>
                      <a:srgbClr val="0000CC"/>
                    </a:solidFill>
                  </a:rPr>
                  <a:t> </a:t>
                </a:r>
                <a:r>
                  <a:rPr lang="en-US" sz="2105" b="1" dirty="0" err="1" smtClean="0">
                    <a:solidFill>
                      <a:srgbClr val="0000CC"/>
                    </a:solidFill>
                  </a:rPr>
                  <a:t>hợp</a:t>
                </a:r>
                <a:r>
                  <a:rPr lang="en-US" sz="2105" b="1" dirty="0" smtClean="0">
                    <a:solidFill>
                      <a:srgbClr val="0000CC"/>
                    </a:solidFill>
                  </a:rPr>
                  <a:t> </a:t>
                </a:r>
                <a:r>
                  <a:rPr lang="en-US" sz="2105" b="1" dirty="0" err="1" smtClean="0">
                    <a:solidFill>
                      <a:srgbClr val="0000CC"/>
                    </a:solidFill>
                  </a:rPr>
                  <a:t>với</a:t>
                </a:r>
                <a:r>
                  <a:rPr lang="en-US" sz="2105" b="1" dirty="0" smtClean="0">
                    <a:solidFill>
                      <a:srgbClr val="0000CC"/>
                    </a:solidFill>
                  </a:rPr>
                  <a:t> </a:t>
                </a:r>
                <a:r>
                  <a:rPr lang="en-US" sz="2105" b="1" dirty="0" err="1" smtClean="0">
                    <a:solidFill>
                      <a:srgbClr val="0000CC"/>
                    </a:solidFill>
                  </a:rPr>
                  <a:t>khả</a:t>
                </a:r>
                <a:r>
                  <a:rPr lang="en-US" sz="2105" b="1" dirty="0" smtClean="0">
                    <a:solidFill>
                      <a:srgbClr val="0000CC"/>
                    </a:solidFill>
                  </a:rPr>
                  <a:t> </a:t>
                </a:r>
                <a:r>
                  <a:rPr lang="en-US" sz="2105" b="1" dirty="0" err="1" smtClean="0">
                    <a:solidFill>
                      <a:srgbClr val="0000CC"/>
                    </a:solidFill>
                  </a:rPr>
                  <a:t>năng</a:t>
                </a:r>
                <a:r>
                  <a:rPr lang="en-US" sz="2105" b="1" dirty="0" smtClean="0">
                    <a:solidFill>
                      <a:srgbClr val="0000CC"/>
                    </a:solidFill>
                  </a:rPr>
                  <a:t> </a:t>
                </a:r>
                <a:r>
                  <a:rPr lang="en-US" sz="2105" b="1" dirty="0" err="1" smtClean="0">
                    <a:solidFill>
                      <a:srgbClr val="0000CC"/>
                    </a:solidFill>
                  </a:rPr>
                  <a:t>của</a:t>
                </a:r>
                <a:r>
                  <a:rPr lang="en-US" sz="2105" b="1" dirty="0" smtClean="0">
                    <a:solidFill>
                      <a:srgbClr val="0000CC"/>
                    </a:solidFill>
                  </a:rPr>
                  <a:t> </a:t>
                </a:r>
                <a:r>
                  <a:rPr lang="en-US" sz="2105" b="1" dirty="0" err="1" smtClean="0">
                    <a:solidFill>
                      <a:srgbClr val="0000CC"/>
                    </a:solidFill>
                  </a:rPr>
                  <a:t>mình</a:t>
                </a:r>
                <a:endParaRPr lang="en-US" sz="2105" b="1" dirty="0" smtClean="0">
                  <a:solidFill>
                    <a:srgbClr val="0000CC"/>
                  </a:solidFill>
                </a:endParaRPr>
              </a:p>
            </p:txBody>
          </p:sp>
        </p:grpSp>
      </p:grpSp>
      <p:grpSp>
        <p:nvGrpSpPr>
          <p:cNvPr id="30" name="Group 49"/>
          <p:cNvGrpSpPr>
            <a:grpSpLocks/>
          </p:cNvGrpSpPr>
          <p:nvPr/>
        </p:nvGrpSpPr>
        <p:grpSpPr bwMode="auto">
          <a:xfrm>
            <a:off x="1883089" y="4022533"/>
            <a:ext cx="3217863" cy="555625"/>
            <a:chOff x="144" y="2360"/>
            <a:chExt cx="2208" cy="465"/>
          </a:xfrm>
        </p:grpSpPr>
        <p:grpSp>
          <p:nvGrpSpPr>
            <p:cNvPr id="31" name="Group 50"/>
            <p:cNvGrpSpPr>
              <a:grpSpLocks/>
            </p:cNvGrpSpPr>
            <p:nvPr/>
          </p:nvGrpSpPr>
          <p:grpSpPr bwMode="auto">
            <a:xfrm>
              <a:off x="144" y="2360"/>
              <a:ext cx="1776" cy="465"/>
              <a:chOff x="134" y="2268"/>
              <a:chExt cx="1776" cy="465"/>
            </a:xfrm>
          </p:grpSpPr>
          <p:sp>
            <p:nvSpPr>
              <p:cNvPr id="33" name="Oval 51"/>
              <p:cNvSpPr>
                <a:spLocks noChangeArrowheads="1"/>
              </p:cNvSpPr>
              <p:nvPr/>
            </p:nvSpPr>
            <p:spPr bwMode="gray">
              <a:xfrm rot="5400000">
                <a:off x="719" y="1684"/>
                <a:ext cx="461" cy="1631"/>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34" name="Oval 52"/>
              <p:cNvSpPr>
                <a:spLocks noChangeArrowheads="1"/>
              </p:cNvSpPr>
              <p:nvPr/>
            </p:nvSpPr>
            <p:spPr bwMode="gray">
              <a:xfrm rot="5400000">
                <a:off x="718" y="1792"/>
                <a:ext cx="462" cy="1419"/>
              </a:xfrm>
              <a:prstGeom prst="ellipse">
                <a:avLst/>
              </a:prstGeom>
              <a:solidFill>
                <a:srgbClr val="FFFFFF"/>
              </a:soli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35" name="Oval 53"/>
              <p:cNvSpPr>
                <a:spLocks noChangeArrowheads="1"/>
              </p:cNvSpPr>
              <p:nvPr/>
            </p:nvSpPr>
            <p:spPr bwMode="gray">
              <a:xfrm rot="5400000">
                <a:off x="719" y="1862"/>
                <a:ext cx="461" cy="1278"/>
              </a:xfrm>
              <a:prstGeom prst="ellipse">
                <a:avLst/>
              </a:prstGeom>
              <a:gradFill rotWithShape="1">
                <a:gsLst>
                  <a:gs pos="0">
                    <a:srgbClr val="66FF66"/>
                  </a:gs>
                  <a:gs pos="100000">
                    <a:srgbClr val="00FF00"/>
                  </a:gs>
                </a:gsLst>
                <a:lin ang="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en-US" sz="1353" smtClean="0">
                  <a:solidFill>
                    <a:prstClr val="black"/>
                  </a:solidFill>
                </a:endParaRPr>
              </a:p>
            </p:txBody>
          </p:sp>
          <p:sp>
            <p:nvSpPr>
              <p:cNvPr id="36" name="Rectangle 54"/>
              <p:cNvSpPr>
                <a:spLocks noChangeArrowheads="1"/>
              </p:cNvSpPr>
              <p:nvPr/>
            </p:nvSpPr>
            <p:spPr bwMode="gray">
              <a:xfrm>
                <a:off x="134" y="2308"/>
                <a:ext cx="177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en-US" sz="2105" b="1" dirty="0" err="1" smtClean="0">
                    <a:solidFill>
                      <a:srgbClr val="FF0000"/>
                    </a:solidFill>
                    <a:latin typeface="Arial" panose="020B0604020202020204" pitchFamily="34" charset="0"/>
                  </a:rPr>
                  <a:t>Yêu</a:t>
                </a:r>
                <a:r>
                  <a:rPr lang="en-US" sz="2105" b="1" dirty="0" smtClean="0">
                    <a:solidFill>
                      <a:srgbClr val="FF0000"/>
                    </a:solidFill>
                    <a:latin typeface="Arial" panose="020B0604020202020204" pitchFamily="34" charset="0"/>
                  </a:rPr>
                  <a:t> </a:t>
                </a:r>
                <a:r>
                  <a:rPr lang="en-US" sz="2105" b="1" dirty="0" err="1" smtClean="0">
                    <a:solidFill>
                      <a:srgbClr val="FF0000"/>
                    </a:solidFill>
                    <a:latin typeface="Arial" panose="020B0604020202020204" pitchFamily="34" charset="0"/>
                  </a:rPr>
                  <a:t>lao</a:t>
                </a:r>
                <a:r>
                  <a:rPr lang="en-US" sz="2105" b="1" dirty="0" smtClean="0">
                    <a:solidFill>
                      <a:srgbClr val="FF0000"/>
                    </a:solidFill>
                    <a:latin typeface="Arial" panose="020B0604020202020204" pitchFamily="34" charset="0"/>
                  </a:rPr>
                  <a:t> </a:t>
                </a:r>
                <a:r>
                  <a:rPr lang="en-US" sz="2105" b="1" dirty="0" err="1" smtClean="0">
                    <a:solidFill>
                      <a:srgbClr val="FF0000"/>
                    </a:solidFill>
                    <a:latin typeface="Arial" panose="020B0604020202020204" pitchFamily="34" charset="0"/>
                  </a:rPr>
                  <a:t>động</a:t>
                </a:r>
                <a:endParaRPr lang="en-US" sz="2105" b="1" dirty="0" smtClean="0">
                  <a:solidFill>
                    <a:srgbClr val="FF0000"/>
                  </a:solidFill>
                  <a:latin typeface="Arial" panose="020B0604020202020204" pitchFamily="34" charset="0"/>
                </a:endParaRPr>
              </a:p>
            </p:txBody>
          </p:sp>
        </p:grpSp>
        <p:sp>
          <p:nvSpPr>
            <p:cNvPr id="32" name="AutoShape 55"/>
            <p:cNvSpPr>
              <a:spLocks noChangeArrowheads="1"/>
            </p:cNvSpPr>
            <p:nvPr/>
          </p:nvSpPr>
          <p:spPr bwMode="auto">
            <a:xfrm rot="-498394">
              <a:off x="1824" y="2400"/>
              <a:ext cx="528" cy="19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75000"/>
              </a:schemeClr>
            </a:solidFill>
            <a:ln w="9525">
              <a:noFill/>
              <a:miter lim="800000"/>
              <a:headEnd/>
              <a:tailEnd/>
            </a:ln>
          </p:spPr>
          <p:txBody>
            <a:bodyPr wrap="none" anchor="ctr"/>
            <a:lstStyle/>
            <a:p>
              <a:pPr eaLnBrk="1" hangingPunct="1">
                <a:defRPr/>
              </a:pPr>
              <a:endParaRPr lang="en-US" sz="1353"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cs typeface="Times New Roman" panose="02020603050405020304" pitchFamily="18" charset="0"/>
              </a:endParaRPr>
            </a:p>
          </p:txBody>
        </p:sp>
      </p:grpSp>
      <p:sp>
        <p:nvSpPr>
          <p:cNvPr id="37" name="Text Box 22"/>
          <p:cNvSpPr txBox="1">
            <a:spLocks noChangeArrowheads="1"/>
          </p:cNvSpPr>
          <p:nvPr/>
        </p:nvSpPr>
        <p:spPr bwMode="auto">
          <a:xfrm>
            <a:off x="1621151" y="201421"/>
            <a:ext cx="8897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a:lnSpc>
                <a:spcPct val="110000"/>
              </a:lnSpc>
              <a:spcBef>
                <a:spcPct val="50000"/>
              </a:spcBef>
              <a:defRPr/>
            </a:pPr>
            <a:r>
              <a:rPr lang="en-US" sz="2406" b="1" dirty="0" smtClean="0">
                <a:solidFill>
                  <a:srgbClr val="FF0000"/>
                </a:solidFill>
              </a:rPr>
              <a:t> </a:t>
            </a:r>
            <a:r>
              <a:rPr lang="en-US" sz="3500" b="1" dirty="0" smtClean="0">
                <a:solidFill>
                  <a:srgbClr val="FF0000"/>
                </a:solidFill>
              </a:rPr>
              <a:t>Câu </a:t>
            </a:r>
            <a:r>
              <a:rPr lang="en-US" sz="3500" b="1" dirty="0" err="1" smtClean="0">
                <a:solidFill>
                  <a:srgbClr val="FF0000"/>
                </a:solidFill>
              </a:rPr>
              <a:t>chuyện</a:t>
            </a:r>
            <a:r>
              <a:rPr lang="en-US" sz="3500" b="1" dirty="0" smtClean="0">
                <a:solidFill>
                  <a:srgbClr val="FF0000"/>
                </a:solidFill>
              </a:rPr>
              <a:t> </a:t>
            </a:r>
            <a:r>
              <a:rPr lang="en-US" sz="3500" b="1" dirty="0" err="1" smtClean="0">
                <a:solidFill>
                  <a:srgbClr val="FF0000"/>
                </a:solidFill>
              </a:rPr>
              <a:t>muốn</a:t>
            </a:r>
            <a:r>
              <a:rPr lang="en-US" sz="3500" b="1" dirty="0" smtClean="0">
                <a:solidFill>
                  <a:srgbClr val="FF0000"/>
                </a:solidFill>
              </a:rPr>
              <a:t> </a:t>
            </a:r>
            <a:r>
              <a:rPr lang="en-US" sz="3500" b="1" dirty="0" err="1" smtClean="0">
                <a:solidFill>
                  <a:srgbClr val="FF0000"/>
                </a:solidFill>
              </a:rPr>
              <a:t>nói</a:t>
            </a:r>
            <a:r>
              <a:rPr lang="en-US" sz="3500" b="1" dirty="0" smtClean="0">
                <a:solidFill>
                  <a:srgbClr val="FF0000"/>
                </a:solidFill>
              </a:rPr>
              <a:t> </a:t>
            </a:r>
            <a:r>
              <a:rPr lang="en-US" sz="3500" b="1" dirty="0" err="1" smtClean="0">
                <a:solidFill>
                  <a:srgbClr val="FF0000"/>
                </a:solidFill>
              </a:rPr>
              <a:t>với</a:t>
            </a:r>
            <a:r>
              <a:rPr lang="en-US" sz="3500" b="1" dirty="0" smtClean="0">
                <a:solidFill>
                  <a:srgbClr val="FF0000"/>
                </a:solidFill>
              </a:rPr>
              <a:t> </a:t>
            </a:r>
            <a:r>
              <a:rPr lang="en-US" sz="3500" b="1" dirty="0" err="1" smtClean="0">
                <a:solidFill>
                  <a:srgbClr val="FF0000"/>
                </a:solidFill>
              </a:rPr>
              <a:t>chúng</a:t>
            </a:r>
            <a:r>
              <a:rPr lang="en-US" sz="3500" b="1" dirty="0" smtClean="0">
                <a:solidFill>
                  <a:srgbClr val="FF0000"/>
                </a:solidFill>
              </a:rPr>
              <a:t> ta </a:t>
            </a:r>
            <a:r>
              <a:rPr lang="en-US" sz="3500" b="1" dirty="0" err="1" smtClean="0">
                <a:solidFill>
                  <a:srgbClr val="FF0000"/>
                </a:solidFill>
              </a:rPr>
              <a:t>điều</a:t>
            </a:r>
            <a:r>
              <a:rPr lang="en-US" sz="3500" b="1" dirty="0" smtClean="0">
                <a:solidFill>
                  <a:srgbClr val="FF0000"/>
                </a:solidFill>
              </a:rPr>
              <a:t> </a:t>
            </a:r>
            <a:r>
              <a:rPr lang="en-US" sz="3500" b="1" dirty="0" err="1" smtClean="0">
                <a:solidFill>
                  <a:srgbClr val="FF0000"/>
                </a:solidFill>
              </a:rPr>
              <a:t>gì</a:t>
            </a:r>
            <a:r>
              <a:rPr lang="en-US" sz="3500" b="1" dirty="0" smtClean="0">
                <a:solidFill>
                  <a:srgbClr val="FF0000"/>
                </a:solidFill>
              </a:rPr>
              <a:t>?</a:t>
            </a:r>
          </a:p>
        </p:txBody>
      </p:sp>
    </p:spTree>
    <p:extLst>
      <p:ext uri="{BB962C8B-B14F-4D97-AF65-F5344CB8AC3E}">
        <p14:creationId xmlns:p14="http://schemas.microsoft.com/office/powerpoint/2010/main" val="227510789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791000" y="503112"/>
            <a:ext cx="4703763" cy="636587"/>
          </a:xfrm>
          <a:prstGeom prst="roundRect">
            <a:avLst>
              <a:gd name="adj" fmla="val 16667"/>
            </a:avLst>
          </a:prstGeom>
          <a:solidFill>
            <a:srgbClr val="D9D927">
              <a:alpha val="30196"/>
            </a:srgbClr>
          </a:solidFill>
          <a:ln w="38100">
            <a:solidFill>
              <a:srgbClr val="9933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3000" b="1">
                <a:solidFill>
                  <a:srgbClr val="FF0066"/>
                </a:solidFill>
                <a:latin typeface="Arial" panose="020B0604020202020204" pitchFamily="34" charset="0"/>
              </a:rPr>
              <a:t>GHI NHỚ</a:t>
            </a:r>
          </a:p>
        </p:txBody>
      </p:sp>
      <p:sp>
        <p:nvSpPr>
          <p:cNvPr id="3" name="Text Box 3"/>
          <p:cNvSpPr txBox="1">
            <a:spLocks noChangeArrowheads="1"/>
          </p:cNvSpPr>
          <p:nvPr/>
        </p:nvSpPr>
        <p:spPr bwMode="auto">
          <a:xfrm>
            <a:off x="2876600" y="1922337"/>
            <a:ext cx="72390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buFontTx/>
              <a:buNone/>
            </a:pPr>
            <a:r>
              <a:rPr lang="en-US" altLang="en-US" sz="2700" b="1">
                <a:solidFill>
                  <a:srgbClr val="0000FF"/>
                </a:solidFill>
                <a:latin typeface="Times New Roman" panose="02020603050405020304" pitchFamily="18" charset="0"/>
                <a:cs typeface="Times New Roman" panose="02020603050405020304" pitchFamily="18" charset="0"/>
              </a:rPr>
              <a:t>    Lao động giúp con người phát triển lành mạnh và đem lại cuộc sống ấm no, hạnh phúc. Mỗi người đều phải biết yêu lao động và tham gia lao động phù hợp với khả năng của mình.</a:t>
            </a:r>
          </a:p>
          <a:p>
            <a:pPr eaLnBrk="1" hangingPunct="1">
              <a:lnSpc>
                <a:spcPct val="150000"/>
              </a:lnSpc>
              <a:buFontTx/>
              <a:buNone/>
            </a:pPr>
            <a:r>
              <a:rPr lang="en-US" altLang="en-US" sz="2700" b="1">
                <a:solidFill>
                  <a:srgbClr val="0000FF"/>
                </a:solidFill>
                <a:latin typeface="Times New Roman" panose="02020603050405020304" pitchFamily="18" charset="0"/>
                <a:cs typeface="Times New Roman" panose="02020603050405020304" pitchFamily="18" charset="0"/>
              </a:rPr>
              <a:t>    Lười lao động là đáng chê trách</a:t>
            </a:r>
            <a:r>
              <a:rPr lang="en-US" altLang="en-US" sz="2700" b="1">
                <a:solidFill>
                  <a:srgbClr val="6600CC"/>
                </a:solidFill>
                <a:latin typeface="Times New Roman" panose="02020603050405020304" pitchFamily="18" charset="0"/>
                <a:cs typeface="Times New Roman" panose="02020603050405020304" pitchFamily="18" charset="0"/>
              </a:rPr>
              <a:t>                </a:t>
            </a:r>
          </a:p>
          <a:p>
            <a:pPr eaLnBrk="1" hangingPunct="1">
              <a:lnSpc>
                <a:spcPct val="150000"/>
              </a:lnSpc>
              <a:buFontTx/>
              <a:buNone/>
            </a:pPr>
            <a:r>
              <a:rPr lang="en-US" altLang="en-US" sz="2700" b="1">
                <a:solidFill>
                  <a:srgbClr val="6600CC"/>
                </a:solidFill>
                <a:latin typeface="Times New Roman" panose="02020603050405020304" pitchFamily="18" charset="0"/>
                <a:cs typeface="Times New Roman" panose="02020603050405020304" pitchFamily="18" charset="0"/>
              </a:rPr>
              <a:t>                  </a:t>
            </a:r>
            <a:r>
              <a:rPr lang="en-US" altLang="en-US" sz="2700" b="1" i="1">
                <a:solidFill>
                  <a:srgbClr val="FF0000"/>
                </a:solidFill>
                <a:latin typeface="Times New Roman" panose="02020603050405020304" pitchFamily="18" charset="0"/>
                <a:cs typeface="Times New Roman" panose="02020603050405020304" pitchFamily="18" charset="0"/>
              </a:rPr>
              <a:t>Bàn tay ta làm nên tất cả </a:t>
            </a:r>
          </a:p>
          <a:p>
            <a:pPr eaLnBrk="1" hangingPunct="1">
              <a:lnSpc>
                <a:spcPct val="150000"/>
              </a:lnSpc>
              <a:buFontTx/>
              <a:buNone/>
            </a:pPr>
            <a:r>
              <a:rPr lang="en-US" altLang="en-US" sz="2700" b="1" i="1">
                <a:solidFill>
                  <a:srgbClr val="FF0000"/>
                </a:solidFill>
                <a:latin typeface="Times New Roman" panose="02020603050405020304" pitchFamily="18" charset="0"/>
                <a:cs typeface="Times New Roman" panose="02020603050405020304" pitchFamily="18" charset="0"/>
              </a:rPr>
              <a:t>         Có sức người sỏi đá cũng thành cơm</a:t>
            </a:r>
          </a:p>
          <a:p>
            <a:pPr eaLnBrk="1" hangingPunct="1">
              <a:buFontTx/>
              <a:buNone/>
            </a:pPr>
            <a:r>
              <a:rPr lang="en-US" altLang="en-US" sz="2700" b="1">
                <a:solidFill>
                  <a:srgbClr val="0000FF"/>
                </a:solidFill>
                <a:latin typeface="Times New Roman" panose="02020603050405020304" pitchFamily="18" charset="0"/>
                <a:cs typeface="Times New Roman" panose="02020603050405020304" pitchFamily="18" charset="0"/>
              </a:rPr>
              <a:t>                                         (</a:t>
            </a:r>
            <a:r>
              <a:rPr lang="en-US" altLang="en-US" sz="2700" b="1" i="1">
                <a:solidFill>
                  <a:srgbClr val="0000FF"/>
                </a:solidFill>
                <a:latin typeface="Times New Roman" panose="02020603050405020304" pitchFamily="18" charset="0"/>
                <a:cs typeface="Times New Roman" panose="02020603050405020304" pitchFamily="18" charset="0"/>
              </a:rPr>
              <a:t>Hoàng Trung Thông)</a:t>
            </a:r>
            <a:endParaRPr lang="en-US" altLang="en-US" sz="2700">
              <a:latin typeface="Times New Roman" panose="02020603050405020304" pitchFamily="18" charset="0"/>
              <a:cs typeface="Times New Roman" panose="02020603050405020304" pitchFamily="18" charset="0"/>
            </a:endParaRPr>
          </a:p>
        </p:txBody>
      </p:sp>
      <p:sp>
        <p:nvSpPr>
          <p:cNvPr id="4" name="AutoShape 4"/>
          <p:cNvSpPr>
            <a:spLocks noChangeArrowheads="1"/>
          </p:cNvSpPr>
          <p:nvPr/>
        </p:nvSpPr>
        <p:spPr bwMode="auto">
          <a:xfrm>
            <a:off x="2495600" y="1717549"/>
            <a:ext cx="7696200" cy="4832350"/>
          </a:xfrm>
          <a:prstGeom prst="bracketPair">
            <a:avLst>
              <a:gd name="adj" fmla="val 16667"/>
            </a:avLst>
          </a:prstGeom>
          <a:noFill/>
          <a:ln w="38100">
            <a:solidFill>
              <a:srgbClr val="9933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2800">
              <a:solidFill>
                <a:srgbClr val="006699"/>
              </a:solidFill>
              <a:latin typeface="Times New Roman" panose="02020603050405020304" pitchFamily="18" charset="0"/>
            </a:endParaRPr>
          </a:p>
        </p:txBody>
      </p:sp>
    </p:spTree>
    <p:extLst>
      <p:ext uri="{BB962C8B-B14F-4D97-AF65-F5344CB8AC3E}">
        <p14:creationId xmlns:p14="http://schemas.microsoft.com/office/powerpoint/2010/main" val="336698713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2</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3359696" y="2708920"/>
            <a:ext cx="72062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XỬ LÍ TÍNH HUỐNG</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121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847528" y="260648"/>
            <a:ext cx="9067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suy</a:t>
            </a:r>
            <a:r>
              <a:rPr kumimoji="0" lang="en-US" altLang="en-US" sz="2800" b="0" i="0" u="none" strike="noStrike" kern="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nghĩ</a:t>
            </a:r>
            <a:r>
              <a:rPr kumimoji="0" lang="en-US" altLang="en-US" sz="2800" b="0" i="0" u="none" strike="noStrike" kern="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b="0" i="0" u="none" strike="noStrike" kern="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biểu</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hiện</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yêu</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lao</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lười</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lao</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rồi</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ghi</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bảng</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sau</a:t>
            </a:r>
            <a:r>
              <a:rPr kumimoji="0" lang="en-US" altLang="en-US" sz="2800" b="0" i="0" u="none" strike="noStrike" kern="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smtClean="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782486069"/>
              </p:ext>
            </p:extLst>
          </p:nvPr>
        </p:nvGraphicFramePr>
        <p:xfrm>
          <a:off x="1880529" y="2132856"/>
          <a:ext cx="8839200" cy="2667000"/>
        </p:xfrm>
        <a:graphic>
          <a:graphicData uri="http://schemas.openxmlformats.org/drawingml/2006/table">
            <a:tbl>
              <a:tblPr firstRow="1" bandRow="1"/>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87002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600" dirty="0" err="1" smtClean="0">
                          <a:ln>
                            <a:solidFill>
                              <a:schemeClr val="tx1"/>
                            </a:solidFill>
                          </a:ln>
                        </a:rPr>
                        <a:t>Yêu</a:t>
                      </a:r>
                      <a:r>
                        <a:rPr lang="en-US" sz="3600" baseline="0" dirty="0" smtClean="0">
                          <a:ln>
                            <a:solidFill>
                              <a:schemeClr val="tx1"/>
                            </a:solidFill>
                          </a:ln>
                        </a:rPr>
                        <a:t> </a:t>
                      </a:r>
                      <a:r>
                        <a:rPr lang="en-US" sz="3600" baseline="0" dirty="0" err="1" smtClean="0">
                          <a:ln>
                            <a:solidFill>
                              <a:schemeClr val="tx1"/>
                            </a:solidFill>
                          </a:ln>
                        </a:rPr>
                        <a:t>lao</a:t>
                      </a:r>
                      <a:r>
                        <a:rPr lang="en-US" sz="3600" baseline="0" dirty="0" smtClean="0">
                          <a:ln>
                            <a:solidFill>
                              <a:schemeClr val="tx1"/>
                            </a:solidFill>
                          </a:ln>
                        </a:rPr>
                        <a:t> </a:t>
                      </a:r>
                      <a:r>
                        <a:rPr lang="en-US" sz="3600" baseline="0" dirty="0" err="1" smtClean="0">
                          <a:ln>
                            <a:solidFill>
                              <a:schemeClr val="tx1"/>
                            </a:solidFill>
                          </a:ln>
                        </a:rPr>
                        <a:t>động</a:t>
                      </a:r>
                      <a:endParaRPr lang="en-US" sz="3600" dirty="0">
                        <a:ln>
                          <a:solidFill>
                            <a:schemeClr val="tx1"/>
                          </a:solidFill>
                        </a:l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3600" dirty="0" err="1" smtClean="0">
                          <a:ln>
                            <a:solidFill>
                              <a:schemeClr val="tx1"/>
                            </a:solidFill>
                          </a:ln>
                        </a:rPr>
                        <a:t>Lười</a:t>
                      </a:r>
                      <a:r>
                        <a:rPr lang="en-US" sz="3600" baseline="0" dirty="0" smtClean="0">
                          <a:ln>
                            <a:solidFill>
                              <a:schemeClr val="tx1"/>
                            </a:solidFill>
                          </a:ln>
                        </a:rPr>
                        <a:t> </a:t>
                      </a:r>
                      <a:r>
                        <a:rPr lang="en-US" sz="3600" baseline="0" dirty="0" err="1" smtClean="0">
                          <a:ln>
                            <a:solidFill>
                              <a:schemeClr val="tx1"/>
                            </a:solidFill>
                          </a:ln>
                        </a:rPr>
                        <a:t>lao</a:t>
                      </a:r>
                      <a:r>
                        <a:rPr lang="en-US" sz="3600" baseline="0" dirty="0" smtClean="0">
                          <a:ln>
                            <a:solidFill>
                              <a:schemeClr val="tx1"/>
                            </a:solidFill>
                          </a:ln>
                        </a:rPr>
                        <a:t> </a:t>
                      </a:r>
                      <a:r>
                        <a:rPr lang="en-US" sz="3600" baseline="0" dirty="0" err="1" smtClean="0">
                          <a:ln>
                            <a:solidFill>
                              <a:schemeClr val="tx1"/>
                            </a:solidFill>
                          </a:ln>
                        </a:rPr>
                        <a:t>động</a:t>
                      </a:r>
                      <a:endParaRPr lang="en-US" sz="3600" dirty="0">
                        <a:ln>
                          <a:solidFill>
                            <a:schemeClr val="tx1"/>
                          </a:solidFill>
                        </a:l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9900"/>
                    </a:solidFill>
                  </a:tcPr>
                </a:tc>
                <a:extLst>
                  <a:ext uri="{0D108BD9-81ED-4DB2-BD59-A6C34878D82A}">
                    <a16:rowId xmlns:a16="http://schemas.microsoft.com/office/drawing/2014/main" val="10000"/>
                  </a:ext>
                </a:extLst>
              </a:tr>
              <a:tr h="17969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sz="3200" baseline="0"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p>
                    <a:p>
                      <a:r>
                        <a:rPr lang="en-US" dirty="0" smtClean="0">
                          <a:ln>
                            <a:solidFill>
                              <a:schemeClr val="tx1"/>
                            </a:solidFill>
                          </a:ln>
                        </a:rPr>
                        <a:t> </a:t>
                      </a:r>
                      <a:r>
                        <a:rPr lang="en-US" sz="3200" dirty="0" smtClean="0">
                          <a:ln>
                            <a:solidFill>
                              <a:schemeClr val="tx1"/>
                            </a:solidFill>
                          </a:ln>
                        </a:rPr>
                        <a:t>-</a:t>
                      </a:r>
                      <a:r>
                        <a:rPr lang="en-US" dirty="0" smtClean="0">
                          <a:ln>
                            <a:solidFill>
                              <a:schemeClr val="tx1"/>
                            </a:solidFill>
                          </a:ln>
                        </a:rPr>
                        <a:t>…………………………………..</a:t>
                      </a:r>
                      <a:endParaRPr lang="en-US" dirty="0">
                        <a:ln>
                          <a:solidFill>
                            <a:schemeClr val="tx1"/>
                          </a:solidFill>
                        </a:l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bl>
          </a:graphicData>
        </a:graphic>
      </p:graphicFrame>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5366048"/>
            <a:ext cx="899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2"/>
          <p:cNvGraphicFramePr>
            <a:graphicFrameLocks/>
          </p:cNvGraphicFramePr>
          <p:nvPr>
            <p:extLst>
              <p:ext uri="{D42A27DB-BD31-4B8C-83A1-F6EECF244321}">
                <p14:modId xmlns:p14="http://schemas.microsoft.com/office/powerpoint/2010/main" val="1838418518"/>
              </p:ext>
            </p:extLst>
          </p:nvPr>
        </p:nvGraphicFramePr>
        <p:xfrm>
          <a:off x="1815778" y="654111"/>
          <a:ext cx="8839200" cy="5006727"/>
        </p:xfrm>
        <a:graphic>
          <a:graphicData uri="http://schemas.openxmlformats.org/drawingml/2006/table">
            <a:tbl>
              <a:tblPr/>
              <a:tblGrid>
                <a:gridCol w="4252823">
                  <a:extLst>
                    <a:ext uri="{9D8B030D-6E8A-4147-A177-3AD203B41FA5}">
                      <a16:colId xmlns:a16="http://schemas.microsoft.com/office/drawing/2014/main" val="20000"/>
                    </a:ext>
                  </a:extLst>
                </a:gridCol>
                <a:gridCol w="4586377">
                  <a:extLst>
                    <a:ext uri="{9D8B030D-6E8A-4147-A177-3AD203B41FA5}">
                      <a16:colId xmlns:a16="http://schemas.microsoft.com/office/drawing/2014/main" val="20001"/>
                    </a:ext>
                  </a:extLst>
                </a:gridCol>
              </a:tblGrid>
              <a:tr h="56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YÊU LAO ĐỘNG</a:t>
                      </a: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LƯỜI LAO ĐỘNG</a:t>
                      </a: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55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1" u="none" strike="noStrike" cap="none" normalizeH="0" baseline="0" dirty="0" smtClean="0">
                        <a:ln>
                          <a:noFill/>
                        </a:ln>
                        <a:solidFill>
                          <a:schemeClr val="tx1"/>
                        </a:solidFill>
                        <a:effectLst/>
                        <a:latin typeface="Arial" pitchFamily="34" charset="0"/>
                      </a:endParaRPr>
                    </a:p>
                  </a:txBody>
                  <a:tcPr marT="45728" marB="4572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1" u="none" strike="noStrike" cap="none" normalizeH="0" baseline="0" dirty="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ext Box 25"/>
          <p:cNvSpPr txBox="1">
            <a:spLocks noChangeArrowheads="1"/>
          </p:cNvSpPr>
          <p:nvPr/>
        </p:nvSpPr>
        <p:spPr bwMode="auto">
          <a:xfrm>
            <a:off x="1988816" y="1166664"/>
            <a:ext cx="3973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i="1" smtClean="0">
                <a:solidFill>
                  <a:srgbClr val="800080"/>
                </a:solidFill>
                <a:latin typeface="Times New Roman" panose="02020603050405020304" pitchFamily="18" charset="0"/>
                <a:cs typeface="Times New Roman" panose="02020603050405020304" pitchFamily="18" charset="0"/>
              </a:rPr>
              <a:t>- Giúp đỡ bố mẹ làm một số công việc gia đình</a:t>
            </a:r>
          </a:p>
        </p:txBody>
      </p:sp>
      <p:sp>
        <p:nvSpPr>
          <p:cNvPr id="6" name="Rectangle 26"/>
          <p:cNvSpPr>
            <a:spLocks noChangeArrowheads="1"/>
          </p:cNvSpPr>
          <p:nvPr/>
        </p:nvSpPr>
        <p:spPr bwMode="auto">
          <a:xfrm>
            <a:off x="1969766" y="2203302"/>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i="1" smtClean="0">
                <a:solidFill>
                  <a:srgbClr val="800080"/>
                </a:solidFill>
                <a:latin typeface="Times New Roman" panose="02020603050405020304" pitchFamily="18" charset="0"/>
                <a:cs typeface="Times New Roman" panose="02020603050405020304" pitchFamily="18" charset="0"/>
              </a:rPr>
              <a:t>- Tích cực tự giác lao động ở trường</a:t>
            </a:r>
          </a:p>
        </p:txBody>
      </p:sp>
      <p:sp>
        <p:nvSpPr>
          <p:cNvPr id="7" name="Text Box 27"/>
          <p:cNvSpPr txBox="1">
            <a:spLocks noChangeArrowheads="1"/>
          </p:cNvSpPr>
          <p:nvPr/>
        </p:nvSpPr>
        <p:spPr bwMode="auto">
          <a:xfrm>
            <a:off x="1938016" y="3254227"/>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Tự</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làm</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lấy</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công</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việc</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phù</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hợp</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với</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mình</a:t>
            </a:r>
            <a:endParaRPr lang="en-US" altLang="en-US" sz="2800" i="1" dirty="0" smtClean="0">
              <a:solidFill>
                <a:srgbClr val="800080"/>
              </a:solidFill>
              <a:latin typeface="Times New Roman" panose="02020603050405020304" pitchFamily="18" charset="0"/>
              <a:cs typeface="Times New Roman" panose="02020603050405020304" pitchFamily="18" charset="0"/>
            </a:endParaRPr>
          </a:p>
        </p:txBody>
      </p:sp>
      <p:sp>
        <p:nvSpPr>
          <p:cNvPr id="8" name="Text Box 28"/>
          <p:cNvSpPr txBox="1">
            <a:spLocks noChangeArrowheads="1"/>
          </p:cNvSpPr>
          <p:nvPr/>
        </p:nvSpPr>
        <p:spPr bwMode="auto">
          <a:xfrm>
            <a:off x="1966591" y="4303564"/>
            <a:ext cx="4114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2800" i="1" smtClean="0">
                <a:solidFill>
                  <a:srgbClr val="800080"/>
                </a:solidFill>
                <a:latin typeface="Times New Roman" panose="02020603050405020304" pitchFamily="18" charset="0"/>
                <a:cs typeface="Times New Roman" panose="02020603050405020304" pitchFamily="18" charset="0"/>
              </a:rPr>
              <a:t>Làm việc từ đầu đến cuối</a:t>
            </a:r>
          </a:p>
          <a:p>
            <a:pPr>
              <a:spcBef>
                <a:spcPct val="50000"/>
              </a:spcBef>
              <a:buFontTx/>
              <a:buNone/>
            </a:pPr>
            <a:r>
              <a:rPr lang="en-US" altLang="en-US" sz="2800" i="1" smtClean="0">
                <a:solidFill>
                  <a:srgbClr val="800080"/>
                </a:solidFill>
                <a:latin typeface="Times New Roman" panose="02020603050405020304" pitchFamily="18" charset="0"/>
                <a:cs typeface="Times New Roman" panose="02020603050405020304" pitchFamily="18" charset="0"/>
              </a:rPr>
              <a:t>………………………….</a:t>
            </a:r>
          </a:p>
        </p:txBody>
      </p:sp>
      <p:sp>
        <p:nvSpPr>
          <p:cNvPr id="9" name="Text Box 29"/>
          <p:cNvSpPr txBox="1">
            <a:spLocks noChangeArrowheads="1"/>
          </p:cNvSpPr>
          <p:nvPr/>
        </p:nvSpPr>
        <p:spPr bwMode="auto">
          <a:xfrm>
            <a:off x="6343328" y="1166664"/>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smtClean="0">
                <a:solidFill>
                  <a:srgbClr val="800080"/>
                </a:solidFill>
                <a:latin typeface="Times New Roman" panose="02020603050405020304" pitchFamily="18" charset="0"/>
                <a:cs typeface="Times New Roman" panose="02020603050405020304" pitchFamily="18" charset="0"/>
              </a:rPr>
              <a:t>Ỷ </a:t>
            </a:r>
            <a:r>
              <a:rPr lang="en-US" altLang="en-US" sz="2800" i="1" dirty="0" err="1" smtClean="0">
                <a:solidFill>
                  <a:srgbClr val="800080"/>
                </a:solidFill>
                <a:latin typeface="Times New Roman" panose="02020603050405020304" pitchFamily="18" charset="0"/>
                <a:cs typeface="Times New Roman" panose="02020603050405020304" pitchFamily="18" charset="0"/>
              </a:rPr>
              <a:t>lại</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không</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tham</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gia</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vào</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lao</a:t>
            </a:r>
            <a:r>
              <a:rPr lang="en-US" altLang="en-US" sz="2800" i="1" dirty="0" smtClean="0">
                <a:solidFill>
                  <a:srgbClr val="800080"/>
                </a:solidFill>
                <a:latin typeface="Times New Roman" panose="02020603050405020304" pitchFamily="18" charset="0"/>
                <a:cs typeface="Times New Roman" panose="02020603050405020304" pitchFamily="18" charset="0"/>
              </a:rPr>
              <a:t> </a:t>
            </a:r>
            <a:r>
              <a:rPr lang="en-US" altLang="en-US" sz="2800" i="1" dirty="0" err="1" smtClean="0">
                <a:solidFill>
                  <a:srgbClr val="800080"/>
                </a:solidFill>
                <a:latin typeface="Times New Roman" panose="02020603050405020304" pitchFamily="18" charset="0"/>
                <a:cs typeface="Times New Roman" panose="02020603050405020304" pitchFamily="18" charset="0"/>
              </a:rPr>
              <a:t>động</a:t>
            </a:r>
            <a:endParaRPr lang="en-US" altLang="en-US" sz="2800" i="1" dirty="0" smtClean="0">
              <a:solidFill>
                <a:srgbClr val="800080"/>
              </a:solidFill>
              <a:latin typeface="Times New Roman" panose="02020603050405020304" pitchFamily="18" charset="0"/>
              <a:cs typeface="Times New Roman" panose="02020603050405020304" pitchFamily="18" charset="0"/>
            </a:endParaRPr>
          </a:p>
        </p:txBody>
      </p:sp>
      <p:sp>
        <p:nvSpPr>
          <p:cNvPr id="10" name="Text Box 30"/>
          <p:cNvSpPr txBox="1">
            <a:spLocks noChangeArrowheads="1"/>
          </p:cNvSpPr>
          <p:nvPr/>
        </p:nvSpPr>
        <p:spPr bwMode="auto">
          <a:xfrm>
            <a:off x="6343328" y="2198539"/>
            <a:ext cx="4114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i="1" smtClean="0">
                <a:solidFill>
                  <a:srgbClr val="800080"/>
                </a:solidFill>
                <a:latin typeface="Times New Roman" panose="02020603050405020304" pitchFamily="18" charset="0"/>
                <a:cs typeface="Times New Roman" panose="02020603050405020304" pitchFamily="18" charset="0"/>
              </a:rPr>
              <a:t>- </a:t>
            </a:r>
            <a:r>
              <a:rPr lang="en-US" altLang="en-US" sz="2800" i="1" smtClean="0">
                <a:solidFill>
                  <a:srgbClr val="800080"/>
                </a:solidFill>
                <a:latin typeface="Times New Roman" panose="02020603050405020304" pitchFamily="18" charset="0"/>
                <a:cs typeface="Times New Roman" panose="02020603050405020304" pitchFamily="18" charset="0"/>
              </a:rPr>
              <a:t>Khi lao động vừa làm, vừa chơi, không làm từ đầu đến cuối.</a:t>
            </a:r>
          </a:p>
        </p:txBody>
      </p:sp>
      <p:sp>
        <p:nvSpPr>
          <p:cNvPr id="11" name="Text Box 31"/>
          <p:cNvSpPr txBox="1">
            <a:spLocks noChangeArrowheads="1"/>
          </p:cNvSpPr>
          <p:nvPr/>
        </p:nvSpPr>
        <p:spPr bwMode="auto">
          <a:xfrm>
            <a:off x="6365553" y="3657452"/>
            <a:ext cx="41148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i="1" smtClean="0">
                <a:solidFill>
                  <a:srgbClr val="800080"/>
                </a:solidFill>
                <a:latin typeface="Times New Roman" panose="02020603050405020304" pitchFamily="18" charset="0"/>
                <a:cs typeface="Times New Roman" panose="02020603050405020304" pitchFamily="18" charset="0"/>
              </a:rPr>
              <a:t>- </a:t>
            </a:r>
            <a:r>
              <a:rPr lang="en-US" altLang="en-US" sz="2800" i="1" smtClean="0">
                <a:solidFill>
                  <a:srgbClr val="800080"/>
                </a:solidFill>
                <a:latin typeface="Times New Roman" panose="02020603050405020304" pitchFamily="18" charset="0"/>
                <a:cs typeface="Times New Roman" panose="02020603050405020304" pitchFamily="18" charset="0"/>
              </a:rPr>
              <a:t>Nhờ người khác làm hộ công việc của mình còn mình đi chơi</a:t>
            </a:r>
          </a:p>
          <a:p>
            <a:pPr>
              <a:spcBef>
                <a:spcPct val="50000"/>
              </a:spcBef>
              <a:buFontTx/>
              <a:buNone/>
            </a:pPr>
            <a:r>
              <a:rPr lang="en-US" altLang="en-US" sz="2800" i="1" smtClean="0">
                <a:solidFill>
                  <a:srgbClr val="800080"/>
                </a:solidFill>
                <a:latin typeface="Times New Roman" panose="02020603050405020304" pitchFamily="18" charset="0"/>
                <a:cs typeface="Times New Roman" panose="02020603050405020304" pitchFamily="18" charset="0"/>
              </a:rPr>
              <a:t>…………………………..</a:t>
            </a:r>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628" y="5775177"/>
            <a:ext cx="92075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03340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par>
                          <p:cTn id="30" fill="hold">
                            <p:stCondLst>
                              <p:cond delay="500"/>
                            </p:stCondLst>
                            <p:childTnLst>
                              <p:par>
                                <p:cTn id="31" presetID="8"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2000"/>
                                        <p:tgtEl>
                                          <p:spTgt spid="10"/>
                                        </p:tgtEl>
                                      </p:cBhvr>
                                    </p:animEffect>
                                  </p:childTnLst>
                                </p:cTn>
                              </p:par>
                            </p:childTnLst>
                          </p:cTn>
                        </p:par>
                        <p:par>
                          <p:cTn id="34" fill="hold">
                            <p:stCondLst>
                              <p:cond delay="2500"/>
                            </p:stCondLst>
                            <p:childTnLst>
                              <p:par>
                                <p:cTn id="35" presetID="4" presetClass="entr" presetSubtype="16" fill="hold"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ox(in)">
                                      <p:cBhvr>
                                        <p:cTn id="37" dur="500"/>
                                        <p:tgtEl>
                                          <p:spTgt spid="11">
                                            <p:txEl>
                                              <p:pRg st="0" end="0"/>
                                            </p:txEl>
                                          </p:spTgt>
                                        </p:tgtEl>
                                      </p:cBhvr>
                                    </p:animEffect>
                                  </p:childTnLst>
                                </p:cTn>
                              </p:par>
                            </p:childTnLst>
                          </p:cTn>
                        </p:par>
                        <p:par>
                          <p:cTn id="38" fill="hold">
                            <p:stCondLst>
                              <p:cond delay="3000"/>
                            </p:stCondLst>
                            <p:childTnLst>
                              <p:par>
                                <p:cTn id="39" presetID="4" presetClass="entr" presetSubtype="16" fill="hold" nodeType="after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box(in)">
                                      <p:cBhvr>
                                        <p:cTn id="4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295800" y="1844824"/>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HOẠT ĐỘNG 3</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315580" y="3068960"/>
            <a:ext cx="9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200" b="1" dirty="0" smtClean="0">
                <a:solidFill>
                  <a:srgbClr val="FF0000"/>
                </a:solidFill>
                <a:latin typeface="Times New Roman" panose="02020603050405020304" pitchFamily="18" charset="0"/>
                <a:cs typeface="Times New Roman" panose="02020603050405020304" pitchFamily="18" charset="0"/>
              </a:rPr>
              <a:t>TRÒ CHƠI: VÒNG QUAY MAY MẮN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8840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919536" y="1484784"/>
            <a:ext cx="8686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r>
              <a:rPr lang="en-US" altLang="en-US" sz="2800" b="1" smtClean="0">
                <a:solidFill>
                  <a:prstClr val="black"/>
                </a:solidFill>
                <a:latin typeface="Times New Roman" panose="02020603050405020304" pitchFamily="18" charset="0"/>
                <a:cs typeface="Times New Roman" panose="02020603050405020304" pitchFamily="18" charset="0"/>
              </a:rPr>
              <a:t>a/ Sáng nay, cả lớp đi lao động trồng cây xung quanh trường. Hồng rủ Nhàn cùng đi. Trời lạnh, Nhàn không muốn chui ra khỏi chăn ấm nên nhờ Hồng xin phép hộ với lý do bị ốm. </a:t>
            </a:r>
          </a:p>
          <a:p>
            <a:pPr>
              <a:spcBef>
                <a:spcPct val="0"/>
              </a:spcBef>
              <a:buFontTx/>
              <a:buNone/>
            </a:pPr>
            <a:r>
              <a:rPr lang="en-US" altLang="en-US" sz="2800" b="1" smtClean="0">
                <a:solidFill>
                  <a:srgbClr val="000099"/>
                </a:solidFill>
                <a:latin typeface="Times New Roman" panose="02020603050405020304" pitchFamily="18" charset="0"/>
                <a:cs typeface="Times New Roman" panose="02020603050405020304" pitchFamily="18" charset="0"/>
              </a:rPr>
              <a:t>     </a:t>
            </a:r>
            <a:r>
              <a:rPr lang="en-US" altLang="en-US" sz="2800" b="1" i="1" smtClean="0">
                <a:solidFill>
                  <a:srgbClr val="0070C0"/>
                </a:solidFill>
                <a:latin typeface="Times New Roman" panose="02020603050405020304" pitchFamily="18" charset="0"/>
                <a:cs typeface="Times New Roman" panose="02020603050405020304" pitchFamily="18" charset="0"/>
              </a:rPr>
              <a:t>Theo em, Hồng nên làm gì trong tình huống đó?</a:t>
            </a:r>
          </a:p>
        </p:txBody>
      </p:sp>
      <p:sp>
        <p:nvSpPr>
          <p:cNvPr id="3" name="TextBox 2"/>
          <p:cNvSpPr txBox="1">
            <a:spLocks noChangeArrowheads="1"/>
          </p:cNvSpPr>
          <p:nvPr/>
        </p:nvSpPr>
        <p:spPr bwMode="auto">
          <a:xfrm>
            <a:off x="1763961" y="4204171"/>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smtClean="0">
                <a:solidFill>
                  <a:srgbClr val="FF0000"/>
                </a:solidFill>
                <a:cs typeface="Times New Roman" panose="02020603050405020304" pitchFamily="18" charset="0"/>
              </a:rPr>
              <a:t>Hồng nên khuyên bạn không được lười biếng, càng không thể nói dối thầy cô, khuyên bạn cùng đi lao động với mình.   </a:t>
            </a:r>
          </a:p>
        </p:txBody>
      </p:sp>
    </p:spTree>
    <p:extLst>
      <p:ext uri="{BB962C8B-B14F-4D97-AF65-F5344CB8AC3E}">
        <p14:creationId xmlns:p14="http://schemas.microsoft.com/office/powerpoint/2010/main" val="229270392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1464" y="1556792"/>
            <a:ext cx="9361040" cy="1508105"/>
          </a:xfrm>
          <a:prstGeom prst="rect">
            <a:avLst/>
          </a:prstGeom>
          <a:noFill/>
        </p:spPr>
        <p:txBody>
          <a:bodyPr wrap="square" rtlCol="0">
            <a:spAutoFit/>
          </a:body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2021</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Đạo</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đức</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3600" b="1" dirty="0" err="1" smtClean="0">
                <a:solidFill>
                  <a:srgbClr val="FF0000"/>
                </a:solidFill>
                <a:latin typeface="Times New Roman" panose="02020603050405020304" pitchFamily="18" charset="0"/>
                <a:cs typeface="Times New Roman" panose="02020603050405020304" pitchFamily="18" charset="0"/>
              </a:rPr>
              <a:t>Yêu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lao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1)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114430"/>
      </p:ext>
    </p:extLst>
  </p:cSld>
  <p:clrMapOvr>
    <a:masterClrMapping/>
  </p:clrMapOvr>
  <p:transition>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1847528" y="1772816"/>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r>
              <a:rPr lang="en-US" altLang="en-US" sz="2800" b="1" smtClean="0">
                <a:solidFill>
                  <a:prstClr val="black"/>
                </a:solidFill>
                <a:latin typeface="Times New Roman" panose="02020603050405020304" pitchFamily="18" charset="0"/>
                <a:cs typeface="Times New Roman" panose="02020603050405020304" pitchFamily="18" charset="0"/>
              </a:rPr>
              <a:t>b/ Chiều nay, Lương đang nhổ cỏ ngoài vườn thì Toàn sang rủ đi đá bóng. Thấy Lương ngần ngại, Toàn bảo: “Để đấy, mai nhổ cũng được có sao đâu!”</a:t>
            </a:r>
          </a:p>
          <a:p>
            <a:pPr>
              <a:spcBef>
                <a:spcPct val="0"/>
              </a:spcBef>
              <a:buFontTx/>
              <a:buNone/>
            </a:pPr>
            <a:r>
              <a:rPr lang="en-US" altLang="en-US" sz="2800" b="1" smtClean="0">
                <a:solidFill>
                  <a:srgbClr val="000099"/>
                </a:solidFill>
                <a:latin typeface="Times New Roman" panose="02020603050405020304" pitchFamily="18" charset="0"/>
                <a:cs typeface="Times New Roman" panose="02020603050405020304" pitchFamily="18" charset="0"/>
              </a:rPr>
              <a:t> 	</a:t>
            </a:r>
            <a:r>
              <a:rPr lang="en-US" altLang="en-US" sz="2800" b="1" i="1" smtClean="0">
                <a:solidFill>
                  <a:srgbClr val="0070C0"/>
                </a:solidFill>
                <a:latin typeface="Times New Roman" panose="02020603050405020304" pitchFamily="18" charset="0"/>
                <a:cs typeface="Times New Roman" panose="02020603050405020304" pitchFamily="18" charset="0"/>
              </a:rPr>
              <a:t>Theo em, Lương sẽ ứng xử như thế nào?</a:t>
            </a:r>
          </a:p>
        </p:txBody>
      </p:sp>
      <p:sp>
        <p:nvSpPr>
          <p:cNvPr id="4" name="TextBox 3"/>
          <p:cNvSpPr txBox="1">
            <a:spLocks noChangeArrowheads="1"/>
          </p:cNvSpPr>
          <p:nvPr/>
        </p:nvSpPr>
        <p:spPr bwMode="auto">
          <a:xfrm>
            <a:off x="1744341" y="3995316"/>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b="1" smtClean="0">
                <a:solidFill>
                  <a:srgbClr val="FF0000"/>
                </a:solidFill>
                <a:cs typeface="Times New Roman" panose="02020603050405020304" pitchFamily="18" charset="0"/>
              </a:rPr>
              <a:t>Lương nên làm xong công việc của mình rồi mới cùng bạn đi chơi bóng vì việc hôm nay chớ để ngày mai. </a:t>
            </a:r>
          </a:p>
        </p:txBody>
      </p:sp>
    </p:spTree>
    <p:extLst>
      <p:ext uri="{BB962C8B-B14F-4D97-AF65-F5344CB8AC3E}">
        <p14:creationId xmlns:p14="http://schemas.microsoft.com/office/powerpoint/2010/main" val="74161404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495600" y="764704"/>
            <a:ext cx="685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cs typeface="Times New Roman" panose="02020603050405020304" pitchFamily="18" charset="0"/>
              </a:rPr>
              <a:t>VẬN DỤNG</a:t>
            </a:r>
            <a:endParaRPr lang="en-US" altLang="en-US" sz="6000" dirty="0">
              <a:latin typeface="Times New Roman" panose="02020603050405020304" pitchFamily="18" charset="0"/>
              <a:cs typeface="Times New Roman" panose="02020603050405020304" pitchFamily="18" charset="0"/>
            </a:endParaRPr>
          </a:p>
        </p:txBody>
      </p:sp>
      <p:sp>
        <p:nvSpPr>
          <p:cNvPr id="2" name="Rectangle 1"/>
          <p:cNvSpPr/>
          <p:nvPr/>
        </p:nvSpPr>
        <p:spPr>
          <a:xfrm>
            <a:off x="3009900" y="2348880"/>
            <a:ext cx="6096000" cy="1569660"/>
          </a:xfrm>
          <a:prstGeom prst="rect">
            <a:avLst/>
          </a:prstGeom>
        </p:spPr>
        <p:txBody>
          <a:bodyPr>
            <a:spAutoFit/>
          </a:bodyPr>
          <a:lstStyle/>
          <a:p>
            <a:pPr lvl="0">
              <a:spcBef>
                <a:spcPct val="20000"/>
              </a:spcBef>
              <a:buClr>
                <a:srgbClr val="954F72"/>
              </a:buClr>
              <a:buSzPct val="60000"/>
              <a:defRPr/>
            </a:pPr>
            <a:r>
              <a:rPr lang="en-US" sz="3200" b="1" dirty="0" err="1">
                <a:solidFill>
                  <a:schemeClr val="accent4"/>
                </a:solidFill>
                <a:latin typeface="Times New Roman" panose="02020603050405020304" pitchFamily="18" charset="0"/>
                <a:cs typeface="Times New Roman" panose="02020603050405020304" pitchFamily="18" charset="0"/>
              </a:rPr>
              <a:t>Là</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một</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học</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sinh</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đang</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ngồi</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trên</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ghế</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nhà</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trường</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em</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cần</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làm</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gì</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để</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thể</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hiện</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tinh</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thần</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yêu</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lao</a:t>
            </a:r>
            <a:r>
              <a:rPr lang="en-US" sz="3200" b="1" dirty="0">
                <a:solidFill>
                  <a:schemeClr val="accent4"/>
                </a:solidFill>
                <a:latin typeface="Times New Roman" panose="02020603050405020304" pitchFamily="18" charset="0"/>
                <a:cs typeface="Times New Roman" panose="02020603050405020304" pitchFamily="18" charset="0"/>
              </a:rPr>
              <a:t> </a:t>
            </a:r>
            <a:r>
              <a:rPr lang="en-US" sz="3200" b="1" dirty="0" err="1">
                <a:solidFill>
                  <a:schemeClr val="accent4"/>
                </a:solidFill>
                <a:latin typeface="Times New Roman" panose="02020603050405020304" pitchFamily="18" charset="0"/>
                <a:cs typeface="Times New Roman" panose="02020603050405020304" pitchFamily="18" charset="0"/>
              </a:rPr>
              <a:t>động</a:t>
            </a:r>
            <a:r>
              <a:rPr lang="en-US" sz="3200" b="1" dirty="0">
                <a:solidFill>
                  <a:schemeClr val="accent4"/>
                </a:solidFill>
                <a:latin typeface="Times New Roman" panose="02020603050405020304" pitchFamily="18" charset="0"/>
                <a:cs typeface="Times New Roman" panose="02020603050405020304" pitchFamily="18" charset="0"/>
              </a:rPr>
              <a:t>?</a:t>
            </a:r>
            <a:endParaRPr lang="vi-VN" sz="3200"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0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3505200" y="56054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2105">
              <a:solidFill>
                <a:prstClr val="black"/>
              </a:solidFill>
              <a:latin typeface="Times New Roman" panose="02020603050405020304" pitchFamily="18" charset="0"/>
              <a:cs typeface="+mn-cs"/>
            </a:endParaRPr>
          </a:p>
        </p:txBody>
      </p:sp>
      <p:pic>
        <p:nvPicPr>
          <p:cNvPr id="172035" name="Picture 2" descr="C:\Users\Public\Pictures\Sample Pictures\IMG_09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1588"/>
            <a:ext cx="4254501"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1514" y="1588"/>
            <a:ext cx="4916487"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622676"/>
            <a:ext cx="4227513"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51514" y="3622675"/>
            <a:ext cx="49164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295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circle(in)">
                                      <p:cBhvr>
                                        <p:cTn id="7" dur="2000"/>
                                        <p:tgtEl>
                                          <p:spTgt spid="172035"/>
                                        </p:tgtEl>
                                      </p:cBhvr>
                                    </p:animEffect>
                                  </p:childTnLst>
                                </p:cTn>
                              </p:par>
                            </p:childTnLst>
                          </p:cTn>
                        </p:par>
                        <p:par>
                          <p:cTn id="8" fill="hold" nodeType="afterGroup">
                            <p:stCondLst>
                              <p:cond delay="2000"/>
                            </p:stCondLst>
                            <p:childTnLst>
                              <p:par>
                                <p:cTn id="9" presetID="16" presetClass="entr" presetSubtype="21" fill="hold" nodeType="afterEffect">
                                  <p:stCondLst>
                                    <p:cond delay="0"/>
                                  </p:stCondLst>
                                  <p:childTnLst>
                                    <p:set>
                                      <p:cBhvr>
                                        <p:cTn id="10" dur="1" fill="hold">
                                          <p:stCondLst>
                                            <p:cond delay="0"/>
                                          </p:stCondLst>
                                        </p:cTn>
                                        <p:tgtEl>
                                          <p:spTgt spid="172036"/>
                                        </p:tgtEl>
                                        <p:attrNameLst>
                                          <p:attrName>style.visibility</p:attrName>
                                        </p:attrNameLst>
                                      </p:cBhvr>
                                      <p:to>
                                        <p:strVal val="visible"/>
                                      </p:to>
                                    </p:set>
                                    <p:animEffect transition="in" filter="barn(inVertical)">
                                      <p:cBhvr>
                                        <p:cTn id="11" dur="2000"/>
                                        <p:tgtEl>
                                          <p:spTgt spid="172036"/>
                                        </p:tgtEl>
                                      </p:cBhvr>
                                    </p:animEffect>
                                  </p:childTnLst>
                                </p:cTn>
                              </p:par>
                            </p:childTnLst>
                          </p:cTn>
                        </p:par>
                        <p:par>
                          <p:cTn id="12" fill="hold" nodeType="afterGroup">
                            <p:stCondLst>
                              <p:cond delay="4000"/>
                            </p:stCondLst>
                            <p:childTnLst>
                              <p:par>
                                <p:cTn id="13" presetID="42" presetClass="entr" presetSubtype="0" fill="hold" nodeType="afterEffect">
                                  <p:stCondLst>
                                    <p:cond delay="0"/>
                                  </p:stCondLst>
                                  <p:childTnLst>
                                    <p:set>
                                      <p:cBhvr>
                                        <p:cTn id="14" dur="1" fill="hold">
                                          <p:stCondLst>
                                            <p:cond delay="0"/>
                                          </p:stCondLst>
                                        </p:cTn>
                                        <p:tgtEl>
                                          <p:spTgt spid="172037"/>
                                        </p:tgtEl>
                                        <p:attrNameLst>
                                          <p:attrName>style.visibility</p:attrName>
                                        </p:attrNameLst>
                                      </p:cBhvr>
                                      <p:to>
                                        <p:strVal val="visible"/>
                                      </p:to>
                                    </p:set>
                                    <p:animEffect transition="in" filter="fade">
                                      <p:cBhvr>
                                        <p:cTn id="15" dur="1000"/>
                                        <p:tgtEl>
                                          <p:spTgt spid="172037"/>
                                        </p:tgtEl>
                                      </p:cBhvr>
                                    </p:animEffect>
                                    <p:anim calcmode="lin" valueType="num">
                                      <p:cBhvr>
                                        <p:cTn id="16" dur="1000" fill="hold"/>
                                        <p:tgtEl>
                                          <p:spTgt spid="172037"/>
                                        </p:tgtEl>
                                        <p:attrNameLst>
                                          <p:attrName>ppt_x</p:attrName>
                                        </p:attrNameLst>
                                      </p:cBhvr>
                                      <p:tavLst>
                                        <p:tav tm="0">
                                          <p:val>
                                            <p:strVal val="#ppt_x"/>
                                          </p:val>
                                        </p:tav>
                                        <p:tav tm="100000">
                                          <p:val>
                                            <p:strVal val="#ppt_x"/>
                                          </p:val>
                                        </p:tav>
                                      </p:tavLst>
                                    </p:anim>
                                    <p:anim calcmode="lin" valueType="num">
                                      <p:cBhvr>
                                        <p:cTn id="17" dur="1000" fill="hold"/>
                                        <p:tgtEl>
                                          <p:spTgt spid="17203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5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a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44958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
            <a:ext cx="46482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48101"/>
            <a:ext cx="46482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40163"/>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88929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par>
                          <p:cTn id="11" fill="hold" nodeType="afterGroup">
                            <p:stCondLst>
                              <p:cond delay="20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vietnam_55079750-landauxetxuhanhvinguocdai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90600"/>
            <a:ext cx="4665663" cy="5867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descr="FILE007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4" y="990600"/>
            <a:ext cx="4478337" cy="58674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191000" y="76200"/>
            <a:ext cx="4419600" cy="677108"/>
          </a:xfrm>
          <a:prstGeom prst="rect">
            <a:avLst/>
          </a:prstGeom>
          <a:noFill/>
        </p:spPr>
        <p:txBody>
          <a:bodyPr>
            <a:spAutoFit/>
          </a:bodyPr>
          <a:lstStyle/>
          <a:p>
            <a:pPr algn="ctr" fontAlgn="auto">
              <a:spcBef>
                <a:spcPts val="0"/>
              </a:spcBef>
              <a:spcAft>
                <a:spcPts val="0"/>
              </a:spcAft>
              <a:defRPr/>
            </a:pPr>
            <a:r>
              <a:rPr lang="en-US" sz="3800" b="1" dirty="0">
                <a:ln w="10541" cmpd="sng">
                  <a:solidFill>
                    <a:srgbClr val="FE8637">
                      <a:shade val="88000"/>
                      <a:satMod val="110000"/>
                    </a:srgbClr>
                  </a:solidFill>
                  <a:prstDash val="solid"/>
                </a:ln>
                <a:solidFill>
                  <a:srgbClr val="0000FF"/>
                </a:solidFill>
                <a:latin typeface="Times New Roman" panose="02020603050405020304" pitchFamily="18" charset="0"/>
                <a:cs typeface="Times New Roman" panose="02020603050405020304" pitchFamily="18" charset="0"/>
              </a:rPr>
              <a:t>Lao động quá sức</a:t>
            </a:r>
          </a:p>
        </p:txBody>
      </p:sp>
      <p:sp>
        <p:nvSpPr>
          <p:cNvPr id="2" name="Multiply 1"/>
          <p:cNvSpPr/>
          <p:nvPr/>
        </p:nvSpPr>
        <p:spPr>
          <a:xfrm>
            <a:off x="4389464" y="2825552"/>
            <a:ext cx="3600400" cy="40324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89427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1412776"/>
            <a:ext cx="10701006" cy="923330"/>
          </a:xfrm>
          <a:prstGeom prst="rect">
            <a:avLst/>
          </a:prstGeom>
          <a:noFill/>
        </p:spPr>
        <p:txBody>
          <a:bodyPr wrap="none" lIns="91440" tIns="45720" rIns="91440" bIns="45720">
            <a:prstTxWarp prst="textArchUp">
              <a:avLst/>
            </a:prstTxWarp>
            <a:spAutoFit/>
          </a:bodyPr>
          <a:lstStyle/>
          <a:p>
            <a:pPr algn="ctr"/>
            <a:r>
              <a:rPr lang="en-US" sz="4400" b="1" dirty="0" smtClean="0">
                <a:ln w="22225">
                  <a:solidFill>
                    <a:srgbClr val="00B0F0"/>
                  </a:solidFill>
                  <a:prstDash val="solid"/>
                </a:ln>
                <a:solidFill>
                  <a:srgbClr val="0070C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NHIỆM VỤ HỌC TẬP TIẾP THEO</a:t>
            </a:r>
            <a:endParaRPr lang="en-US" sz="4400" b="1" dirty="0">
              <a:ln w="22225">
                <a:solidFill>
                  <a:srgbClr val="00B0F0"/>
                </a:solidFill>
                <a:prstDash val="solid"/>
              </a:ln>
              <a:solidFill>
                <a:srgbClr val="0070C0"/>
              </a:solidFill>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3340910"/>
            <a:ext cx="4665410" cy="3740104"/>
          </a:xfrm>
          <a:prstGeom prst="rect">
            <a:avLst/>
          </a:prstGeom>
        </p:spPr>
      </p:pic>
      <p:sp>
        <p:nvSpPr>
          <p:cNvPr id="4" name="TextBox 3"/>
          <p:cNvSpPr txBox="1"/>
          <p:nvPr/>
        </p:nvSpPr>
        <p:spPr>
          <a:xfrm>
            <a:off x="1919536" y="2348880"/>
            <a:ext cx="8856984" cy="1569660"/>
          </a:xfrm>
          <a:prstGeom prst="rect">
            <a:avLst/>
          </a:prstGeom>
          <a:noFill/>
        </p:spPr>
        <p:txBody>
          <a:bodyPr wrap="square" rtlCol="0">
            <a:spAutoFit/>
          </a:bodyPr>
          <a:lstStyle/>
          <a:p>
            <a:pPr marL="285750" indent="-285750">
              <a:buFontTx/>
              <a:buChar char="-"/>
            </a:pPr>
            <a:r>
              <a:rPr lang="en-US" sz="2400" b="1" dirty="0" err="1" smtClean="0">
                <a:latin typeface="Times New Roman" panose="02020603050405020304" pitchFamily="18" charset="0"/>
                <a:cs typeface="Times New Roman" panose="02020603050405020304" pitchFamily="18" charset="0"/>
              </a:rPr>
              <a:t>Xem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endParaRPr lang="en-US" sz="2400" b="1" dirty="0">
              <a:latin typeface="Times New Roman" panose="02020603050405020304" pitchFamily="18" charset="0"/>
              <a:cs typeface="Times New Roman" panose="02020603050405020304" pitchFamily="18" charset="0"/>
            </a:endParaRPr>
          </a:p>
          <a:p>
            <a:pPr marL="285750" indent="-285750">
              <a:buFontTx/>
              <a:buChar char="-"/>
            </a:pPr>
            <a:r>
              <a:rPr lang="en-US" sz="2400" b="1" dirty="0" err="1" smtClean="0">
                <a:latin typeface="Times New Roman" panose="02020603050405020304" pitchFamily="18" charset="0"/>
                <a:cs typeface="Times New Roman" panose="02020603050405020304" pitchFamily="18" charset="0"/>
              </a:rPr>
              <a:t>Chuẩn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2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tiết</a:t>
            </a:r>
            <a:r>
              <a:rPr lang="en-US" sz="2400" b="1" dirty="0" smtClean="0">
                <a:latin typeface="Times New Roman" panose="02020603050405020304" pitchFamily="18" charset="0"/>
                <a:cs typeface="Times New Roman" panose="02020603050405020304" pitchFamily="18" charset="0"/>
              </a:rPr>
              <a:t> 2) :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SGK </a:t>
            </a:r>
            <a:r>
              <a:rPr lang="en-US" sz="2400" b="1" dirty="0" err="1" smtClean="0">
                <a:latin typeface="Times New Roman" panose="02020603050405020304" pitchFamily="18" charset="0"/>
                <a:cs typeface="Times New Roman" panose="02020603050405020304" pitchFamily="18" charset="0"/>
              </a:rPr>
              <a:t>trang</a:t>
            </a:r>
            <a:r>
              <a:rPr lang="en-US" sz="2400" b="1" dirty="0" smtClean="0">
                <a:latin typeface="Times New Roman" panose="02020603050405020304" pitchFamily="18" charset="0"/>
                <a:cs typeface="Times New Roman" panose="02020603050405020304" pitchFamily="18" charset="0"/>
              </a:rPr>
              <a:t> 24</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832765"/>
      </p:ext>
    </p:extLst>
  </p:cSld>
  <p:clrMapOvr>
    <a:masterClrMapping/>
  </p:clrMapOvr>
  <p:transition spd="slow">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6130" name="Picture 9"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078414"/>
            <a:ext cx="20574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1" name="Picture 9"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891088"/>
            <a:ext cx="22733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p:cNvPr>
          <p:cNvSpPr/>
          <p:nvPr/>
        </p:nvSpPr>
        <p:spPr>
          <a:xfrm>
            <a:off x="2131671" y="3025208"/>
            <a:ext cx="7928659" cy="1779587"/>
          </a:xfrm>
          <a:prstGeom prst="rect">
            <a:avLst/>
          </a:prstGeom>
          <a:noFill/>
        </p:spPr>
        <p:txBody>
          <a:bodyPr wrap="none">
            <a:prstTxWarp prst="textChevron">
              <a:avLst/>
            </a:prstTxWarp>
            <a:spAutoFit/>
          </a:bodyPr>
          <a:lstStyle/>
          <a:p>
            <a:pPr algn="ctr" defTabSz="457200" fontAlgn="auto">
              <a:spcBef>
                <a:spcPts val="0"/>
              </a:spcBef>
              <a:spcAft>
                <a:spcPts val="0"/>
              </a:spcAft>
              <a:defRPr/>
            </a:pPr>
            <a:r>
              <a:rPr lang="en-US" sz="5400" b="1" dirty="0" err="1">
                <a:ln w="22225">
                  <a:solidFill>
                    <a:srgbClr val="333399"/>
                  </a:solidFill>
                  <a:prstDash val="solid"/>
                </a:ln>
                <a:solidFill>
                  <a:srgbClr val="333399">
                    <a:lumMod val="40000"/>
                    <a:lumOff val="60000"/>
                  </a:srgbClr>
                </a:solidFill>
                <a:latin typeface="Arial"/>
                <a:cs typeface="+mn-cs"/>
              </a:rPr>
              <a:t>Xin</a:t>
            </a:r>
            <a:r>
              <a:rPr lang="en-US" sz="5400" b="1" dirty="0">
                <a:ln w="22225">
                  <a:solidFill>
                    <a:srgbClr val="333399"/>
                  </a:solidFill>
                  <a:prstDash val="solid"/>
                </a:ln>
                <a:solidFill>
                  <a:srgbClr val="333399">
                    <a:lumMod val="40000"/>
                    <a:lumOff val="60000"/>
                  </a:srgbClr>
                </a:solidFill>
                <a:latin typeface="Arial"/>
                <a:cs typeface="+mn-cs"/>
              </a:rPr>
              <a:t> </a:t>
            </a:r>
            <a:r>
              <a:rPr lang="en-US" sz="5400" b="1" dirty="0" err="1">
                <a:ln w="22225">
                  <a:solidFill>
                    <a:srgbClr val="333399"/>
                  </a:solidFill>
                  <a:prstDash val="solid"/>
                </a:ln>
                <a:solidFill>
                  <a:srgbClr val="333399">
                    <a:lumMod val="40000"/>
                    <a:lumOff val="60000"/>
                  </a:srgbClr>
                </a:solidFill>
                <a:latin typeface="Arial"/>
                <a:cs typeface="+mn-cs"/>
              </a:rPr>
              <a:t>chào</a:t>
            </a:r>
            <a:r>
              <a:rPr lang="en-US" sz="5400" b="1" dirty="0">
                <a:ln w="22225">
                  <a:solidFill>
                    <a:srgbClr val="333399"/>
                  </a:solidFill>
                  <a:prstDash val="solid"/>
                </a:ln>
                <a:solidFill>
                  <a:srgbClr val="333399">
                    <a:lumMod val="40000"/>
                    <a:lumOff val="60000"/>
                  </a:srgbClr>
                </a:solidFill>
                <a:latin typeface="Arial"/>
                <a:cs typeface="+mn-cs"/>
              </a:rPr>
              <a:t> </a:t>
            </a:r>
            <a:r>
              <a:rPr lang="en-US" sz="5400" b="1" dirty="0" err="1">
                <a:ln w="22225">
                  <a:solidFill>
                    <a:srgbClr val="333399"/>
                  </a:solidFill>
                  <a:prstDash val="solid"/>
                </a:ln>
                <a:solidFill>
                  <a:srgbClr val="333399">
                    <a:lumMod val="40000"/>
                    <a:lumOff val="60000"/>
                  </a:srgbClr>
                </a:solidFill>
                <a:latin typeface="Arial"/>
                <a:cs typeface="+mn-cs"/>
              </a:rPr>
              <a:t>các</a:t>
            </a:r>
            <a:r>
              <a:rPr lang="en-US" sz="5400" b="1" dirty="0">
                <a:ln w="22225">
                  <a:solidFill>
                    <a:srgbClr val="333399"/>
                  </a:solidFill>
                  <a:prstDash val="solid"/>
                </a:ln>
                <a:solidFill>
                  <a:srgbClr val="333399">
                    <a:lumMod val="40000"/>
                    <a:lumOff val="60000"/>
                  </a:srgbClr>
                </a:solidFill>
                <a:latin typeface="Arial"/>
                <a:cs typeface="+mn-cs"/>
              </a:rPr>
              <a:t> con </a:t>
            </a:r>
            <a:r>
              <a:rPr lang="en-US" sz="5400" b="1" dirty="0" err="1">
                <a:ln w="22225">
                  <a:solidFill>
                    <a:srgbClr val="333399"/>
                  </a:solidFill>
                  <a:prstDash val="solid"/>
                </a:ln>
                <a:solidFill>
                  <a:srgbClr val="333399">
                    <a:lumMod val="40000"/>
                    <a:lumOff val="60000"/>
                  </a:srgbClr>
                </a:solidFill>
                <a:latin typeface="Arial"/>
                <a:cs typeface="+mn-cs"/>
              </a:rPr>
              <a:t>học</a:t>
            </a:r>
            <a:r>
              <a:rPr lang="en-US" sz="5400" b="1" dirty="0">
                <a:ln w="22225">
                  <a:solidFill>
                    <a:srgbClr val="333399"/>
                  </a:solidFill>
                  <a:prstDash val="solid"/>
                </a:ln>
                <a:solidFill>
                  <a:srgbClr val="333399">
                    <a:lumMod val="40000"/>
                    <a:lumOff val="60000"/>
                  </a:srgbClr>
                </a:solidFill>
                <a:latin typeface="Arial"/>
                <a:cs typeface="+mn-cs"/>
              </a:rPr>
              <a:t> </a:t>
            </a:r>
            <a:r>
              <a:rPr lang="en-US" sz="5400" b="1" dirty="0" err="1">
                <a:ln w="22225">
                  <a:solidFill>
                    <a:srgbClr val="333399"/>
                  </a:solidFill>
                  <a:prstDash val="solid"/>
                </a:ln>
                <a:solidFill>
                  <a:srgbClr val="333399">
                    <a:lumMod val="40000"/>
                    <a:lumOff val="60000"/>
                  </a:srgbClr>
                </a:solidFill>
                <a:latin typeface="Arial"/>
                <a:cs typeface="+mn-cs"/>
              </a:rPr>
              <a:t>sinh</a:t>
            </a:r>
            <a:endParaRPr lang="en-US" sz="5400" b="1" dirty="0">
              <a:ln w="22225">
                <a:solidFill>
                  <a:srgbClr val="333399"/>
                </a:solidFill>
                <a:prstDash val="solid"/>
              </a:ln>
              <a:solidFill>
                <a:srgbClr val="333399">
                  <a:lumMod val="40000"/>
                  <a:lumOff val="60000"/>
                </a:srgbClr>
              </a:solidFill>
              <a:latin typeface="Arial"/>
              <a:cs typeface="+mn-cs"/>
            </a:endParaRPr>
          </a:p>
        </p:txBody>
      </p:sp>
    </p:spTree>
    <p:extLst>
      <p:ext uri="{BB962C8B-B14F-4D97-AF65-F5344CB8AC3E}">
        <p14:creationId xmlns:p14="http://schemas.microsoft.com/office/powerpoint/2010/main" val="470144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5" name="Rectangle 37"/>
          <p:cNvSpPr>
            <a:spLocks noChangeArrowheads="1"/>
          </p:cNvSpPr>
          <p:nvPr/>
        </p:nvSpPr>
        <p:spPr bwMode="auto">
          <a:xfrm>
            <a:off x="1599182" y="3781699"/>
            <a:ext cx="9888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b="1">
                <a:solidFill>
                  <a:srgbClr val="0000CC"/>
                </a:solidFill>
                <a:latin typeface="Times New Roman" panose="02020603050405020304" pitchFamily="18" charset="0"/>
              </a:rPr>
              <a:t>     </a:t>
            </a:r>
          </a:p>
          <a:p>
            <a:pPr eaLnBrk="1" hangingPunct="1">
              <a:lnSpc>
                <a:spcPct val="100000"/>
              </a:lnSpc>
              <a:spcBef>
                <a:spcPct val="20000"/>
              </a:spcBef>
              <a:buFontTx/>
              <a:buNone/>
            </a:pPr>
            <a:endParaRPr lang="en-US" altLang="en-US" sz="2400" b="1">
              <a:solidFill>
                <a:srgbClr val="0000FF"/>
              </a:solidFill>
              <a:latin typeface="Times New Roman" panose="02020603050405020304" pitchFamily="18" charset="0"/>
            </a:endParaRPr>
          </a:p>
        </p:txBody>
      </p:sp>
      <p:sp>
        <p:nvSpPr>
          <p:cNvPr id="6" name="Rounded Rectangle 5">
            <a:extLst/>
          </p:cNvPr>
          <p:cNvSpPr/>
          <p:nvPr/>
        </p:nvSpPr>
        <p:spPr>
          <a:xfrm>
            <a:off x="4367808" y="188640"/>
            <a:ext cx="3311525" cy="719138"/>
          </a:xfrm>
          <a:prstGeom prst="roundRect">
            <a:avLst/>
          </a:prstGeom>
          <a:solidFill>
            <a:srgbClr val="FFFF66"/>
          </a:solidFill>
          <a:ln w="12700" cap="flat" cmpd="sng" algn="ctr">
            <a:solidFill>
              <a:sysClr val="windowText" lastClr="000000"/>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0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Yêu</a:t>
            </a:r>
            <a:r>
              <a:rPr kumimoji="0" lang="en-US" sz="3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cầu</a:t>
            </a:r>
            <a:r>
              <a:rPr kumimoji="0" lang="en-US" sz="3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cần</a:t>
            </a:r>
            <a:r>
              <a:rPr kumimoji="0" lang="en-US" sz="3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0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đạt</a:t>
            </a:r>
            <a:endParaRPr kumimoji="0" lang="en-US" sz="3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7" name="Group 10"/>
          <p:cNvGrpSpPr>
            <a:grpSpLocks/>
          </p:cNvGrpSpPr>
          <p:nvPr/>
        </p:nvGrpSpPr>
        <p:grpSpPr bwMode="auto">
          <a:xfrm>
            <a:off x="1599182" y="1591543"/>
            <a:ext cx="8682037" cy="955675"/>
            <a:chOff x="251520" y="1484784"/>
            <a:chExt cx="8292049" cy="864096"/>
          </a:xfrm>
          <a:solidFill>
            <a:schemeClr val="accent6">
              <a:lumMod val="60000"/>
              <a:lumOff val="40000"/>
            </a:schemeClr>
          </a:solidFill>
        </p:grpSpPr>
        <p:sp>
          <p:nvSpPr>
            <p:cNvPr id="9" name="Rectangle 8">
              <a:extLst/>
            </p:cNvPr>
            <p:cNvSpPr/>
            <p:nvPr/>
          </p:nvSpPr>
          <p:spPr>
            <a:xfrm>
              <a:off x="898933" y="1484784"/>
              <a:ext cx="7644636" cy="864096"/>
            </a:xfrm>
            <a:prstGeom prst="rect">
              <a:avLst/>
            </a:prstGeom>
            <a:grpFill/>
            <a:ln w="28575" cap="flat" cmpd="sng" algn="ctr">
              <a:solidFill>
                <a:srgbClr val="FF0000"/>
              </a:solidFill>
              <a:prstDash val="solid"/>
              <a:miter lim="800000"/>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0" name="Oval 9">
              <a:extLst/>
            </p:cNvPr>
            <p:cNvSpPr/>
            <p:nvPr/>
          </p:nvSpPr>
          <p:spPr>
            <a:xfrm>
              <a:off x="251520" y="1556553"/>
              <a:ext cx="576153" cy="577021"/>
            </a:xfrm>
            <a:prstGeom prst="ellipse">
              <a:avLst/>
            </a:prstGeom>
            <a:grpFill/>
            <a:ln w="12700" cap="flat" cmpd="sng" algn="ctr">
              <a:solidFill>
                <a:sysClr val="windowText" lastClr="000000"/>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1</a:t>
              </a:r>
            </a:p>
          </p:txBody>
        </p:sp>
      </p:grpSp>
      <p:grpSp>
        <p:nvGrpSpPr>
          <p:cNvPr id="11" name="Group 11"/>
          <p:cNvGrpSpPr>
            <a:grpSpLocks/>
          </p:cNvGrpSpPr>
          <p:nvPr/>
        </p:nvGrpSpPr>
        <p:grpSpPr bwMode="auto">
          <a:xfrm>
            <a:off x="1599182" y="2860979"/>
            <a:ext cx="8773733" cy="1177846"/>
            <a:chOff x="233169" y="2564904"/>
            <a:chExt cx="8681986" cy="936104"/>
          </a:xfrm>
          <a:solidFill>
            <a:srgbClr val="FFFF66"/>
          </a:solidFill>
        </p:grpSpPr>
        <p:sp>
          <p:nvSpPr>
            <p:cNvPr id="12" name="Rectangle 11">
              <a:extLst/>
            </p:cNvPr>
            <p:cNvSpPr/>
            <p:nvPr/>
          </p:nvSpPr>
          <p:spPr>
            <a:xfrm>
              <a:off x="898854" y="2564904"/>
              <a:ext cx="8016301" cy="936104"/>
            </a:xfrm>
            <a:prstGeom prst="rect">
              <a:avLst/>
            </a:prstGeom>
            <a:grpFill/>
            <a:ln w="28575" cap="flat" cmpd="sng" algn="ctr">
              <a:solidFill>
                <a:schemeClr val="accent6">
                  <a:lumMod val="75000"/>
                </a:schemeClr>
              </a:solidFill>
              <a:prstDash val="solid"/>
              <a:miter lim="800000"/>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3" name="Oval 12">
              <a:extLst/>
            </p:cNvPr>
            <p:cNvSpPr/>
            <p:nvPr/>
          </p:nvSpPr>
          <p:spPr>
            <a:xfrm>
              <a:off x="233169" y="2810904"/>
              <a:ext cx="571430" cy="473998"/>
            </a:xfrm>
            <a:prstGeom prst="ellipse">
              <a:avLst/>
            </a:prstGeom>
            <a:grpFill/>
            <a:ln w="12700" cap="flat" cmpd="sng" algn="ctr">
              <a:solidFill>
                <a:schemeClr val="accent6">
                  <a:lumMod val="75000"/>
                </a:schemeClr>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2</a:t>
              </a:r>
            </a:p>
          </p:txBody>
        </p:sp>
      </p:grpSp>
      <p:grpSp>
        <p:nvGrpSpPr>
          <p:cNvPr id="14" name="Group 12"/>
          <p:cNvGrpSpPr>
            <a:grpSpLocks/>
          </p:cNvGrpSpPr>
          <p:nvPr/>
        </p:nvGrpSpPr>
        <p:grpSpPr bwMode="auto">
          <a:xfrm>
            <a:off x="1585506" y="4455513"/>
            <a:ext cx="8690421" cy="1008063"/>
            <a:chOff x="215034" y="3717032"/>
            <a:chExt cx="8624385" cy="1008112"/>
          </a:xfrm>
          <a:solidFill>
            <a:schemeClr val="accent3">
              <a:lumMod val="60000"/>
              <a:lumOff val="40000"/>
            </a:schemeClr>
          </a:solidFill>
        </p:grpSpPr>
        <p:sp>
          <p:nvSpPr>
            <p:cNvPr id="15" name="Rectangle 14">
              <a:extLst/>
            </p:cNvPr>
            <p:cNvSpPr/>
            <p:nvPr/>
          </p:nvSpPr>
          <p:spPr>
            <a:xfrm>
              <a:off x="900792" y="3717032"/>
              <a:ext cx="7938627" cy="1008112"/>
            </a:xfrm>
            <a:prstGeom prst="rect">
              <a:avLst/>
            </a:prstGeom>
            <a:grpFill/>
            <a:ln w="38100" cap="flat" cmpd="sng" algn="ctr">
              <a:solidFill>
                <a:srgbClr val="70AD47">
                  <a:lumMod val="75000"/>
                </a:srgbClr>
              </a:solidFill>
              <a:prstDash val="solid"/>
              <a:miter lim="800000"/>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6" name="Oval 15">
              <a:extLst/>
            </p:cNvPr>
            <p:cNvSpPr/>
            <p:nvPr/>
          </p:nvSpPr>
          <p:spPr>
            <a:xfrm>
              <a:off x="215034" y="4045092"/>
              <a:ext cx="589656" cy="535582"/>
            </a:xfrm>
            <a:prstGeom prst="ellipse">
              <a:avLst/>
            </a:prstGeom>
            <a:grpFill/>
            <a:ln w="12700" cap="flat" cmpd="sng" algn="ctr">
              <a:solidFill>
                <a:sysClr val="windowText" lastClr="000000"/>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3</a:t>
              </a:r>
            </a:p>
          </p:txBody>
        </p:sp>
      </p:grpSp>
      <p:sp>
        <p:nvSpPr>
          <p:cNvPr id="17" name="Rectangle 13"/>
          <p:cNvSpPr>
            <a:spLocks noChangeArrowheads="1"/>
          </p:cNvSpPr>
          <p:nvPr/>
        </p:nvSpPr>
        <p:spPr bwMode="auto">
          <a:xfrm>
            <a:off x="2783632" y="1766217"/>
            <a:ext cx="8015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nl-NL" alt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mn-cs"/>
              </a:rPr>
              <a:t>Nêu được lợi ích  của lao động .</a:t>
            </a:r>
            <a:endParaRPr kumimoji="0" lang="en-US" altLang="en-US" sz="2800" b="0" i="0" u="none" strike="noStrike" kern="0" cap="none" spc="0" normalizeH="0" baseline="0" noProof="0" dirty="0" smtClean="0">
              <a:ln>
                <a:noFill/>
              </a:ln>
              <a:solidFill>
                <a:prstClr val="black"/>
              </a:solidFill>
              <a:effectLst/>
              <a:uLnTx/>
              <a:uFillTx/>
              <a:latin typeface="Times New Roman" panose="02020603050405020304" pitchFamily="18" charset="0"/>
              <a:cs typeface="+mn-cs"/>
            </a:endParaRPr>
          </a:p>
        </p:txBody>
      </p:sp>
      <p:sp>
        <p:nvSpPr>
          <p:cNvPr id="2" name="Rectangle 1"/>
          <p:cNvSpPr/>
          <p:nvPr/>
        </p:nvSpPr>
        <p:spPr>
          <a:xfrm>
            <a:off x="2415223" y="2977932"/>
            <a:ext cx="7721995" cy="954107"/>
          </a:xfrm>
          <a:prstGeom prst="rect">
            <a:avLst/>
          </a:prstGeom>
          <a:solidFill>
            <a:srgbClr val="FFFF66"/>
          </a:solidFill>
        </p:spPr>
        <p:txBody>
          <a:bodyPr wrap="square">
            <a:spAutoFit/>
          </a:bodyPr>
          <a:lstStyle/>
          <a:p>
            <a:pPr lvl="0" eaLnBrk="0" hangingPunct="0"/>
            <a:r>
              <a:rPr lang="nl-NL" altLang="en-US" sz="2800" dirty="0">
                <a:solidFill>
                  <a:prstClr val="black"/>
                </a:solidFill>
                <a:latin typeface="Times New Roman" panose="02020603050405020304" pitchFamily="18" charset="0"/>
                <a:cs typeface="+mn-cs"/>
              </a:rPr>
              <a:t>Tích cực tham gia các  hoạt động lao động ở lớp, ở trường, ở nhà phù hợp với khả năng của bản thân </a:t>
            </a:r>
            <a:endParaRPr lang="en-US" altLang="en-US" sz="2800" dirty="0">
              <a:solidFill>
                <a:srgbClr val="000000"/>
              </a:solidFill>
              <a:latin typeface=".VnTime" panose="020B7200000000000000" pitchFamily="34" charset="0"/>
              <a:cs typeface="Times New Roman" panose="02020603050405020304" pitchFamily="18" charset="0"/>
            </a:endParaRPr>
          </a:p>
        </p:txBody>
      </p:sp>
      <p:sp>
        <p:nvSpPr>
          <p:cNvPr id="3" name="Rectangle 2"/>
          <p:cNvSpPr/>
          <p:nvPr/>
        </p:nvSpPr>
        <p:spPr>
          <a:xfrm>
            <a:off x="2613995" y="4548355"/>
            <a:ext cx="7675608" cy="523220"/>
          </a:xfrm>
          <a:prstGeom prst="rect">
            <a:avLst/>
          </a:prstGeom>
        </p:spPr>
        <p:txBody>
          <a:bodyPr wrap="square">
            <a:spAutoFit/>
          </a:bodyPr>
          <a:lstStyle/>
          <a:p>
            <a:pPr lvl="0" eaLnBrk="0" hangingPunct="0"/>
            <a:r>
              <a:rPr lang="nl-NL" altLang="en-US" sz="2800" dirty="0">
                <a:solidFill>
                  <a:prstClr val="black"/>
                </a:solidFill>
                <a:latin typeface="Times New Roman" panose="02020603050405020304" pitchFamily="18" charset="0"/>
                <a:cs typeface="+mn-cs"/>
              </a:rPr>
              <a:t>Không đồng tình với những biểu hiện lười lao động</a:t>
            </a:r>
            <a:endParaRPr lang="en-US" altLang="en-US" sz="4800" dirty="0">
              <a:solidFill>
                <a:prstClr val="black"/>
              </a:solidFill>
              <a:latin typeface="Times New Roman" panose="02020603050405020304" pitchFamily="18" charset="0"/>
              <a:cs typeface="+mn-cs"/>
            </a:endParaRPr>
          </a:p>
        </p:txBody>
      </p:sp>
    </p:spTree>
    <p:extLst>
      <p:ext uri="{BB962C8B-B14F-4D97-AF65-F5344CB8AC3E}">
        <p14:creationId xmlns:p14="http://schemas.microsoft.com/office/powerpoint/2010/main" val="164940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1584325" y="1704975"/>
            <a:ext cx="106076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a:solidFill>
                  <a:srgbClr val="002060"/>
                </a:solidFill>
                <a:latin typeface="Times New Roman" panose="02020603050405020304" pitchFamily="18" charset="0"/>
                <a:cs typeface="Times New Roman" panose="02020603050405020304" pitchFamily="18" charset="0"/>
              </a:rPr>
              <a:t>KHỞI </a:t>
            </a:r>
            <a:r>
              <a:rPr lang="en-US" altLang="en-US" sz="5400" b="1" smtClean="0">
                <a:solidFill>
                  <a:srgbClr val="002060"/>
                </a:solidFill>
                <a:latin typeface="Times New Roman" panose="02020603050405020304" pitchFamily="18" charset="0"/>
                <a:cs typeface="Times New Roman" panose="02020603050405020304" pitchFamily="18" charset="0"/>
              </a:rPr>
              <a:t>ĐỘNG</a:t>
            </a:r>
            <a:endParaRPr lang="en-US" altLang="en-US" sz="5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8527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0" name="Rectangle 37"/>
          <p:cNvSpPr>
            <a:spLocks noChangeArrowheads="1"/>
          </p:cNvSpPr>
          <p:nvPr/>
        </p:nvSpPr>
        <p:spPr bwMode="auto">
          <a:xfrm>
            <a:off x="3200400" y="3124200"/>
            <a:ext cx="6629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2400">
                <a:solidFill>
                  <a:srgbClr val="0000FF"/>
                </a:solidFill>
                <a:latin typeface="Times New Roman" panose="02020603050405020304" pitchFamily="18" charset="0"/>
              </a:rPr>
              <a:t>    </a:t>
            </a:r>
          </a:p>
        </p:txBody>
      </p:sp>
      <p:sp>
        <p:nvSpPr>
          <p:cNvPr id="7205" name="Rectangle 38"/>
          <p:cNvSpPr>
            <a:spLocks noChangeArrowheads="1"/>
          </p:cNvSpPr>
          <p:nvPr/>
        </p:nvSpPr>
        <p:spPr bwMode="auto">
          <a:xfrm>
            <a:off x="2567608" y="381635"/>
            <a:ext cx="664802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Vì</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sao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phải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tiết</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kiệm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thời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giờ</a:t>
            </a:r>
            <a:r>
              <a:rPr lang="en-US" altLang="en-US" sz="3200" b="1" dirty="0">
                <a:solidFill>
                  <a:srgbClr val="FF0000"/>
                </a:solidFill>
                <a:latin typeface="Times New Roman" panose="02020603050405020304" pitchFamily="18" charset="0"/>
              </a:rPr>
              <a:t>?</a:t>
            </a:r>
          </a:p>
        </p:txBody>
      </p:sp>
      <p:sp>
        <p:nvSpPr>
          <p:cNvPr id="155687" name="Rectangle 39"/>
          <p:cNvSpPr>
            <a:spLocks noChangeArrowheads="1"/>
          </p:cNvSpPr>
          <p:nvPr/>
        </p:nvSpPr>
        <p:spPr bwMode="auto">
          <a:xfrm>
            <a:off x="1343472" y="2060848"/>
            <a:ext cx="1128299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200000"/>
              </a:lnSpc>
              <a:spcBef>
                <a:spcPct val="0"/>
              </a:spcBef>
              <a:buFontTx/>
              <a:buNone/>
            </a:pPr>
            <a:r>
              <a:rPr lang="en-US" altLang="en-US" sz="2400" b="1" dirty="0" err="1">
                <a:latin typeface="Times New Roman" panose="02020603050405020304" pitchFamily="18" charset="0"/>
              </a:rPr>
              <a:t>a.Vì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ít</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err="1">
                <a:latin typeface="Times New Roman" panose="02020603050405020304" pitchFamily="18" charset="0"/>
              </a:rPr>
              <a:t>b.Vì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trôi</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a:latin typeface="Times New Roman" panose="02020603050405020304" pitchFamily="18" charset="0"/>
              </a:rPr>
              <a:t>c. </a:t>
            </a:r>
            <a:r>
              <a:rPr lang="en-US" altLang="en-US" sz="2400" b="1" dirty="0" err="1">
                <a:latin typeface="Times New Roman" panose="02020603050405020304" pitchFamily="18" charset="0"/>
              </a:rPr>
              <a:t>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kiệm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tiền</a:t>
            </a:r>
            <a:r>
              <a:rPr lang="en-US" altLang="en-US" sz="2400" b="1" dirty="0">
                <a:latin typeface="Times New Roman" panose="02020603050405020304" pitchFamily="18" charset="0"/>
              </a:rPr>
              <a:t>.</a:t>
            </a:r>
          </a:p>
          <a:p>
            <a:pPr eaLnBrk="1" hangingPunct="1">
              <a:lnSpc>
                <a:spcPct val="200000"/>
              </a:lnSpc>
              <a:spcBef>
                <a:spcPct val="0"/>
              </a:spcBef>
              <a:buFontTx/>
              <a:buNone/>
            </a:pPr>
            <a:r>
              <a:rPr lang="en-US" altLang="en-US" sz="2400" b="1" dirty="0" err="1">
                <a:latin typeface="Times New Roman" panose="02020603050405020304" pitchFamily="18" charset="0"/>
              </a:rPr>
              <a:t>d.Vì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giờ</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giúp</a:t>
            </a:r>
            <a:r>
              <a:rPr lang="en-US" altLang="en-US" sz="2400" b="1" dirty="0">
                <a:latin typeface="Times New Roman" panose="02020603050405020304" pitchFamily="18" charset="0"/>
              </a:rPr>
              <a:t> ta </a:t>
            </a:r>
            <a:r>
              <a:rPr lang="en-US" altLang="en-US" sz="2400" b="1" dirty="0" err="1">
                <a:latin typeface="Times New Roman" panose="02020603050405020304" pitchFamily="18" charset="0"/>
              </a:rPr>
              <a:t>hoàn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thành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mọi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việc</a:t>
            </a:r>
            <a:r>
              <a:rPr lang="en-US" altLang="en-US" sz="2400" b="1" dirty="0">
                <a:latin typeface="Times New Roman" panose="02020603050405020304" pitchFamily="18" charset="0"/>
              </a:rPr>
              <a:t>.</a:t>
            </a:r>
          </a:p>
        </p:txBody>
      </p:sp>
      <p:sp>
        <p:nvSpPr>
          <p:cNvPr id="6184" name="AutoShape 41">
            <a:hlinkClick r:id="rId2" action="ppaction://hlinksldjump" highlightClick="1"/>
          </p:cNvPr>
          <p:cNvSpPr>
            <a:spLocks noChangeArrowheads="1"/>
          </p:cNvSpPr>
          <p:nvPr/>
        </p:nvSpPr>
        <p:spPr bwMode="auto">
          <a:xfrm>
            <a:off x="1752600" y="6096000"/>
            <a:ext cx="3810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2" name="Oval 1"/>
          <p:cNvSpPr/>
          <p:nvPr/>
        </p:nvSpPr>
        <p:spPr>
          <a:xfrm>
            <a:off x="1176536" y="2936270"/>
            <a:ext cx="576064"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ckground template with school kids Royalty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4583832" y="1556792"/>
            <a:ext cx="50405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5400" b="1" dirty="0" smtClean="0">
                <a:solidFill>
                  <a:srgbClr val="002060"/>
                </a:solidFill>
                <a:latin typeface="Times New Roman" panose="02020603050405020304" pitchFamily="18" charset="0"/>
                <a:cs typeface="Times New Roman" panose="02020603050405020304" pitchFamily="18" charset="0"/>
              </a:rPr>
              <a:t>KHÁM PHÁ</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35660" y="2852936"/>
            <a:ext cx="8136904" cy="83099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1 : PHÂN TÍCH CHUYỆN MỘT NGÀY </a:t>
            </a:r>
          </a:p>
          <a:p>
            <a:pPr algn="ct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 PI – CHI - A</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23867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0" descr="DSC00002"/>
          <p:cNvPicPr>
            <a:picLocks noChangeAspect="1" noChangeArrowheads="1"/>
          </p:cNvPicPr>
          <p:nvPr/>
        </p:nvPicPr>
        <p:blipFill>
          <a:blip r:embed="rId2" cstate="print"/>
          <a:srcRect l="6468" t="11484" r="4289" b="2531"/>
          <a:stretch>
            <a:fillRect/>
          </a:stretch>
        </p:blipFill>
        <p:spPr bwMode="auto">
          <a:xfrm>
            <a:off x="1987352" y="1395264"/>
            <a:ext cx="8839200" cy="4800600"/>
          </a:xfrm>
          <a:prstGeom prst="roundRect">
            <a:avLst/>
          </a:prstGeom>
          <a:noFill/>
          <a:ln w="25400">
            <a:solidFill>
              <a:srgbClr val="FF0000"/>
            </a:solidFill>
            <a:miter lim="800000"/>
            <a:headEnd/>
            <a:tailEnd/>
          </a:ln>
        </p:spPr>
      </p:pic>
      <p:sp>
        <p:nvSpPr>
          <p:cNvPr id="24" name="Rectangle 23"/>
          <p:cNvSpPr/>
          <p:nvPr/>
        </p:nvSpPr>
        <p:spPr>
          <a:xfrm>
            <a:off x="2063552" y="404664"/>
            <a:ext cx="8686800" cy="685800"/>
          </a:xfrm>
          <a:prstGeom prst="rect">
            <a:avLst/>
          </a:prstGeom>
          <a:solidFill>
            <a:srgbClr val="FFFF66"/>
          </a:solidFill>
          <a:ln w="11429" cap="flat" cmpd="sng" algn="ctr">
            <a:noFill/>
            <a:prstDash val="sysDash"/>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Các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sát</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bức</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tranh</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Hãy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biết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bức</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tranh</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vẽ</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tranh</a:t>
            </a: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30732813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ou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268760"/>
            <a:ext cx="8420100" cy="54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90872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295323"/>
      </p:ext>
    </p:extLst>
  </p:cSld>
  <p:clrMapOvr>
    <a:masterClrMapping/>
  </p:clrMapOvr>
  <p:transition>
    <p:cover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74&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84&quot;/&gt;&lt;/object&gt;&lt;object type=&quot;3&quot; unique_id=&quot;10011&quot;&gt;&lt;property id=&quot;20148&quot; value=&quot;5&quot;/&gt;&lt;property id=&quot;20300&quot; value=&quot;Slide 8&quot;/&gt;&lt;property id=&quot;20307&quot; value=&quot;271&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83&quot;/&gt;&lt;/object&gt;&lt;object type=&quot;3&quot; unique_id=&quot;10015&quot;&gt;&lt;property id=&quot;20148&quot; value=&quot;5&quot;/&gt;&lt;property id=&quot;20300&quot; value=&quot;Slide 12&quot;/&gt;&lt;property id=&quot;20307&quot; value=&quot;289&quot;/&gt;&lt;/object&gt;&lt;/object&gt;&lt;/object&gt;&lt;/database&gt;"/>
  <p:tag name="SECTOMILLISECCONVERTED" val="1"/>
</p:tagLst>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1252</TotalTime>
  <Words>872</Words>
  <Application>Microsoft Office PowerPoint</Application>
  <PresentationFormat>Widescreen</PresentationFormat>
  <Paragraphs>90</Paragraphs>
  <Slides>26</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.VnTime</vt:lpstr>
      <vt:lpstr>Arial</vt:lpstr>
      <vt:lpstr>Calibri</vt:lpstr>
      <vt:lpstr>Calibri Light</vt:lpstr>
      <vt:lpstr>Georgia</vt:lpstr>
      <vt:lpstr>Times New Roman</vt:lpstr>
      <vt:lpstr>Wingdings</vt:lpstr>
      <vt:lpstr>Wingdings 2</vt:lpstr>
      <vt:lpstr>Office Theme</vt:lpstr>
      <vt:lpstr>1_Office Theme</vt:lpstr>
      <vt:lpstr>blank</vt:lpstr>
      <vt:lpstr>4_Civic</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Leader</dc:creator>
  <cp:lastModifiedBy>HP</cp:lastModifiedBy>
  <cp:revision>204</cp:revision>
  <dcterms:created xsi:type="dcterms:W3CDTF">2026-07-15T15:24:52Z</dcterms:created>
  <dcterms:modified xsi:type="dcterms:W3CDTF">2021-12-15T09:21:46Z</dcterms:modified>
</cp:coreProperties>
</file>