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10"/>
  </p:notesMasterIdLst>
  <p:sldIdLst>
    <p:sldId id="262" r:id="rId4"/>
    <p:sldId id="264" r:id="rId5"/>
    <p:sldId id="256" r:id="rId6"/>
    <p:sldId id="265" r:id="rId7"/>
    <p:sldId id="259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61277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9171"/>
            <a:ext cx="4703150" cy="18449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7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82299" y="565103"/>
            <a:ext cx="1547218" cy="640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smtClean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88"/>
            <a:ext cx="3006247" cy="977029"/>
          </a:xfrm>
          <a:prstGeom prst="rect">
            <a:avLst/>
          </a:prstGeom>
        </p:spPr>
      </p:pic>
      <p:pic>
        <p:nvPicPr>
          <p:cNvPr id="7" name="Picture 6" descr="C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6160" y="7658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56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992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6556"/>
            <a:ext cx="12192000" cy="22785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16" y="986025"/>
            <a:ext cx="9084040" cy="457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7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66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5802" y="4869592"/>
            <a:ext cx="12247291" cy="2282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1" y="4166332"/>
            <a:ext cx="3152503" cy="2143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4" y="1098484"/>
            <a:ext cx="7619462" cy="44793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69233" y="311817"/>
            <a:ext cx="9728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Biểu diễn bài: </a:t>
            </a:r>
            <a:r>
              <a:rPr lang="en-US" sz="2800" b="1" smtClean="0">
                <a:solidFill>
                  <a:schemeClr val="bg2"/>
                </a:solidFill>
              </a:rPr>
              <a:t>Đón Xuân về </a:t>
            </a:r>
            <a:r>
              <a:rPr lang="en-US" sz="2800" b="1" smtClean="0">
                <a:solidFill>
                  <a:srgbClr val="FF0000"/>
                </a:solidFill>
              </a:rPr>
              <a:t>dưới hình thức tự chọn</a:t>
            </a:r>
            <a:endParaRPr 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214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51</Words>
  <Application>Microsoft Office PowerPoint</Application>
  <PresentationFormat>Widescreen</PresentationFormat>
  <Paragraphs>6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HieuHA</cp:lastModifiedBy>
  <cp:revision>14</cp:revision>
  <dcterms:created xsi:type="dcterms:W3CDTF">2022-04-04T07:27:39Z</dcterms:created>
  <dcterms:modified xsi:type="dcterms:W3CDTF">2023-02-21T01:29:08Z</dcterms:modified>
</cp:coreProperties>
</file>