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sldIdLst>
    <p:sldId id="293" r:id="rId4"/>
    <p:sldId id="292" r:id="rId5"/>
    <p:sldId id="257" r:id="rId6"/>
    <p:sldId id="284" r:id="rId7"/>
    <p:sldId id="287" r:id="rId8"/>
    <p:sldId id="288" r:id="rId9"/>
    <p:sldId id="258" r:id="rId10"/>
    <p:sldId id="296" r:id="rId11"/>
    <p:sldId id="289" r:id="rId12"/>
    <p:sldId id="267" r:id="rId13"/>
    <p:sldId id="280" r:id="rId14"/>
    <p:sldId id="279" r:id="rId15"/>
    <p:sldId id="290" r:id="rId16"/>
    <p:sldId id="294" r:id="rId17"/>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Calibri Light" panose="020F0302020204030204" pitchFamily="34" charset="0"/>
      <p:regular r:id="rId22"/>
      <p: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6600FF"/>
    <a:srgbClr val="660033"/>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291" autoAdjust="0"/>
  </p:normalViewPr>
  <p:slideViewPr>
    <p:cSldViewPr snapToGrid="0">
      <p:cViewPr varScale="1">
        <p:scale>
          <a:sx n="62" d="100"/>
          <a:sy n="62" d="100"/>
        </p:scale>
        <p:origin x="828"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1.fntdata"/><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font" Target="fonts/font4.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6.fntdata"/><Relationship Id="rId10" Type="http://schemas.openxmlformats.org/officeDocument/2006/relationships/slide" Target="slides/slide7.xml"/><Relationship Id="rId19" Type="http://schemas.openxmlformats.org/officeDocument/2006/relationships/font" Target="fonts/font2.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5.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C4AC-25A9-491E-BBD3-D3D152D58F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8B84F6-1954-40C3-A7AF-7E2294BBB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CB4F6B-F893-4B93-AAD3-4FCFAFE111EC}"/>
              </a:ext>
            </a:extLst>
          </p:cNvPr>
          <p:cNvSpPr>
            <a:spLocks noGrp="1"/>
          </p:cNvSpPr>
          <p:nvPr>
            <p:ph type="dt" sz="half" idx="10"/>
          </p:nvPr>
        </p:nvSpPr>
        <p:spPr/>
        <p:txBody>
          <a:bodyPr/>
          <a:lstStyle/>
          <a:p>
            <a:fld id="{5DF482EC-926D-4C5A-9790-48C7BDC6D9F0}" type="datetimeFigureOut">
              <a:rPr lang="en-US" smtClean="0"/>
              <a:t>12/8/2022</a:t>
            </a:fld>
            <a:endParaRPr lang="en-US"/>
          </a:p>
        </p:txBody>
      </p:sp>
      <p:sp>
        <p:nvSpPr>
          <p:cNvPr id="5" name="Footer Placeholder 4">
            <a:extLst>
              <a:ext uri="{FF2B5EF4-FFF2-40B4-BE49-F238E27FC236}">
                <a16:creationId xmlns:a16="http://schemas.microsoft.com/office/drawing/2014/main" id="{844055D8-30CC-4187-86DA-DCE85B6F2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C04DA-24C5-49D8-A115-4F404AFE6D8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824623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C259D-81BF-48A8-9910-0E76F9534C7B}"/>
              </a:ext>
            </a:extLst>
          </p:cNvPr>
          <p:cNvSpPr>
            <a:spLocks noGrp="1"/>
          </p:cNvSpPr>
          <p:nvPr>
            <p:ph type="dt" sz="half" idx="10"/>
          </p:nvPr>
        </p:nvSpPr>
        <p:spPr/>
        <p:txBody>
          <a:bodyPr/>
          <a:lstStyle/>
          <a:p>
            <a:fld id="{5DF482EC-926D-4C5A-9790-48C7BDC6D9F0}" type="datetimeFigureOut">
              <a:rPr lang="en-US" smtClean="0"/>
              <a:t>12/8/2022</a:t>
            </a:fld>
            <a:endParaRPr lang="en-US"/>
          </a:p>
        </p:txBody>
      </p:sp>
      <p:sp>
        <p:nvSpPr>
          <p:cNvPr id="5" name="Footer Placeholder 4">
            <a:extLst>
              <a:ext uri="{FF2B5EF4-FFF2-40B4-BE49-F238E27FC236}">
                <a16:creationId xmlns:a16="http://schemas.microsoft.com/office/drawing/2014/main" id="{BDBD62E6-66D2-49E7-884A-825B61AC0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44F3F-1C8D-40AE-90C9-A6A22FEC03C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433948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A3EEE-4F00-4A37-AE0B-526234C6C4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0A4511-05C3-4BF9-8EEE-7ECF6706E3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9F5CA-AF6A-4E51-91EB-8FD4534AE379}"/>
              </a:ext>
            </a:extLst>
          </p:cNvPr>
          <p:cNvSpPr>
            <a:spLocks noGrp="1"/>
          </p:cNvSpPr>
          <p:nvPr>
            <p:ph type="dt" sz="half" idx="10"/>
          </p:nvPr>
        </p:nvSpPr>
        <p:spPr/>
        <p:txBody>
          <a:bodyPr/>
          <a:lstStyle/>
          <a:p>
            <a:fld id="{5DF482EC-926D-4C5A-9790-48C7BDC6D9F0}" type="datetimeFigureOut">
              <a:rPr lang="en-US" smtClean="0"/>
              <a:t>12/8/2022</a:t>
            </a:fld>
            <a:endParaRPr lang="en-US"/>
          </a:p>
        </p:txBody>
      </p:sp>
      <p:sp>
        <p:nvSpPr>
          <p:cNvPr id="5" name="Footer Placeholder 4">
            <a:extLst>
              <a:ext uri="{FF2B5EF4-FFF2-40B4-BE49-F238E27FC236}">
                <a16:creationId xmlns:a16="http://schemas.microsoft.com/office/drawing/2014/main" id="{767893D3-B08B-40BB-9FCD-F0BCEA04C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67CF8C-074A-4D39-B1BD-41EB65F114F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955415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C4AC-25A9-491E-BBD3-D3D152D58F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8B84F6-1954-40C3-A7AF-7E2294BBB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CB4F6B-F893-4B93-AAD3-4FCFAFE111E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44055D8-30CC-4187-86DA-DCE85B6F255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5BC04DA-24C5-49D8-A115-4F404AFE6D8C}"/>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3472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5E8FF-543E-4D24-A361-F07C99816BC2}"/>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6C68C3-2E4E-4FDC-8456-5122FC11FD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40F0203-5DB1-4E1C-9543-BE2612B8D511}"/>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7596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D8FD-4D9E-40A4-9CFB-A7787B95C7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E88001-C3EF-4B05-99E1-A25298FD04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34B3D1-5A64-46DB-8327-D6ECF83BD371}"/>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9AAFD04-EE1E-4EEC-828A-472CC50225C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574EB26-D95E-4BD0-B938-71E7A3609D10}"/>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893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24B212-ED9E-4EB4-973D-D4AD68060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EF93D0-B8D3-4E25-8FA4-852D6D114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41E08E-E320-4178-9EE0-FD42FE9E993F}"/>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EBF787D-9CF5-4F7F-8A6B-06B6F20D9E7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B87AB96-08D3-4021-A2C1-136E10A8BCEC}"/>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6553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57D9-0A70-4ECC-9E6C-BB0E45118A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1BB4E1-F3E9-497F-B4ED-1479842141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B6B213-7731-4FDC-BA32-A68DF9A087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86657-9EB5-4ED4-8EEE-83A310775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4A6765-5EB5-4FDE-91D1-632B93FB88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70E046-BD4B-46E7-A774-D802E8E55419}"/>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B03A516-7FC3-4881-841E-BBE9472A2CB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F54FED7-81AD-428E-8F0E-FCF8BA4CD76E}"/>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299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901383-2F5E-4791-A20E-63D368F33C23}"/>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2CBD843-9E63-4E24-89C2-5BC785E6D3B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CDE01F9-170C-4F29-A923-384B409BFC24}"/>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3210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BB03A2-7346-4A43-8AA7-771C023F7B5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84B70C1-6F7F-493F-AB8F-5C405D6BACA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F617DE1-0DE6-4335-AEE4-263F436B0165}"/>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1711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96CF-F646-4939-A585-83B97885A8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C23DA7-C34D-4EBF-9E9B-F847FA0EB4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6C1FAF-EE86-4CF5-8793-E4516249E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38509-4BF3-449D-9325-329EDD1E1D8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5F8B8F9-7254-4B1A-8F02-9695B059237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31797EF-37F6-4296-BFC8-B782CA42E15A}"/>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7124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5E8FF-543E-4D24-A361-F07C99816BC2}"/>
              </a:ext>
            </a:extLst>
          </p:cNvPr>
          <p:cNvSpPr>
            <a:spLocks noGrp="1"/>
          </p:cNvSpPr>
          <p:nvPr>
            <p:ph type="dt" sz="half" idx="10"/>
          </p:nvPr>
        </p:nvSpPr>
        <p:spPr/>
        <p:txBody>
          <a:bodyPr/>
          <a:lstStyle/>
          <a:p>
            <a:fld id="{5DF482EC-926D-4C5A-9790-48C7BDC6D9F0}" type="datetimeFigureOut">
              <a:rPr lang="en-US" smtClean="0"/>
              <a:t>12/8/2022</a:t>
            </a:fld>
            <a:endParaRPr lang="en-US"/>
          </a:p>
        </p:txBody>
      </p:sp>
      <p:sp>
        <p:nvSpPr>
          <p:cNvPr id="5" name="Footer Placeholder 4">
            <a:extLst>
              <a:ext uri="{FF2B5EF4-FFF2-40B4-BE49-F238E27FC236}">
                <a16:creationId xmlns:a16="http://schemas.microsoft.com/office/drawing/2014/main" id="{8E6C68C3-2E4E-4FDC-8456-5122FC11F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0F0203-5DB1-4E1C-9543-BE2612B8D51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844683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48F1-15E0-4B6E-9F9F-2088CAD592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8DF8ED-0EC1-4DA7-BC94-CDE7FBD3CC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5A1D4F-F643-45E7-8865-4B5EBAD2E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29EB9C-B33D-49BC-9AFA-03722285D243}"/>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8FB90EA-375A-4025-9DA1-C750A8D9188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15F5239-D086-44A7-81FD-23EE505B2869}"/>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6958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C259D-81BF-48A8-9910-0E76F9534C7B}"/>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BD62E6-66D2-49E7-884A-825B61AC06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5344F3F-1C8D-40AE-90C9-A6A22FEC03C1}"/>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9978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A3EEE-4F00-4A37-AE0B-526234C6C4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0A4511-05C3-4BF9-8EEE-7ECF6706E3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9F5CA-AF6A-4E51-91EB-8FD4534AE379}"/>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7893D3-B08B-40BB-9FCD-F0BCEA04C2A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367CF8C-074A-4D39-B1BD-41EB65F114FA}"/>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6267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C4AC-25A9-491E-BBD3-D3D152D58F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8B84F6-1954-40C3-A7AF-7E2294BBB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CB4F6B-F893-4B93-AAD3-4FCFAFE111E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44055D8-30CC-4187-86DA-DCE85B6F255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5BC04DA-24C5-49D8-A115-4F404AFE6D8C}"/>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8986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5E8FF-543E-4D24-A361-F07C99816BC2}"/>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6C68C3-2E4E-4FDC-8456-5122FC11FD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40F0203-5DB1-4E1C-9543-BE2612B8D511}"/>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18031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D8FD-4D9E-40A4-9CFB-A7787B95C7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E88001-C3EF-4B05-99E1-A25298FD04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34B3D1-5A64-46DB-8327-D6ECF83BD371}"/>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9AAFD04-EE1E-4EEC-828A-472CC50225C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574EB26-D95E-4BD0-B938-71E7A3609D10}"/>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0505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24B212-ED9E-4EB4-973D-D4AD68060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EF93D0-B8D3-4E25-8FA4-852D6D114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41E08E-E320-4178-9EE0-FD42FE9E993F}"/>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EBF787D-9CF5-4F7F-8A6B-06B6F20D9E7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B87AB96-08D3-4021-A2C1-136E10A8BCEC}"/>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9611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57D9-0A70-4ECC-9E6C-BB0E45118A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1BB4E1-F3E9-497F-B4ED-1479842141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B6B213-7731-4FDC-BA32-A68DF9A087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86657-9EB5-4ED4-8EEE-83A310775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4A6765-5EB5-4FDE-91D1-632B93FB88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70E046-BD4B-46E7-A774-D802E8E55419}"/>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B03A516-7FC3-4881-841E-BBE9472A2CB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F54FED7-81AD-428E-8F0E-FCF8BA4CD76E}"/>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50363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901383-2F5E-4791-A20E-63D368F33C23}"/>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2CBD843-9E63-4E24-89C2-5BC785E6D3B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CDE01F9-170C-4F29-A923-384B409BFC24}"/>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05039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BB03A2-7346-4A43-8AA7-771C023F7B5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84B70C1-6F7F-493F-AB8F-5C405D6BACA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F617DE1-0DE6-4335-AEE4-263F436B0165}"/>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8903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D8FD-4D9E-40A4-9CFB-A7787B95C7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E88001-C3EF-4B05-99E1-A25298FD04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34B3D1-5A64-46DB-8327-D6ECF83BD371}"/>
              </a:ext>
            </a:extLst>
          </p:cNvPr>
          <p:cNvSpPr>
            <a:spLocks noGrp="1"/>
          </p:cNvSpPr>
          <p:nvPr>
            <p:ph type="dt" sz="half" idx="10"/>
          </p:nvPr>
        </p:nvSpPr>
        <p:spPr/>
        <p:txBody>
          <a:bodyPr/>
          <a:lstStyle/>
          <a:p>
            <a:fld id="{5DF482EC-926D-4C5A-9790-48C7BDC6D9F0}" type="datetimeFigureOut">
              <a:rPr lang="en-US" smtClean="0"/>
              <a:t>12/8/2022</a:t>
            </a:fld>
            <a:endParaRPr lang="en-US"/>
          </a:p>
        </p:txBody>
      </p:sp>
      <p:sp>
        <p:nvSpPr>
          <p:cNvPr id="5" name="Footer Placeholder 4">
            <a:extLst>
              <a:ext uri="{FF2B5EF4-FFF2-40B4-BE49-F238E27FC236}">
                <a16:creationId xmlns:a16="http://schemas.microsoft.com/office/drawing/2014/main" id="{39AAFD04-EE1E-4EEC-828A-472CC5022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4EB26-D95E-4BD0-B938-71E7A3609D10}"/>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59893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96CF-F646-4939-A585-83B97885A8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C23DA7-C34D-4EBF-9E9B-F847FA0EB4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6C1FAF-EE86-4CF5-8793-E4516249E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38509-4BF3-449D-9325-329EDD1E1D8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5F8B8F9-7254-4B1A-8F02-9695B059237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31797EF-37F6-4296-BFC8-B782CA42E15A}"/>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60659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48F1-15E0-4B6E-9F9F-2088CAD592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8DF8ED-0EC1-4DA7-BC94-CDE7FBD3CC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5A1D4F-F643-45E7-8865-4B5EBAD2E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29EB9C-B33D-49BC-9AFA-03722285D243}"/>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8FB90EA-375A-4025-9DA1-C750A8D9188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15F5239-D086-44A7-81FD-23EE505B2869}"/>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38128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C259D-81BF-48A8-9910-0E76F9534C7B}"/>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BD62E6-66D2-49E7-884A-825B61AC06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5344F3F-1C8D-40AE-90C9-A6A22FEC03C1}"/>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68853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A3EEE-4F00-4A37-AE0B-526234C6C4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0A4511-05C3-4BF9-8EEE-7ECF6706E3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9F5CA-AF6A-4E51-91EB-8FD4534AE379}"/>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7893D3-B08B-40BB-9FCD-F0BCEA04C2A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367CF8C-074A-4D39-B1BD-41EB65F114FA}"/>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3757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24B212-ED9E-4EB4-973D-D4AD68060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EF93D0-B8D3-4E25-8FA4-852D6D114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41E08E-E320-4178-9EE0-FD42FE9E993F}"/>
              </a:ext>
            </a:extLst>
          </p:cNvPr>
          <p:cNvSpPr>
            <a:spLocks noGrp="1"/>
          </p:cNvSpPr>
          <p:nvPr>
            <p:ph type="dt" sz="half" idx="10"/>
          </p:nvPr>
        </p:nvSpPr>
        <p:spPr/>
        <p:txBody>
          <a:bodyPr/>
          <a:lstStyle/>
          <a:p>
            <a:fld id="{5DF482EC-926D-4C5A-9790-48C7BDC6D9F0}" type="datetimeFigureOut">
              <a:rPr lang="en-US" smtClean="0"/>
              <a:t>12/8/2022</a:t>
            </a:fld>
            <a:endParaRPr lang="en-US"/>
          </a:p>
        </p:txBody>
      </p:sp>
      <p:sp>
        <p:nvSpPr>
          <p:cNvPr id="6" name="Footer Placeholder 5">
            <a:extLst>
              <a:ext uri="{FF2B5EF4-FFF2-40B4-BE49-F238E27FC236}">
                <a16:creationId xmlns:a16="http://schemas.microsoft.com/office/drawing/2014/main" id="{7EBF787D-9CF5-4F7F-8A6B-06B6F20D9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87AB96-08D3-4021-A2C1-136E10A8BCE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382800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57D9-0A70-4ECC-9E6C-BB0E45118A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1BB4E1-F3E9-497F-B4ED-1479842141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B6B213-7731-4FDC-BA32-A68DF9A087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86657-9EB5-4ED4-8EEE-83A310775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4A6765-5EB5-4FDE-91D1-632B93FB88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70E046-BD4B-46E7-A774-D802E8E55419}"/>
              </a:ext>
            </a:extLst>
          </p:cNvPr>
          <p:cNvSpPr>
            <a:spLocks noGrp="1"/>
          </p:cNvSpPr>
          <p:nvPr>
            <p:ph type="dt" sz="half" idx="10"/>
          </p:nvPr>
        </p:nvSpPr>
        <p:spPr/>
        <p:txBody>
          <a:bodyPr/>
          <a:lstStyle/>
          <a:p>
            <a:fld id="{5DF482EC-926D-4C5A-9790-48C7BDC6D9F0}" type="datetimeFigureOut">
              <a:rPr lang="en-US" smtClean="0"/>
              <a:t>12/8/2022</a:t>
            </a:fld>
            <a:endParaRPr lang="en-US"/>
          </a:p>
        </p:txBody>
      </p:sp>
      <p:sp>
        <p:nvSpPr>
          <p:cNvPr id="8" name="Footer Placeholder 7">
            <a:extLst>
              <a:ext uri="{FF2B5EF4-FFF2-40B4-BE49-F238E27FC236}">
                <a16:creationId xmlns:a16="http://schemas.microsoft.com/office/drawing/2014/main" id="{BB03A516-7FC3-4881-841E-BBE9472A2C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54FED7-81AD-428E-8F0E-FCF8BA4CD76E}"/>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801002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901383-2F5E-4791-A20E-63D368F33C23}"/>
              </a:ext>
            </a:extLst>
          </p:cNvPr>
          <p:cNvSpPr>
            <a:spLocks noGrp="1"/>
          </p:cNvSpPr>
          <p:nvPr>
            <p:ph type="dt" sz="half" idx="10"/>
          </p:nvPr>
        </p:nvSpPr>
        <p:spPr/>
        <p:txBody>
          <a:bodyPr/>
          <a:lstStyle/>
          <a:p>
            <a:fld id="{5DF482EC-926D-4C5A-9790-48C7BDC6D9F0}" type="datetimeFigureOut">
              <a:rPr lang="en-US" smtClean="0"/>
              <a:t>12/8/2022</a:t>
            </a:fld>
            <a:endParaRPr lang="en-US"/>
          </a:p>
        </p:txBody>
      </p:sp>
      <p:sp>
        <p:nvSpPr>
          <p:cNvPr id="4" name="Footer Placeholder 3">
            <a:extLst>
              <a:ext uri="{FF2B5EF4-FFF2-40B4-BE49-F238E27FC236}">
                <a16:creationId xmlns:a16="http://schemas.microsoft.com/office/drawing/2014/main" id="{B2CBD843-9E63-4E24-89C2-5BC785E6D3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DE01F9-170C-4F29-A923-384B409BFC24}"/>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596625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BB03A2-7346-4A43-8AA7-771C023F7B5C}"/>
              </a:ext>
            </a:extLst>
          </p:cNvPr>
          <p:cNvSpPr>
            <a:spLocks noGrp="1"/>
          </p:cNvSpPr>
          <p:nvPr>
            <p:ph type="dt" sz="half" idx="10"/>
          </p:nvPr>
        </p:nvSpPr>
        <p:spPr/>
        <p:txBody>
          <a:bodyPr/>
          <a:lstStyle/>
          <a:p>
            <a:fld id="{5DF482EC-926D-4C5A-9790-48C7BDC6D9F0}" type="datetimeFigureOut">
              <a:rPr lang="en-US" smtClean="0"/>
              <a:t>12/8/2022</a:t>
            </a:fld>
            <a:endParaRPr lang="en-US"/>
          </a:p>
        </p:txBody>
      </p:sp>
      <p:sp>
        <p:nvSpPr>
          <p:cNvPr id="3" name="Footer Placeholder 2">
            <a:extLst>
              <a:ext uri="{FF2B5EF4-FFF2-40B4-BE49-F238E27FC236}">
                <a16:creationId xmlns:a16="http://schemas.microsoft.com/office/drawing/2014/main" id="{384B70C1-6F7F-493F-AB8F-5C405D6BAC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617DE1-0DE6-4335-AEE4-263F436B0165}"/>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733621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96CF-F646-4939-A585-83B97885A8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C23DA7-C34D-4EBF-9E9B-F847FA0EB4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6C1FAF-EE86-4CF5-8793-E4516249E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38509-4BF3-449D-9325-329EDD1E1D8C}"/>
              </a:ext>
            </a:extLst>
          </p:cNvPr>
          <p:cNvSpPr>
            <a:spLocks noGrp="1"/>
          </p:cNvSpPr>
          <p:nvPr>
            <p:ph type="dt" sz="half" idx="10"/>
          </p:nvPr>
        </p:nvSpPr>
        <p:spPr/>
        <p:txBody>
          <a:bodyPr/>
          <a:lstStyle/>
          <a:p>
            <a:fld id="{5DF482EC-926D-4C5A-9790-48C7BDC6D9F0}" type="datetimeFigureOut">
              <a:rPr lang="en-US" smtClean="0"/>
              <a:t>12/8/2022</a:t>
            </a:fld>
            <a:endParaRPr lang="en-US"/>
          </a:p>
        </p:txBody>
      </p:sp>
      <p:sp>
        <p:nvSpPr>
          <p:cNvPr id="6" name="Footer Placeholder 5">
            <a:extLst>
              <a:ext uri="{FF2B5EF4-FFF2-40B4-BE49-F238E27FC236}">
                <a16:creationId xmlns:a16="http://schemas.microsoft.com/office/drawing/2014/main" id="{95F8B8F9-7254-4B1A-8F02-9695B0592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1797EF-37F6-4296-BFC8-B782CA42E15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204954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48F1-15E0-4B6E-9F9F-2088CAD592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8DF8ED-0EC1-4DA7-BC94-CDE7FBD3CC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5A1D4F-F643-45E7-8865-4B5EBAD2E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29EB9C-B33D-49BC-9AFA-03722285D243}"/>
              </a:ext>
            </a:extLst>
          </p:cNvPr>
          <p:cNvSpPr>
            <a:spLocks noGrp="1"/>
          </p:cNvSpPr>
          <p:nvPr>
            <p:ph type="dt" sz="half" idx="10"/>
          </p:nvPr>
        </p:nvSpPr>
        <p:spPr/>
        <p:txBody>
          <a:bodyPr/>
          <a:lstStyle/>
          <a:p>
            <a:fld id="{5DF482EC-926D-4C5A-9790-48C7BDC6D9F0}" type="datetimeFigureOut">
              <a:rPr lang="en-US" smtClean="0"/>
              <a:t>12/8/2022</a:t>
            </a:fld>
            <a:endParaRPr lang="en-US"/>
          </a:p>
        </p:txBody>
      </p:sp>
      <p:sp>
        <p:nvSpPr>
          <p:cNvPr id="6" name="Footer Placeholder 5">
            <a:extLst>
              <a:ext uri="{FF2B5EF4-FFF2-40B4-BE49-F238E27FC236}">
                <a16:creationId xmlns:a16="http://schemas.microsoft.com/office/drawing/2014/main" id="{38FB90EA-375A-4025-9DA1-C750A8D91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5F5239-D086-44A7-81FD-23EE505B2869}"/>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637890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F7718C-FB26-482D-9722-35308CE1B0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F083D-058D-40FC-99F8-67C635DEA7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67060-E362-494B-AF2A-CFD15370A0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t>12/8/2022</a:t>
            </a:fld>
            <a:endParaRPr lang="en-US"/>
          </a:p>
        </p:txBody>
      </p:sp>
      <p:sp>
        <p:nvSpPr>
          <p:cNvPr id="5" name="Footer Placeholder 4">
            <a:extLst>
              <a:ext uri="{FF2B5EF4-FFF2-40B4-BE49-F238E27FC236}">
                <a16:creationId xmlns:a16="http://schemas.microsoft.com/office/drawing/2014/main" id="{AE8769ED-8439-4760-B04A-FA28692B44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5B1515-6AB0-4E4D-9D99-0B7384AFB4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t>‹#›</a:t>
            </a:fld>
            <a:endParaRPr lang="en-US"/>
          </a:p>
        </p:txBody>
      </p:sp>
    </p:spTree>
    <p:extLst>
      <p:ext uri="{BB962C8B-B14F-4D97-AF65-F5344CB8AC3E}">
        <p14:creationId xmlns:p14="http://schemas.microsoft.com/office/powerpoint/2010/main" val="2186830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F7718C-FB26-482D-9722-35308CE1B0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F083D-058D-40FC-99F8-67C635DEA7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67060-E362-494B-AF2A-CFD15370A0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E8769ED-8439-4760-B04A-FA28692B44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95B1515-6AB0-4E4D-9D99-0B7384AFB4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8932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F7718C-FB26-482D-9722-35308CE1B0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F083D-058D-40FC-99F8-67C635DEA7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67060-E362-494B-AF2A-CFD15370A0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solidFill>
                  <a:prstClr val="black">
                    <a:tint val="75000"/>
                  </a:prstClr>
                </a:solidFill>
              </a:rPr>
              <a:pPr/>
              <a:t>12/8/2022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E8769ED-8439-4760-B04A-FA28692B44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95B1515-6AB0-4E4D-9D99-0B7384AFB4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19292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3" Type="http://schemas.openxmlformats.org/officeDocument/2006/relationships/image" Target="../media/image22.png"/><Relationship Id="rId18" Type="http://schemas.microsoft.com/office/2007/relationships/hdphoto" Target="../media/hdphoto6.wdp"/><Relationship Id="rId26" Type="http://schemas.microsoft.com/office/2007/relationships/hdphoto" Target="../media/hdphoto10.wdp"/><Relationship Id="rId21" Type="http://schemas.openxmlformats.org/officeDocument/2006/relationships/image" Target="../media/image26.png"/><Relationship Id="rId34" Type="http://schemas.microsoft.com/office/2007/relationships/hdphoto" Target="../media/hdphoto14.wdp"/><Relationship Id="rId7" Type="http://schemas.openxmlformats.org/officeDocument/2006/relationships/image" Target="../media/image19.png"/><Relationship Id="rId12" Type="http://schemas.microsoft.com/office/2007/relationships/hdphoto" Target="../media/hdphoto3.wdp"/><Relationship Id="rId17" Type="http://schemas.openxmlformats.org/officeDocument/2006/relationships/image" Target="../media/image24.png"/><Relationship Id="rId25" Type="http://schemas.openxmlformats.org/officeDocument/2006/relationships/image" Target="../media/image28.png"/><Relationship Id="rId33" Type="http://schemas.openxmlformats.org/officeDocument/2006/relationships/image" Target="../media/image32.png"/><Relationship Id="rId2" Type="http://schemas.openxmlformats.org/officeDocument/2006/relationships/audio" Target="../media/media8.mp3"/><Relationship Id="rId16" Type="http://schemas.microsoft.com/office/2007/relationships/hdphoto" Target="../media/hdphoto5.wdp"/><Relationship Id="rId20" Type="http://schemas.microsoft.com/office/2007/relationships/hdphoto" Target="../media/hdphoto7.wdp"/><Relationship Id="rId29" Type="http://schemas.openxmlformats.org/officeDocument/2006/relationships/image" Target="../media/image30.png"/><Relationship Id="rId1" Type="http://schemas.microsoft.com/office/2007/relationships/media" Target="../media/media8.mp3"/><Relationship Id="rId6" Type="http://schemas.openxmlformats.org/officeDocument/2006/relationships/image" Target="../media/image18.png"/><Relationship Id="rId11" Type="http://schemas.openxmlformats.org/officeDocument/2006/relationships/image" Target="../media/image21.png"/><Relationship Id="rId24" Type="http://schemas.microsoft.com/office/2007/relationships/hdphoto" Target="../media/hdphoto9.wdp"/><Relationship Id="rId32" Type="http://schemas.microsoft.com/office/2007/relationships/hdphoto" Target="../media/hdphoto13.wdp"/><Relationship Id="rId37" Type="http://schemas.openxmlformats.org/officeDocument/2006/relationships/image" Target="../media/image10.png"/><Relationship Id="rId5" Type="http://schemas.openxmlformats.org/officeDocument/2006/relationships/image" Target="../media/image17.png"/><Relationship Id="rId15" Type="http://schemas.openxmlformats.org/officeDocument/2006/relationships/image" Target="../media/image23.png"/><Relationship Id="rId23" Type="http://schemas.openxmlformats.org/officeDocument/2006/relationships/image" Target="../media/image27.png"/><Relationship Id="rId28" Type="http://schemas.microsoft.com/office/2007/relationships/hdphoto" Target="../media/hdphoto11.wdp"/><Relationship Id="rId36" Type="http://schemas.microsoft.com/office/2007/relationships/hdphoto" Target="../media/hdphoto15.wdp"/><Relationship Id="rId10" Type="http://schemas.microsoft.com/office/2007/relationships/hdphoto" Target="../media/hdphoto2.wdp"/><Relationship Id="rId19" Type="http://schemas.openxmlformats.org/officeDocument/2006/relationships/image" Target="../media/image25.png"/><Relationship Id="rId31"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0.png"/><Relationship Id="rId14" Type="http://schemas.microsoft.com/office/2007/relationships/hdphoto" Target="../media/hdphoto4.wdp"/><Relationship Id="rId22" Type="http://schemas.microsoft.com/office/2007/relationships/hdphoto" Target="../media/hdphoto8.wdp"/><Relationship Id="rId27" Type="http://schemas.openxmlformats.org/officeDocument/2006/relationships/image" Target="../media/image29.png"/><Relationship Id="rId30" Type="http://schemas.microsoft.com/office/2007/relationships/hdphoto" Target="../media/hdphoto12.wdp"/><Relationship Id="rId35" Type="http://schemas.openxmlformats.org/officeDocument/2006/relationships/image" Target="../media/image33.png"/><Relationship Id="rId8" Type="http://schemas.microsoft.com/office/2007/relationships/hdphoto" Target="../media/hdphoto1.wdp"/><Relationship Id="rId3"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slide" Target="slide12.xml"/></Relationships>
</file>

<file path=ppt/slides/_rels/slide12.xml.rels><?xml version="1.0" encoding="UTF-8" standalone="yes"?>
<Relationships xmlns="http://schemas.openxmlformats.org/package/2006/relationships"><Relationship Id="rId13" Type="http://schemas.openxmlformats.org/officeDocument/2006/relationships/image" Target="../media/image23.png"/><Relationship Id="rId18" Type="http://schemas.microsoft.com/office/2007/relationships/hdphoto" Target="../media/hdphoto7.wdp"/><Relationship Id="rId26" Type="http://schemas.microsoft.com/office/2007/relationships/hdphoto" Target="../media/hdphoto11.wdp"/><Relationship Id="rId39" Type="http://schemas.openxmlformats.org/officeDocument/2006/relationships/image" Target="../media/image38.png"/><Relationship Id="rId21" Type="http://schemas.openxmlformats.org/officeDocument/2006/relationships/image" Target="../media/image27.png"/><Relationship Id="rId34" Type="http://schemas.microsoft.com/office/2007/relationships/hdphoto" Target="../media/hdphoto15.wdp"/><Relationship Id="rId42" Type="http://schemas.microsoft.com/office/2007/relationships/hdphoto" Target="../media/hdphoto20.wdp"/><Relationship Id="rId47" Type="http://schemas.openxmlformats.org/officeDocument/2006/relationships/image" Target="../media/image42.png"/><Relationship Id="rId50" Type="http://schemas.microsoft.com/office/2007/relationships/hdphoto" Target="../media/hdphoto24.wdp"/><Relationship Id="rId7" Type="http://schemas.openxmlformats.org/officeDocument/2006/relationships/image" Target="../media/image35.png"/><Relationship Id="rId2" Type="http://schemas.openxmlformats.org/officeDocument/2006/relationships/image" Target="../media/image16.png"/><Relationship Id="rId16" Type="http://schemas.microsoft.com/office/2007/relationships/hdphoto" Target="../media/hdphoto6.wdp"/><Relationship Id="rId29" Type="http://schemas.openxmlformats.org/officeDocument/2006/relationships/image" Target="../media/image31.png"/><Relationship Id="rId11" Type="http://schemas.openxmlformats.org/officeDocument/2006/relationships/image" Target="../media/image22.png"/><Relationship Id="rId24" Type="http://schemas.microsoft.com/office/2007/relationships/hdphoto" Target="../media/hdphoto10.wdp"/><Relationship Id="rId32" Type="http://schemas.microsoft.com/office/2007/relationships/hdphoto" Target="../media/hdphoto14.wdp"/><Relationship Id="rId37" Type="http://schemas.openxmlformats.org/officeDocument/2006/relationships/image" Target="../media/image37.png"/><Relationship Id="rId40" Type="http://schemas.microsoft.com/office/2007/relationships/hdphoto" Target="../media/hdphoto19.wdp"/><Relationship Id="rId45" Type="http://schemas.openxmlformats.org/officeDocument/2006/relationships/image" Target="../media/image41.png"/><Relationship Id="rId53" Type="http://schemas.openxmlformats.org/officeDocument/2006/relationships/slide" Target="slide11.xml"/><Relationship Id="rId5" Type="http://schemas.openxmlformats.org/officeDocument/2006/relationships/image" Target="../media/image19.png"/><Relationship Id="rId10" Type="http://schemas.microsoft.com/office/2007/relationships/hdphoto" Target="../media/hdphoto3.wdp"/><Relationship Id="rId19" Type="http://schemas.openxmlformats.org/officeDocument/2006/relationships/image" Target="../media/image26.png"/><Relationship Id="rId31" Type="http://schemas.openxmlformats.org/officeDocument/2006/relationships/image" Target="../media/image32.png"/><Relationship Id="rId44" Type="http://schemas.microsoft.com/office/2007/relationships/hdphoto" Target="../media/hdphoto21.wdp"/><Relationship Id="rId52" Type="http://schemas.microsoft.com/office/2007/relationships/hdphoto" Target="../media/hdphoto25.wdp"/><Relationship Id="rId4" Type="http://schemas.openxmlformats.org/officeDocument/2006/relationships/image" Target="../media/image18.png"/><Relationship Id="rId9" Type="http://schemas.openxmlformats.org/officeDocument/2006/relationships/image" Target="../media/image21.png"/><Relationship Id="rId14" Type="http://schemas.microsoft.com/office/2007/relationships/hdphoto" Target="../media/hdphoto5.wdp"/><Relationship Id="rId22" Type="http://schemas.microsoft.com/office/2007/relationships/hdphoto" Target="../media/hdphoto9.wdp"/><Relationship Id="rId27" Type="http://schemas.openxmlformats.org/officeDocument/2006/relationships/image" Target="../media/image30.png"/><Relationship Id="rId30" Type="http://schemas.microsoft.com/office/2007/relationships/hdphoto" Target="../media/hdphoto13.wdp"/><Relationship Id="rId35" Type="http://schemas.openxmlformats.org/officeDocument/2006/relationships/image" Target="../media/image36.png"/><Relationship Id="rId43" Type="http://schemas.openxmlformats.org/officeDocument/2006/relationships/image" Target="../media/image40.png"/><Relationship Id="rId48" Type="http://schemas.microsoft.com/office/2007/relationships/hdphoto" Target="../media/hdphoto23.wdp"/><Relationship Id="rId8" Type="http://schemas.microsoft.com/office/2007/relationships/hdphoto" Target="../media/hdphoto16.wdp"/><Relationship Id="rId51" Type="http://schemas.openxmlformats.org/officeDocument/2006/relationships/image" Target="../media/image44.png"/><Relationship Id="rId3" Type="http://schemas.openxmlformats.org/officeDocument/2006/relationships/image" Target="../media/image17.png"/><Relationship Id="rId12" Type="http://schemas.microsoft.com/office/2007/relationships/hdphoto" Target="../media/hdphoto4.wdp"/><Relationship Id="rId17" Type="http://schemas.openxmlformats.org/officeDocument/2006/relationships/image" Target="../media/image25.png"/><Relationship Id="rId25" Type="http://schemas.openxmlformats.org/officeDocument/2006/relationships/image" Target="../media/image29.png"/><Relationship Id="rId33" Type="http://schemas.openxmlformats.org/officeDocument/2006/relationships/image" Target="../media/image33.png"/><Relationship Id="rId38" Type="http://schemas.microsoft.com/office/2007/relationships/hdphoto" Target="../media/hdphoto18.wdp"/><Relationship Id="rId46" Type="http://schemas.microsoft.com/office/2007/relationships/hdphoto" Target="../media/hdphoto22.wdp"/><Relationship Id="rId20" Type="http://schemas.microsoft.com/office/2007/relationships/hdphoto" Target="../media/hdphoto8.wdp"/><Relationship Id="rId41" Type="http://schemas.openxmlformats.org/officeDocument/2006/relationships/image" Target="../media/image39.png"/><Relationship Id="rId1" Type="http://schemas.openxmlformats.org/officeDocument/2006/relationships/slideLayout" Target="../slideLayouts/slideLayout1.xml"/><Relationship Id="rId6" Type="http://schemas.microsoft.com/office/2007/relationships/hdphoto" Target="../media/hdphoto1.wdp"/><Relationship Id="rId15" Type="http://schemas.openxmlformats.org/officeDocument/2006/relationships/image" Target="../media/image24.png"/><Relationship Id="rId23" Type="http://schemas.openxmlformats.org/officeDocument/2006/relationships/image" Target="../media/image28.png"/><Relationship Id="rId28" Type="http://schemas.microsoft.com/office/2007/relationships/hdphoto" Target="../media/hdphoto12.wdp"/><Relationship Id="rId36" Type="http://schemas.microsoft.com/office/2007/relationships/hdphoto" Target="../media/hdphoto17.wdp"/><Relationship Id="rId49"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6.png"/><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8.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9.png"/><Relationship Id="rId5" Type="http://schemas.openxmlformats.org/officeDocument/2006/relationships/oleObject" Target="../embeddings/oleObject1.bin"/><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0.pn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6743"/>
            <a:ext cx="12192000" cy="661125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1973943"/>
          </a:xfrm>
          <a:prstGeom prst="rect">
            <a:avLst/>
          </a:prstGeom>
        </p:spPr>
      </p:pic>
      <p:sp>
        <p:nvSpPr>
          <p:cNvPr id="7" name="TextBox 6"/>
          <p:cNvSpPr txBox="1"/>
          <p:nvPr/>
        </p:nvSpPr>
        <p:spPr>
          <a:xfrm>
            <a:off x="4659083" y="986970"/>
            <a:ext cx="6720115" cy="1465939"/>
          </a:xfrm>
          <a:prstGeom prst="rect">
            <a:avLst/>
          </a:prstGeom>
          <a:noFill/>
        </p:spPr>
        <p:txBody>
          <a:bodyPr wrap="square" rtlCol="0">
            <a:prstTxWarp prst="textCurveUp">
              <a:avLst/>
            </a:prstTxWarp>
            <a:spAutoFit/>
            <a:scene3d>
              <a:camera prst="orthographicFront">
                <a:rot lat="0" lon="21299999" rev="0"/>
              </a:camera>
              <a:lightRig rig="threePt" dir="t"/>
            </a:scene3d>
            <a:sp3d extrusionH="57150">
              <a:bevelT w="38100" h="38100"/>
            </a:sp3d>
          </a:bodyPr>
          <a:lstStyle/>
          <a:p>
            <a:pPr>
              <a:defRPr/>
            </a:pPr>
            <a:r>
              <a:rPr lang="en-US" sz="4000" kern="0">
                <a:solidFill>
                  <a:srgbClr val="002060"/>
                </a:solidFill>
              </a:rPr>
              <a:t>Chào mừng thầy cô các bạn học sinh đên với tiết âm nhạc</a:t>
            </a:r>
          </a:p>
        </p:txBody>
      </p:sp>
      <p:pic>
        <p:nvPicPr>
          <p:cNvPr id="8" name="nhac tap chung xuat s - Par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14340" y="5029199"/>
            <a:ext cx="609600" cy="6096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80852" y="4831933"/>
            <a:ext cx="246057" cy="197266"/>
          </a:xfrm>
          <a:prstGeom prst="rect">
            <a:avLst/>
          </a:prstGeom>
        </p:spPr>
      </p:pic>
    </p:spTree>
    <p:extLst>
      <p:ext uri="{BB962C8B-B14F-4D97-AF65-F5344CB8AC3E}">
        <p14:creationId xmlns:p14="http://schemas.microsoft.com/office/powerpoint/2010/main" val="21915233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63"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920" y="304800"/>
            <a:ext cx="11480800" cy="630227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8350" y="5201392"/>
            <a:ext cx="4950840" cy="865707"/>
          </a:xfrm>
          <a:prstGeom prst="rect">
            <a:avLst/>
          </a:prstGeom>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807638">
            <a:off x="-1017548" y="3273366"/>
            <a:ext cx="4890001" cy="2822600"/>
          </a:xfrm>
          <a:prstGeom prst="rect">
            <a:avLst/>
          </a:prstGeom>
        </p:spPr>
      </p:pic>
      <p:pic>
        <p:nvPicPr>
          <p:cNvPr id="33" name="Picture 32"/>
          <p:cNvPicPr>
            <a:picLocks noChangeAspect="1"/>
          </p:cNvPicPr>
          <p:nvPr/>
        </p:nvPicPr>
        <p:blipFill>
          <a:blip r:embed="rId7">
            <a:extLst>
              <a:ext uri="{BEBA8EAE-BF5A-486C-A8C5-ECC9F3942E4B}">
                <a14:imgProps xmlns:a14="http://schemas.microsoft.com/office/drawing/2010/main">
                  <a14:imgLayer r:embed="rId8">
                    <a14:imgEffect>
                      <a14:backgroundRemoval t="2166" b="100000" l="10000" r="97692">
                        <a14:backgroundMark x1="23077" y1="12996" x2="80000" y2="13357"/>
                      </a14:backgroundRemoval>
                    </a14:imgEffect>
                  </a14:imgLayer>
                </a14:imgProps>
              </a:ext>
              <a:ext uri="{28A0092B-C50C-407E-A947-70E740481C1C}">
                <a14:useLocalDpi xmlns:a14="http://schemas.microsoft.com/office/drawing/2010/main" val="0"/>
              </a:ext>
            </a:extLst>
          </a:blip>
          <a:stretch>
            <a:fillRect/>
          </a:stretch>
        </p:blipFill>
        <p:spPr>
          <a:xfrm>
            <a:off x="9390548" y="8374467"/>
            <a:ext cx="2041810" cy="2643265"/>
          </a:xfrm>
          <a:prstGeom prst="rect">
            <a:avLst/>
          </a:prstGeom>
        </p:spPr>
      </p:pic>
      <p:pic>
        <p:nvPicPr>
          <p:cNvPr id="5" name="Picture 4"/>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4352" r="100000">
                        <a14:backgroundMark x1="60833" y1="42726" x2="60278" y2="42938"/>
                        <a14:backgroundMark x1="67222" y1="27754" x2="66667" y2="28037"/>
                        <a14:backgroundMark x1="62037" y1="19703" x2="62037" y2="19703"/>
                        <a14:backgroundMark x1="37222" y1="16172" x2="37222" y2="16172"/>
                        <a14:backgroundMark x1="35833" y1="21610" x2="35833" y2="21610"/>
                        <a14:backgroundMark x1="37685" y1="28249" x2="37685" y2="28249"/>
                        <a14:backgroundMark x1="65648" y1="31003" x2="65648" y2="31003"/>
                        <a14:backgroundMark x1="45185" y1="12147" x2="45185" y2="12147"/>
                        <a14:backgroundMark x1="32315" y1="50918" x2="32315" y2="50918"/>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0372053">
            <a:off x="4167467" y="3013116"/>
            <a:ext cx="1853499" cy="2430143"/>
          </a:xfrm>
          <a:prstGeom prst="rect">
            <a:avLst/>
          </a:prstGeom>
        </p:spPr>
      </p:pic>
      <p:pic>
        <p:nvPicPr>
          <p:cNvPr id="75" name="Picture 74"/>
          <p:cNvPicPr>
            <a:picLocks noChangeAspect="1"/>
          </p:cNvPicPr>
          <p:nvPr/>
        </p:nvPicPr>
        <p:blipFill>
          <a:blip r:embed="rId11">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241805" y="3070081"/>
            <a:ext cx="1958185" cy="2473012"/>
          </a:xfrm>
          <a:prstGeom prst="rect">
            <a:avLst/>
          </a:prstGeom>
        </p:spPr>
      </p:pic>
      <p:pic>
        <p:nvPicPr>
          <p:cNvPr id="82" name="Picture 81"/>
          <p:cNvPicPr>
            <a:picLocks noChangeAspect="1"/>
          </p:cNvPicPr>
          <p:nvPr/>
        </p:nvPicPr>
        <p:blipFill>
          <a:blip r:embed="rId13" cstate="print">
            <a:extLst>
              <a:ext uri="{BEBA8EAE-BF5A-486C-A8C5-ECC9F3942E4B}">
                <a14:imgProps xmlns:a14="http://schemas.microsoft.com/office/drawing/2010/main">
                  <a14:imgLayer r:embed="rId14">
                    <a14:imgEffect>
                      <a14:backgroundRemoval t="93" b="98426" l="0" r="100000"/>
                    </a14:imgEffect>
                  </a14:imgLayer>
                </a14:imgProps>
              </a:ext>
              <a:ext uri="{28A0092B-C50C-407E-A947-70E740481C1C}">
                <a14:useLocalDpi xmlns:a14="http://schemas.microsoft.com/office/drawing/2010/main" val="0"/>
              </a:ext>
            </a:extLst>
          </a:blip>
          <a:stretch>
            <a:fillRect/>
          </a:stretch>
        </p:blipFill>
        <p:spPr>
          <a:xfrm>
            <a:off x="5285157" y="3847202"/>
            <a:ext cx="1255777" cy="1506933"/>
          </a:xfrm>
          <a:prstGeom prst="rect">
            <a:avLst/>
          </a:prstGeom>
        </p:spPr>
      </p:pic>
      <p:pic>
        <p:nvPicPr>
          <p:cNvPr id="83" name="Picture 82"/>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100000"/>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786737">
            <a:off x="6302011" y="4125541"/>
            <a:ext cx="856488" cy="1240536"/>
          </a:xfrm>
          <a:prstGeom prst="rect">
            <a:avLst/>
          </a:prstGeom>
        </p:spPr>
      </p:pic>
      <p:pic>
        <p:nvPicPr>
          <p:cNvPr id="84" name="Picture 83"/>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100000"/>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20434596">
            <a:off x="4732600" y="4117795"/>
            <a:ext cx="856488" cy="1240536"/>
          </a:xfrm>
          <a:prstGeom prst="rect">
            <a:avLst/>
          </a:prstGeom>
        </p:spPr>
      </p:pic>
      <p:pic>
        <p:nvPicPr>
          <p:cNvPr id="85" name="Picture 84"/>
          <p:cNvPicPr>
            <a:picLocks noChangeAspect="1"/>
          </p:cNvPicPr>
          <p:nvPr/>
        </p:nvPicPr>
        <p:blipFill>
          <a:blip r:embed="rId17">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3097612">
            <a:off x="3705772" y="4489541"/>
            <a:ext cx="1530163" cy="986386"/>
          </a:xfrm>
          <a:prstGeom prst="rect">
            <a:avLst/>
          </a:prstGeom>
        </p:spPr>
      </p:pic>
      <p:pic>
        <p:nvPicPr>
          <p:cNvPr id="86" name="Picture 85"/>
          <p:cNvPicPr>
            <a:picLocks noChangeAspect="1"/>
          </p:cNvPicPr>
          <p:nvPr/>
        </p:nvPicPr>
        <p:blipFill>
          <a:blip r:embed="rId19" cstate="print">
            <a:extLst>
              <a:ext uri="{BEBA8EAE-BF5A-486C-A8C5-ECC9F3942E4B}">
                <a14:imgProps xmlns:a14="http://schemas.microsoft.com/office/drawing/2010/main">
                  <a14:imgLayer r:embed="rId20">
                    <a14:imgEffect>
                      <a14:backgroundRemoval t="0" b="100000" l="0" r="100000">
                        <a14:foregroundMark x1="64778" y1="7422" x2="86444" y2="24141"/>
                        <a14:foregroundMark x1="81556" y1="18828" x2="81889" y2="25156"/>
                      </a14:backgroundRemoval>
                    </a14:imgEffect>
                  </a14:imgLayer>
                </a14:imgProps>
              </a:ext>
              <a:ext uri="{28A0092B-C50C-407E-A947-70E740481C1C}">
                <a14:useLocalDpi xmlns:a14="http://schemas.microsoft.com/office/drawing/2010/main" val="0"/>
              </a:ext>
            </a:extLst>
          </a:blip>
          <a:stretch>
            <a:fillRect/>
          </a:stretch>
        </p:blipFill>
        <p:spPr>
          <a:xfrm rot="13695999" flipH="1">
            <a:off x="6941459" y="4516264"/>
            <a:ext cx="1106350" cy="1303386"/>
          </a:xfrm>
          <a:prstGeom prst="rect">
            <a:avLst/>
          </a:prstGeom>
        </p:spPr>
      </p:pic>
      <p:pic>
        <p:nvPicPr>
          <p:cNvPr id="87" name="Picture 86"/>
          <p:cNvPicPr>
            <a:picLocks noChangeAspect="1"/>
          </p:cNvPicPr>
          <p:nvPr/>
        </p:nvPicPr>
        <p:blipFill>
          <a:blip r:embed="rId21">
            <a:extLst>
              <a:ext uri="{BEBA8EAE-BF5A-486C-A8C5-ECC9F3942E4B}">
                <a14:imgProps xmlns:a14="http://schemas.microsoft.com/office/drawing/2010/main">
                  <a14:imgLayer r:embed="rId22">
                    <a14:imgEffect>
                      <a14:backgroundRemoval t="0" b="100000" l="0" r="1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0800000">
            <a:off x="4165819" y="4684666"/>
            <a:ext cx="3792016" cy="1215797"/>
          </a:xfrm>
          <a:prstGeom prst="rect">
            <a:avLst/>
          </a:prstGeom>
        </p:spPr>
      </p:pic>
      <p:pic>
        <p:nvPicPr>
          <p:cNvPr id="88" name="Picture 87"/>
          <p:cNvPicPr>
            <a:picLocks noChangeAspect="1"/>
          </p:cNvPicPr>
          <p:nvPr/>
        </p:nvPicPr>
        <p:blipFill>
          <a:blip r:embed="rId23" cstate="print">
            <a:extLst>
              <a:ext uri="{BEBA8EAE-BF5A-486C-A8C5-ECC9F3942E4B}">
                <a14:imgProps xmlns:a14="http://schemas.microsoft.com/office/drawing/2010/main">
                  <a14:imgLayer r:embed="rId24">
                    <a14:imgEffect>
                      <a14:backgroundRemoval t="0" b="100000" l="0" r="100000">
                        <a14:foregroundMark x1="90962" y1="25369" x2="92128" y2="30088"/>
                        <a14:foregroundMark x1="88338" y1="25664" x2="75802" y2="33038"/>
                      </a14:backgroundRemoval>
                    </a14:imgEffect>
                  </a14:imgLayer>
                </a14:imgProps>
              </a:ext>
              <a:ext uri="{28A0092B-C50C-407E-A947-70E740481C1C}">
                <a14:useLocalDpi xmlns:a14="http://schemas.microsoft.com/office/drawing/2010/main" val="0"/>
              </a:ext>
            </a:extLst>
          </a:blip>
          <a:stretch>
            <a:fillRect/>
          </a:stretch>
        </p:blipFill>
        <p:spPr>
          <a:xfrm rot="20840753">
            <a:off x="5794014" y="5269368"/>
            <a:ext cx="669791" cy="661980"/>
          </a:xfrm>
          <a:prstGeom prst="rect">
            <a:avLst/>
          </a:prstGeom>
        </p:spPr>
      </p:pic>
      <p:pic>
        <p:nvPicPr>
          <p:cNvPr id="89" name="Picture 88"/>
          <p:cNvPicPr>
            <a:picLocks noChangeAspect="1"/>
          </p:cNvPicPr>
          <p:nvPr/>
        </p:nvPicPr>
        <p:blipFill>
          <a:blip r:embed="rId25" cstate="print">
            <a:extLst>
              <a:ext uri="{BEBA8EAE-BF5A-486C-A8C5-ECC9F3942E4B}">
                <a14:imgProps xmlns:a14="http://schemas.microsoft.com/office/drawing/2010/main">
                  <a14:imgLayer r:embed="rId26">
                    <a14:imgEffect>
                      <a14:backgroundRemoval t="0" b="100000" l="0" r="100000">
                        <a14:foregroundMark x1="90962" y1="25369" x2="92128" y2="30088"/>
                        <a14:foregroundMark x1="88338" y1="25664" x2="75802" y2="33038"/>
                      </a14:backgroundRemoval>
                    </a14:imgEffect>
                  </a14:imgLayer>
                </a14:imgProps>
              </a:ext>
              <a:ext uri="{28A0092B-C50C-407E-A947-70E740481C1C}">
                <a14:useLocalDpi xmlns:a14="http://schemas.microsoft.com/office/drawing/2010/main" val="0"/>
              </a:ext>
            </a:extLst>
          </a:blip>
          <a:stretch>
            <a:fillRect/>
          </a:stretch>
        </p:blipFill>
        <p:spPr>
          <a:xfrm rot="16504174">
            <a:off x="3922771" y="5190793"/>
            <a:ext cx="596042" cy="589092"/>
          </a:xfrm>
          <a:prstGeom prst="rect">
            <a:avLst/>
          </a:prstGeom>
        </p:spPr>
      </p:pic>
      <p:pic>
        <p:nvPicPr>
          <p:cNvPr id="1028" name="Picture 4" descr="Kết quả hình ảnh cho apple cartoon&quot;"/>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backgroundRemoval t="0" b="99737" l="4222" r="96889"/>
                    </a14:imgEffect>
                    <a14:imgEffect>
                      <a14:brightnessContrast contrast="-20000"/>
                    </a14:imgEffect>
                  </a14:imgLayer>
                </a14:imgProps>
              </a:ext>
              <a:ext uri="{28A0092B-C50C-407E-A947-70E740481C1C}">
                <a14:useLocalDpi xmlns:a14="http://schemas.microsoft.com/office/drawing/2010/main" val="0"/>
              </a:ext>
            </a:extLst>
          </a:blip>
          <a:srcRect l="13593" r="13603" b="2873"/>
          <a:stretch/>
        </p:blipFill>
        <p:spPr bwMode="auto">
          <a:xfrm rot="20948333">
            <a:off x="4805264" y="5154224"/>
            <a:ext cx="662958" cy="68701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4" descr="Kết quả hình ảnh cho apple cartoon&quot;"/>
          <p:cNvPicPr>
            <a:picLocks noChangeAspect="1" noChangeArrowheads="1"/>
          </p:cNvPicPr>
          <p:nvPr/>
        </p:nvPicPr>
        <p:blipFill rotWithShape="1">
          <a:blip r:embed="rId29" cstate="print">
            <a:extLst>
              <a:ext uri="{BEBA8EAE-BF5A-486C-A8C5-ECC9F3942E4B}">
                <a14:imgProps xmlns:a14="http://schemas.microsoft.com/office/drawing/2010/main">
                  <a14:imgLayer r:embed="rId30">
                    <a14:imgEffect>
                      <a14:backgroundRemoval t="0" b="99737" l="4222" r="96889"/>
                    </a14:imgEffect>
                    <a14:imgEffect>
                      <a14:brightnessContrast contrast="-20000"/>
                    </a14:imgEffect>
                  </a14:imgLayer>
                </a14:imgProps>
              </a:ext>
              <a:ext uri="{28A0092B-C50C-407E-A947-70E740481C1C}">
                <a14:useLocalDpi xmlns:a14="http://schemas.microsoft.com/office/drawing/2010/main" val="0"/>
              </a:ext>
            </a:extLst>
          </a:blip>
          <a:srcRect l="13593" r="13603" b="2873"/>
          <a:stretch/>
        </p:blipFill>
        <p:spPr bwMode="auto">
          <a:xfrm rot="20948333" flipH="1">
            <a:off x="6611643" y="5163458"/>
            <a:ext cx="633509" cy="694944"/>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p:cNvPicPr>
            <a:picLocks noChangeAspect="1"/>
          </p:cNvPicPr>
          <p:nvPr/>
        </p:nvPicPr>
        <p:blipFill>
          <a:blip r:embed="rId31" cstate="print">
            <a:extLst>
              <a:ext uri="{BEBA8EAE-BF5A-486C-A8C5-ECC9F3942E4B}">
                <a14:imgProps xmlns:a14="http://schemas.microsoft.com/office/drawing/2010/main">
                  <a14:imgLayer r:embed="rId32">
                    <a14:imgEffect>
                      <a14:backgroundRemoval t="0" b="100000" l="0" r="1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469205" y="5396885"/>
            <a:ext cx="414259" cy="391820"/>
          </a:xfrm>
          <a:prstGeom prst="rect">
            <a:avLst/>
          </a:prstGeom>
        </p:spPr>
      </p:pic>
      <p:pic>
        <p:nvPicPr>
          <p:cNvPr id="92" name="Picture 91"/>
          <p:cNvPicPr>
            <a:picLocks noChangeAspect="1"/>
          </p:cNvPicPr>
          <p:nvPr/>
        </p:nvPicPr>
        <p:blipFill>
          <a:blip r:embed="rId33" cstate="print">
            <a:extLst>
              <a:ext uri="{BEBA8EAE-BF5A-486C-A8C5-ECC9F3942E4B}">
                <a14:imgProps xmlns:a14="http://schemas.microsoft.com/office/drawing/2010/main">
                  <a14:imgLayer r:embed="rId34">
                    <a14:imgEffect>
                      <a14:backgroundRemoval t="0" b="100000" l="0" r="1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5400730" y="5542186"/>
            <a:ext cx="376105" cy="345296"/>
          </a:xfrm>
          <a:prstGeom prst="rect">
            <a:avLst/>
          </a:prstGeom>
        </p:spPr>
      </p:pic>
      <p:pic>
        <p:nvPicPr>
          <p:cNvPr id="93" name="Picture 92"/>
          <p:cNvPicPr>
            <a:picLocks noChangeAspect="1"/>
          </p:cNvPicPr>
          <p:nvPr/>
        </p:nvPicPr>
        <p:blipFill>
          <a:blip r:embed="rId35" cstate="print">
            <a:extLst>
              <a:ext uri="{BEBA8EAE-BF5A-486C-A8C5-ECC9F3942E4B}">
                <a14:imgProps xmlns:a14="http://schemas.microsoft.com/office/drawing/2010/main">
                  <a14:imgLayer r:embed="rId36">
                    <a14:imgEffect>
                      <a14:backgroundRemoval t="0" b="100000" l="0" r="1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0771448">
            <a:off x="6343900" y="5549391"/>
            <a:ext cx="350464" cy="345296"/>
          </a:xfrm>
          <a:prstGeom prst="rect">
            <a:avLst/>
          </a:prstGeom>
        </p:spPr>
      </p:pic>
      <p:pic>
        <p:nvPicPr>
          <p:cNvPr id="94" name="Picture 93"/>
          <p:cNvPicPr>
            <a:picLocks noChangeAspect="1"/>
          </p:cNvPicPr>
          <p:nvPr/>
        </p:nvPicPr>
        <p:blipFill>
          <a:blip r:embed="rId35" cstate="print">
            <a:extLst>
              <a:ext uri="{BEBA8EAE-BF5A-486C-A8C5-ECC9F3942E4B}">
                <a14:imgProps xmlns:a14="http://schemas.microsoft.com/office/drawing/2010/main">
                  <a14:imgLayer r:embed="rId36">
                    <a14:imgEffect>
                      <a14:backgroundRemoval t="0" b="100000" l="0" r="1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0771448">
            <a:off x="7197168" y="5487543"/>
            <a:ext cx="350464" cy="345296"/>
          </a:xfrm>
          <a:prstGeom prst="rect">
            <a:avLst/>
          </a:prstGeom>
        </p:spPr>
      </p:pic>
      <p:pic>
        <p:nvPicPr>
          <p:cNvPr id="95" name="Picture 94"/>
          <p:cNvPicPr>
            <a:picLocks noChangeAspect="1"/>
          </p:cNvPicPr>
          <p:nvPr/>
        </p:nvPicPr>
        <p:blipFill>
          <a:blip r:embed="rId23" cstate="print">
            <a:extLst>
              <a:ext uri="{BEBA8EAE-BF5A-486C-A8C5-ECC9F3942E4B}">
                <a14:imgProps xmlns:a14="http://schemas.microsoft.com/office/drawing/2010/main">
                  <a14:imgLayer r:embed="rId24">
                    <a14:imgEffect>
                      <a14:backgroundRemoval t="0" b="100000" l="0" r="100000">
                        <a14:foregroundMark x1="90962" y1="25369" x2="92128" y2="30088"/>
                        <a14:foregroundMark x1="88338" y1="25664" x2="75802" y2="33038"/>
                      </a14:backgroundRemoval>
                    </a14:imgEffect>
                  </a14:imgLayer>
                </a14:imgProps>
              </a:ext>
              <a:ext uri="{28A0092B-C50C-407E-A947-70E740481C1C}">
                <a14:useLocalDpi xmlns:a14="http://schemas.microsoft.com/office/drawing/2010/main" val="0"/>
              </a:ext>
            </a:extLst>
          </a:blip>
          <a:stretch>
            <a:fillRect/>
          </a:stretch>
        </p:blipFill>
        <p:spPr>
          <a:xfrm rot="18937763">
            <a:off x="7423070" y="5088476"/>
            <a:ext cx="669791" cy="661980"/>
          </a:xfrm>
          <a:prstGeom prst="rect">
            <a:avLst/>
          </a:prstGeom>
        </p:spPr>
      </p:pic>
      <p:sp>
        <p:nvSpPr>
          <p:cNvPr id="4" name="TextBox 3"/>
          <p:cNvSpPr txBox="1"/>
          <p:nvPr/>
        </p:nvSpPr>
        <p:spPr>
          <a:xfrm>
            <a:off x="1320800" y="640080"/>
            <a:ext cx="10292080" cy="2123658"/>
          </a:xfrm>
          <a:prstGeom prst="rect">
            <a:avLst/>
          </a:prstGeom>
          <a:noFill/>
        </p:spPr>
        <p:txBody>
          <a:bodyPr wrap="square" rtlCol="0">
            <a:spAutoFit/>
          </a:bodyPr>
          <a:lstStyle/>
          <a:p>
            <a:pPr algn="ctr"/>
            <a:r>
              <a:rPr lang="en-US" sz="3200" b="1" dirty="0">
                <a:ln w="12700">
                  <a:noFill/>
                </a:ln>
                <a:solidFill>
                  <a:srgbClr val="FFFF00"/>
                </a:solidFill>
                <a:latin typeface="Times New Roman" panose="02020603050405020304" pitchFamily="18" charset="0"/>
                <a:cs typeface="Times New Roman" panose="02020603050405020304" pitchFamily="18" charset="0"/>
              </a:rPr>
              <a:t>TRÒ CHƠI: BÀY MÂM NGŨ QUẢ</a:t>
            </a:r>
          </a:p>
          <a:p>
            <a:pPr algn="just"/>
            <a:endParaRPr lang="en-US" sz="2400" b="1" i="1" dirty="0">
              <a:ln w="12700">
                <a:noFill/>
              </a:ln>
              <a:solidFill>
                <a:srgbClr val="FFFF00"/>
              </a:solidFill>
              <a:latin typeface="Times New Roman" panose="02020603050405020304" pitchFamily="18" charset="0"/>
              <a:cs typeface="Times New Roman" panose="02020603050405020304" pitchFamily="18" charset="0"/>
            </a:endParaRPr>
          </a:p>
          <a:p>
            <a:pPr algn="just"/>
            <a:r>
              <a:rPr lang="en-US" sz="2400" b="1" i="1" dirty="0">
                <a:ln w="12700">
                  <a:noFill/>
                </a:ln>
                <a:solidFill>
                  <a:srgbClr val="FFFF00"/>
                </a:solidFill>
                <a:latin typeface="Times New Roman" panose="02020603050405020304" pitchFamily="18" charset="0"/>
                <a:cs typeface="Times New Roman" panose="02020603050405020304" pitchFamily="18" charset="0"/>
              </a:rPr>
              <a:t>BÉ HÃY GIÚP BỐ MẸ BÀY MÂM NGŨ QUẢ ĐÓN LỘC VÀO NHÀ BẰNG CÁCH ĐIỀN SỐ THỨ TỰ SAO CHO ĐÚNG VỚI LỜI CA CỦA BÀI HÁT SẮP ĐẾN TẾT RỒI. MỖI SỐ THỨ TỰ ĐÚNG ĐƯỢC CHỌN MỘT LOẠI QUẢ</a:t>
            </a:r>
            <a:r>
              <a:rPr lang="en-US" sz="2800" b="1" i="1" dirty="0">
                <a:ln w="12700">
                  <a:noFill/>
                </a:ln>
                <a:solidFill>
                  <a:srgbClr val="FFFF00"/>
                </a:solidFill>
                <a:latin typeface="Times New Roman" panose="02020603050405020304" pitchFamily="18" charset="0"/>
                <a:cs typeface="Times New Roman" panose="02020603050405020304" pitchFamily="18" charset="0"/>
              </a:rPr>
              <a:t>.</a:t>
            </a:r>
          </a:p>
        </p:txBody>
      </p:sp>
      <p:pic>
        <p:nvPicPr>
          <p:cNvPr id="3" name="NGHE NHAC SAP DEN TET ROI">
            <a:hlinkClick r:id="" action="ppaction://media"/>
            <a:extLst>
              <a:ext uri="{FF2B5EF4-FFF2-40B4-BE49-F238E27FC236}">
                <a16:creationId xmlns:a16="http://schemas.microsoft.com/office/drawing/2014/main" id="{E8CAB1C5-C440-4890-B2CD-525323D28B72}"/>
              </a:ext>
            </a:extLst>
          </p:cNvPr>
          <p:cNvPicPr>
            <a:picLocks noChangeAspect="1"/>
          </p:cNvPicPr>
          <p:nvPr>
            <a:audioFile r:link="rId2"/>
            <p:extLst>
              <p:ext uri="{DAA4B4D4-6D71-4841-9C94-3DE7FCFB9230}">
                <p14:media xmlns:p14="http://schemas.microsoft.com/office/powerpoint/2010/main" r:embed="rId1"/>
              </p:ext>
            </p:extLst>
          </p:nvPr>
        </p:nvPicPr>
        <p:blipFill>
          <a:blip r:embed="rId37"/>
          <a:stretch>
            <a:fillRect/>
          </a:stretch>
        </p:blipFill>
        <p:spPr>
          <a:xfrm>
            <a:off x="711200" y="1850356"/>
            <a:ext cx="609600" cy="609600"/>
          </a:xfrm>
          <a:prstGeom prst="rect">
            <a:avLst/>
          </a:prstGeom>
        </p:spPr>
      </p:pic>
    </p:spTree>
    <p:extLst>
      <p:ext uri="{BB962C8B-B14F-4D97-AF65-F5344CB8AC3E}">
        <p14:creationId xmlns:p14="http://schemas.microsoft.com/office/powerpoint/2010/main" val="396940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10" presetClass="entr" presetSubtype="0" repeatCount="400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
                <p:cTn id="10"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9A0831-1ADB-4CB1-9B88-F289178D45E9}"/>
              </a:ext>
            </a:extLst>
          </p:cNvPr>
          <p:cNvPicPr>
            <a:picLocks noChangeAspect="1"/>
          </p:cNvPicPr>
          <p:nvPr/>
        </p:nvPicPr>
        <p:blipFill rotWithShape="1">
          <a:blip r:embed="rId3"/>
          <a:srcRect l="25500" t="31170" r="22116" b="27989"/>
          <a:stretch/>
        </p:blipFill>
        <p:spPr>
          <a:xfrm>
            <a:off x="190680" y="647114"/>
            <a:ext cx="11810640" cy="5176911"/>
          </a:xfrm>
          <a:prstGeom prst="rect">
            <a:avLst/>
          </a:prstGeom>
        </p:spPr>
      </p:pic>
      <p:sp>
        <p:nvSpPr>
          <p:cNvPr id="6" name="TextBox 5">
            <a:extLst>
              <a:ext uri="{FF2B5EF4-FFF2-40B4-BE49-F238E27FC236}">
                <a16:creationId xmlns:a16="http://schemas.microsoft.com/office/drawing/2014/main" id="{3914457F-F368-4ED6-9DF5-5DBA2ABDCBBF}"/>
              </a:ext>
            </a:extLst>
          </p:cNvPr>
          <p:cNvSpPr txBox="1"/>
          <p:nvPr/>
        </p:nvSpPr>
        <p:spPr>
          <a:xfrm>
            <a:off x="900333" y="5856943"/>
            <a:ext cx="759655" cy="707886"/>
          </a:xfrm>
          <a:prstGeom prst="rect">
            <a:avLst/>
          </a:prstGeom>
          <a:noFill/>
          <a:ln>
            <a:solidFill>
              <a:schemeClr val="accent2"/>
            </a:solidFill>
          </a:ln>
        </p:spPr>
        <p:txBody>
          <a:bodyPr wrap="square" rtlCol="0">
            <a:spAutoFit/>
          </a:bodyPr>
          <a:lstStyle/>
          <a:p>
            <a:pPr algn="ctr"/>
            <a:r>
              <a:rPr lang="en-US" sz="4000" dirty="0"/>
              <a:t>1</a:t>
            </a:r>
          </a:p>
        </p:txBody>
      </p:sp>
      <p:sp>
        <p:nvSpPr>
          <p:cNvPr id="8" name="TextBox 7">
            <a:extLst>
              <a:ext uri="{FF2B5EF4-FFF2-40B4-BE49-F238E27FC236}">
                <a16:creationId xmlns:a16="http://schemas.microsoft.com/office/drawing/2014/main" id="{1D8BFFC8-C67C-4420-9209-B584A55E67AA}"/>
              </a:ext>
            </a:extLst>
          </p:cNvPr>
          <p:cNvSpPr txBox="1"/>
          <p:nvPr/>
        </p:nvSpPr>
        <p:spPr>
          <a:xfrm>
            <a:off x="464232" y="1819515"/>
            <a:ext cx="759655" cy="707886"/>
          </a:xfrm>
          <a:prstGeom prst="rect">
            <a:avLst/>
          </a:prstGeom>
          <a:noFill/>
          <a:ln>
            <a:solidFill>
              <a:schemeClr val="bg1"/>
            </a:solidFill>
          </a:ln>
        </p:spPr>
        <p:txBody>
          <a:bodyPr wrap="square" rtlCol="0">
            <a:spAutoFit/>
          </a:bodyPr>
          <a:lstStyle/>
          <a:p>
            <a:pPr algn="ctr"/>
            <a:r>
              <a:rPr lang="en-US" sz="4000" dirty="0"/>
              <a:t>1</a:t>
            </a:r>
          </a:p>
        </p:txBody>
      </p:sp>
      <p:sp>
        <p:nvSpPr>
          <p:cNvPr id="10" name="TextBox 9">
            <a:extLst>
              <a:ext uri="{FF2B5EF4-FFF2-40B4-BE49-F238E27FC236}">
                <a16:creationId xmlns:a16="http://schemas.microsoft.com/office/drawing/2014/main" id="{EE28018A-AF3F-4A53-9ED4-E32379076BC6}"/>
              </a:ext>
            </a:extLst>
          </p:cNvPr>
          <p:cNvSpPr txBox="1"/>
          <p:nvPr/>
        </p:nvSpPr>
        <p:spPr>
          <a:xfrm>
            <a:off x="6485206" y="4713100"/>
            <a:ext cx="759655" cy="707886"/>
          </a:xfrm>
          <a:prstGeom prst="rect">
            <a:avLst/>
          </a:prstGeom>
          <a:noFill/>
          <a:ln>
            <a:solidFill>
              <a:schemeClr val="bg1"/>
            </a:solidFill>
          </a:ln>
        </p:spPr>
        <p:txBody>
          <a:bodyPr wrap="square" rtlCol="0">
            <a:spAutoFit/>
          </a:bodyPr>
          <a:lstStyle/>
          <a:p>
            <a:pPr algn="ctr"/>
            <a:r>
              <a:rPr lang="en-US" sz="4000" dirty="0"/>
              <a:t>2</a:t>
            </a:r>
          </a:p>
        </p:txBody>
      </p:sp>
      <p:sp>
        <p:nvSpPr>
          <p:cNvPr id="11" name="Arrow: Right 10">
            <a:hlinkClick r:id="rId4" action="ppaction://hlinksldjump"/>
            <a:extLst>
              <a:ext uri="{FF2B5EF4-FFF2-40B4-BE49-F238E27FC236}">
                <a16:creationId xmlns:a16="http://schemas.microsoft.com/office/drawing/2014/main" id="{31E41BD3-9118-4343-A149-5131E10A93DF}"/>
              </a:ext>
            </a:extLst>
          </p:cNvPr>
          <p:cNvSpPr/>
          <p:nvPr/>
        </p:nvSpPr>
        <p:spPr>
          <a:xfrm>
            <a:off x="10480431" y="5856943"/>
            <a:ext cx="984738" cy="707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E7F8E11-B958-4ADE-8260-342AF58D0FFE}"/>
              </a:ext>
            </a:extLst>
          </p:cNvPr>
          <p:cNvSpPr txBox="1"/>
          <p:nvPr/>
        </p:nvSpPr>
        <p:spPr>
          <a:xfrm>
            <a:off x="2138289" y="5861726"/>
            <a:ext cx="759655" cy="707886"/>
          </a:xfrm>
          <a:prstGeom prst="rect">
            <a:avLst/>
          </a:prstGeom>
          <a:noFill/>
          <a:ln>
            <a:solidFill>
              <a:schemeClr val="accent2"/>
            </a:solidFill>
          </a:ln>
        </p:spPr>
        <p:txBody>
          <a:bodyPr wrap="square" rtlCol="0">
            <a:spAutoFit/>
          </a:bodyPr>
          <a:lstStyle/>
          <a:p>
            <a:pPr algn="ctr"/>
            <a:r>
              <a:rPr lang="en-US" sz="4000" dirty="0"/>
              <a:t>2</a:t>
            </a:r>
          </a:p>
        </p:txBody>
      </p:sp>
      <p:sp>
        <p:nvSpPr>
          <p:cNvPr id="16" name="TextBox 15">
            <a:extLst>
              <a:ext uri="{FF2B5EF4-FFF2-40B4-BE49-F238E27FC236}">
                <a16:creationId xmlns:a16="http://schemas.microsoft.com/office/drawing/2014/main" id="{E821AE17-6205-41B6-B7DE-A5157DDBC4ED}"/>
              </a:ext>
            </a:extLst>
          </p:cNvPr>
          <p:cNvSpPr txBox="1"/>
          <p:nvPr/>
        </p:nvSpPr>
        <p:spPr>
          <a:xfrm>
            <a:off x="464232" y="2721114"/>
            <a:ext cx="759655" cy="707886"/>
          </a:xfrm>
          <a:prstGeom prst="rect">
            <a:avLst/>
          </a:prstGeom>
          <a:noFill/>
          <a:ln>
            <a:solidFill>
              <a:schemeClr val="bg1"/>
            </a:solidFill>
          </a:ln>
        </p:spPr>
        <p:txBody>
          <a:bodyPr wrap="square" rtlCol="0">
            <a:spAutoFit/>
          </a:bodyPr>
          <a:lstStyle/>
          <a:p>
            <a:pPr algn="ctr"/>
            <a:r>
              <a:rPr lang="en-US" sz="4000" dirty="0"/>
              <a:t>3</a:t>
            </a:r>
          </a:p>
        </p:txBody>
      </p:sp>
      <p:sp>
        <p:nvSpPr>
          <p:cNvPr id="17" name="TextBox 16">
            <a:extLst>
              <a:ext uri="{FF2B5EF4-FFF2-40B4-BE49-F238E27FC236}">
                <a16:creationId xmlns:a16="http://schemas.microsoft.com/office/drawing/2014/main" id="{EC4B41E1-545C-4655-AC0F-BCD22B256342}"/>
              </a:ext>
            </a:extLst>
          </p:cNvPr>
          <p:cNvSpPr txBox="1"/>
          <p:nvPr/>
        </p:nvSpPr>
        <p:spPr>
          <a:xfrm>
            <a:off x="6471138" y="2853490"/>
            <a:ext cx="759655" cy="707886"/>
          </a:xfrm>
          <a:prstGeom prst="rect">
            <a:avLst/>
          </a:prstGeom>
          <a:noFill/>
          <a:ln>
            <a:solidFill>
              <a:schemeClr val="bg1"/>
            </a:solidFill>
          </a:ln>
        </p:spPr>
        <p:txBody>
          <a:bodyPr wrap="square" rtlCol="0">
            <a:spAutoFit/>
          </a:bodyPr>
          <a:lstStyle/>
          <a:p>
            <a:pPr algn="ctr"/>
            <a:r>
              <a:rPr lang="en-US" sz="4000" dirty="0"/>
              <a:t>4</a:t>
            </a:r>
          </a:p>
        </p:txBody>
      </p:sp>
      <p:sp>
        <p:nvSpPr>
          <p:cNvPr id="18" name="TextBox 17">
            <a:extLst>
              <a:ext uri="{FF2B5EF4-FFF2-40B4-BE49-F238E27FC236}">
                <a16:creationId xmlns:a16="http://schemas.microsoft.com/office/drawing/2014/main" id="{13246C9E-664E-44E7-81CE-A8E5C741BCA3}"/>
              </a:ext>
            </a:extLst>
          </p:cNvPr>
          <p:cNvSpPr txBox="1"/>
          <p:nvPr/>
        </p:nvSpPr>
        <p:spPr>
          <a:xfrm>
            <a:off x="3376245" y="5856943"/>
            <a:ext cx="759655" cy="707886"/>
          </a:xfrm>
          <a:prstGeom prst="rect">
            <a:avLst/>
          </a:prstGeom>
          <a:noFill/>
          <a:ln>
            <a:solidFill>
              <a:schemeClr val="accent2"/>
            </a:solidFill>
          </a:ln>
        </p:spPr>
        <p:txBody>
          <a:bodyPr wrap="square" rtlCol="0">
            <a:spAutoFit/>
          </a:bodyPr>
          <a:lstStyle/>
          <a:p>
            <a:pPr algn="ctr"/>
            <a:r>
              <a:rPr lang="en-US" sz="4000" dirty="0"/>
              <a:t>3</a:t>
            </a:r>
          </a:p>
        </p:txBody>
      </p:sp>
      <p:sp>
        <p:nvSpPr>
          <p:cNvPr id="19" name="TextBox 18">
            <a:extLst>
              <a:ext uri="{FF2B5EF4-FFF2-40B4-BE49-F238E27FC236}">
                <a16:creationId xmlns:a16="http://schemas.microsoft.com/office/drawing/2014/main" id="{B8673C33-4D59-4AAC-BD9A-0096BB8CF1FC}"/>
              </a:ext>
            </a:extLst>
          </p:cNvPr>
          <p:cNvSpPr txBox="1"/>
          <p:nvPr/>
        </p:nvSpPr>
        <p:spPr>
          <a:xfrm>
            <a:off x="464231" y="4621520"/>
            <a:ext cx="759655" cy="707886"/>
          </a:xfrm>
          <a:prstGeom prst="rect">
            <a:avLst/>
          </a:prstGeom>
          <a:noFill/>
          <a:ln>
            <a:solidFill>
              <a:schemeClr val="bg1"/>
            </a:solidFill>
          </a:ln>
        </p:spPr>
        <p:txBody>
          <a:bodyPr wrap="square" rtlCol="0">
            <a:spAutoFit/>
          </a:bodyPr>
          <a:lstStyle/>
          <a:p>
            <a:pPr algn="ctr"/>
            <a:r>
              <a:rPr lang="en-US" sz="4000" dirty="0"/>
              <a:t>5</a:t>
            </a:r>
          </a:p>
        </p:txBody>
      </p:sp>
      <p:sp>
        <p:nvSpPr>
          <p:cNvPr id="20" name="TextBox 19">
            <a:extLst>
              <a:ext uri="{FF2B5EF4-FFF2-40B4-BE49-F238E27FC236}">
                <a16:creationId xmlns:a16="http://schemas.microsoft.com/office/drawing/2014/main" id="{1F3B34A7-2794-434B-A0DB-2DE963BA2B01}"/>
              </a:ext>
            </a:extLst>
          </p:cNvPr>
          <p:cNvSpPr txBox="1"/>
          <p:nvPr/>
        </p:nvSpPr>
        <p:spPr>
          <a:xfrm>
            <a:off x="6471137" y="3751783"/>
            <a:ext cx="759655" cy="707886"/>
          </a:xfrm>
          <a:prstGeom prst="rect">
            <a:avLst/>
          </a:prstGeom>
          <a:noFill/>
          <a:ln>
            <a:solidFill>
              <a:schemeClr val="bg1"/>
            </a:solidFill>
          </a:ln>
        </p:spPr>
        <p:txBody>
          <a:bodyPr wrap="square" rtlCol="0">
            <a:spAutoFit/>
          </a:bodyPr>
          <a:lstStyle/>
          <a:p>
            <a:pPr algn="ctr"/>
            <a:r>
              <a:rPr lang="en-US" sz="4000" dirty="0"/>
              <a:t>6</a:t>
            </a:r>
          </a:p>
        </p:txBody>
      </p:sp>
      <p:sp>
        <p:nvSpPr>
          <p:cNvPr id="21" name="TextBox 20">
            <a:extLst>
              <a:ext uri="{FF2B5EF4-FFF2-40B4-BE49-F238E27FC236}">
                <a16:creationId xmlns:a16="http://schemas.microsoft.com/office/drawing/2014/main" id="{5AA79329-6AF0-4341-963A-34A27155C8E9}"/>
              </a:ext>
            </a:extLst>
          </p:cNvPr>
          <p:cNvSpPr txBox="1"/>
          <p:nvPr/>
        </p:nvSpPr>
        <p:spPr>
          <a:xfrm>
            <a:off x="4614200" y="5856943"/>
            <a:ext cx="759655" cy="707886"/>
          </a:xfrm>
          <a:prstGeom prst="rect">
            <a:avLst/>
          </a:prstGeom>
          <a:noFill/>
          <a:ln>
            <a:solidFill>
              <a:schemeClr val="accent2"/>
            </a:solidFill>
          </a:ln>
        </p:spPr>
        <p:txBody>
          <a:bodyPr wrap="square" rtlCol="0">
            <a:spAutoFit/>
          </a:bodyPr>
          <a:lstStyle/>
          <a:p>
            <a:pPr algn="ctr"/>
            <a:r>
              <a:rPr lang="en-US" sz="4000" dirty="0"/>
              <a:t>4</a:t>
            </a:r>
          </a:p>
        </p:txBody>
      </p:sp>
      <p:sp>
        <p:nvSpPr>
          <p:cNvPr id="22" name="TextBox 21">
            <a:extLst>
              <a:ext uri="{FF2B5EF4-FFF2-40B4-BE49-F238E27FC236}">
                <a16:creationId xmlns:a16="http://schemas.microsoft.com/office/drawing/2014/main" id="{995ADC13-6D86-480A-B5D6-66D172EFC7DE}"/>
              </a:ext>
            </a:extLst>
          </p:cNvPr>
          <p:cNvSpPr txBox="1"/>
          <p:nvPr/>
        </p:nvSpPr>
        <p:spPr>
          <a:xfrm>
            <a:off x="464231" y="3688408"/>
            <a:ext cx="759655" cy="707886"/>
          </a:xfrm>
          <a:prstGeom prst="rect">
            <a:avLst/>
          </a:prstGeom>
          <a:noFill/>
          <a:ln>
            <a:solidFill>
              <a:schemeClr val="bg1"/>
            </a:solidFill>
          </a:ln>
        </p:spPr>
        <p:txBody>
          <a:bodyPr wrap="square" rtlCol="0">
            <a:spAutoFit/>
          </a:bodyPr>
          <a:lstStyle/>
          <a:p>
            <a:pPr algn="ctr"/>
            <a:r>
              <a:rPr lang="en-US" sz="4000" dirty="0"/>
              <a:t>7</a:t>
            </a:r>
          </a:p>
        </p:txBody>
      </p:sp>
      <p:sp>
        <p:nvSpPr>
          <p:cNvPr id="23" name="TextBox 22">
            <a:extLst>
              <a:ext uri="{FF2B5EF4-FFF2-40B4-BE49-F238E27FC236}">
                <a16:creationId xmlns:a16="http://schemas.microsoft.com/office/drawing/2014/main" id="{9DCB1A39-3ADA-421D-AE7D-8D07BC99BEBD}"/>
              </a:ext>
            </a:extLst>
          </p:cNvPr>
          <p:cNvSpPr txBox="1"/>
          <p:nvPr/>
        </p:nvSpPr>
        <p:spPr>
          <a:xfrm>
            <a:off x="6485206" y="1899421"/>
            <a:ext cx="759655" cy="707886"/>
          </a:xfrm>
          <a:prstGeom prst="rect">
            <a:avLst/>
          </a:prstGeom>
          <a:noFill/>
          <a:ln>
            <a:solidFill>
              <a:schemeClr val="bg1"/>
            </a:solidFill>
          </a:ln>
        </p:spPr>
        <p:txBody>
          <a:bodyPr wrap="square" rtlCol="0">
            <a:spAutoFit/>
          </a:bodyPr>
          <a:lstStyle/>
          <a:p>
            <a:pPr algn="ctr"/>
            <a:r>
              <a:rPr lang="en-US" sz="4000" dirty="0"/>
              <a:t>8</a:t>
            </a:r>
          </a:p>
        </p:txBody>
      </p:sp>
      <p:sp>
        <p:nvSpPr>
          <p:cNvPr id="27" name="TextBox 26">
            <a:extLst>
              <a:ext uri="{FF2B5EF4-FFF2-40B4-BE49-F238E27FC236}">
                <a16:creationId xmlns:a16="http://schemas.microsoft.com/office/drawing/2014/main" id="{45C53D70-9529-4728-8ADC-3872AE58236F}"/>
              </a:ext>
            </a:extLst>
          </p:cNvPr>
          <p:cNvSpPr txBox="1"/>
          <p:nvPr/>
        </p:nvSpPr>
        <p:spPr>
          <a:xfrm>
            <a:off x="5838083" y="5856943"/>
            <a:ext cx="759655" cy="707886"/>
          </a:xfrm>
          <a:prstGeom prst="rect">
            <a:avLst/>
          </a:prstGeom>
          <a:noFill/>
          <a:ln>
            <a:solidFill>
              <a:schemeClr val="accent2"/>
            </a:solidFill>
          </a:ln>
        </p:spPr>
        <p:txBody>
          <a:bodyPr wrap="square" rtlCol="0">
            <a:spAutoFit/>
          </a:bodyPr>
          <a:lstStyle/>
          <a:p>
            <a:pPr algn="ctr"/>
            <a:r>
              <a:rPr lang="en-US" sz="4000" dirty="0"/>
              <a:t>5</a:t>
            </a:r>
          </a:p>
        </p:txBody>
      </p:sp>
      <p:sp>
        <p:nvSpPr>
          <p:cNvPr id="29" name="TextBox 28">
            <a:extLst>
              <a:ext uri="{FF2B5EF4-FFF2-40B4-BE49-F238E27FC236}">
                <a16:creationId xmlns:a16="http://schemas.microsoft.com/office/drawing/2014/main" id="{96061394-A64F-4734-A386-6941F608DAE8}"/>
              </a:ext>
            </a:extLst>
          </p:cNvPr>
          <p:cNvSpPr txBox="1"/>
          <p:nvPr/>
        </p:nvSpPr>
        <p:spPr>
          <a:xfrm>
            <a:off x="7076045" y="5856943"/>
            <a:ext cx="759655" cy="707886"/>
          </a:xfrm>
          <a:prstGeom prst="rect">
            <a:avLst/>
          </a:prstGeom>
          <a:noFill/>
          <a:ln>
            <a:solidFill>
              <a:schemeClr val="accent2"/>
            </a:solidFill>
          </a:ln>
        </p:spPr>
        <p:txBody>
          <a:bodyPr wrap="square" rtlCol="0">
            <a:spAutoFit/>
          </a:bodyPr>
          <a:lstStyle/>
          <a:p>
            <a:pPr algn="ctr"/>
            <a:r>
              <a:rPr lang="en-US" sz="4000" dirty="0"/>
              <a:t>6</a:t>
            </a:r>
          </a:p>
        </p:txBody>
      </p:sp>
      <p:sp>
        <p:nvSpPr>
          <p:cNvPr id="31" name="TextBox 30">
            <a:extLst>
              <a:ext uri="{FF2B5EF4-FFF2-40B4-BE49-F238E27FC236}">
                <a16:creationId xmlns:a16="http://schemas.microsoft.com/office/drawing/2014/main" id="{AC8EFFD7-CEF6-46A4-8F02-11E054255F91}"/>
              </a:ext>
            </a:extLst>
          </p:cNvPr>
          <p:cNvSpPr txBox="1"/>
          <p:nvPr/>
        </p:nvSpPr>
        <p:spPr>
          <a:xfrm>
            <a:off x="8314007" y="5856943"/>
            <a:ext cx="759655" cy="707886"/>
          </a:xfrm>
          <a:prstGeom prst="rect">
            <a:avLst/>
          </a:prstGeom>
          <a:noFill/>
          <a:ln>
            <a:solidFill>
              <a:schemeClr val="accent2"/>
            </a:solidFill>
          </a:ln>
        </p:spPr>
        <p:txBody>
          <a:bodyPr wrap="square" rtlCol="0">
            <a:spAutoFit/>
          </a:bodyPr>
          <a:lstStyle/>
          <a:p>
            <a:pPr algn="ctr"/>
            <a:r>
              <a:rPr lang="en-US" sz="4000" dirty="0"/>
              <a:t>7</a:t>
            </a:r>
          </a:p>
        </p:txBody>
      </p:sp>
      <p:sp>
        <p:nvSpPr>
          <p:cNvPr id="33" name="TextBox 32">
            <a:extLst>
              <a:ext uri="{FF2B5EF4-FFF2-40B4-BE49-F238E27FC236}">
                <a16:creationId xmlns:a16="http://schemas.microsoft.com/office/drawing/2014/main" id="{36EA1D4B-BA7E-4A00-86BC-B6AF75B2EC12}"/>
              </a:ext>
            </a:extLst>
          </p:cNvPr>
          <p:cNvSpPr txBox="1"/>
          <p:nvPr/>
        </p:nvSpPr>
        <p:spPr>
          <a:xfrm>
            <a:off x="9551969" y="5856943"/>
            <a:ext cx="759655" cy="707886"/>
          </a:xfrm>
          <a:prstGeom prst="rect">
            <a:avLst/>
          </a:prstGeom>
          <a:noFill/>
          <a:ln>
            <a:solidFill>
              <a:schemeClr val="accent2"/>
            </a:solidFill>
          </a:ln>
        </p:spPr>
        <p:txBody>
          <a:bodyPr wrap="square" rtlCol="0">
            <a:spAutoFit/>
          </a:bodyPr>
          <a:lstStyle/>
          <a:p>
            <a:pPr algn="ctr"/>
            <a:r>
              <a:rPr lang="en-US" sz="4000" dirty="0"/>
              <a:t>8</a:t>
            </a:r>
          </a:p>
        </p:txBody>
      </p:sp>
    </p:spTree>
    <p:custDataLst>
      <p:tags r:id="rId1"/>
    </p:custDataLst>
    <p:extLst>
      <p:ext uri="{BB962C8B-B14F-4D97-AF65-F5344CB8AC3E}">
        <p14:creationId xmlns:p14="http://schemas.microsoft.com/office/powerpoint/2010/main" val="1813546675"/>
      </p:ext>
    </p:extLst>
  </p:cSld>
  <p:clrMapOvr>
    <a:masterClrMapping/>
  </p:clrMapOvr>
  <mc:AlternateContent xmlns:mc="http://schemas.openxmlformats.org/markup-compatibility/2006" xmlns:p14="http://schemas.microsoft.com/office/powerpoint/2010/main">
    <mc:Choice Requires="p14">
      <p:transition spd="slow" p14:dur="2000" advTm="22588"/>
    </mc:Choice>
    <mc:Fallback xmlns="">
      <p:transition spd="slow" advTm="225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6" presetClass="entr" presetSubtype="16"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circle(in)">
                                      <p:cBhvr>
                                        <p:cTn id="9" dur="25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hidden"/>
                                      </p:to>
                                    </p:set>
                                  </p:childTnLst>
                                </p:cTn>
                              </p:par>
                              <p:par>
                                <p:cTn id="14" presetID="6"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5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hidden"/>
                                      </p:to>
                                    </p:set>
                                  </p:childTnLst>
                                </p:cTn>
                              </p:par>
                              <p:par>
                                <p:cTn id="21" presetID="6" presetClass="entr" presetSubtype="16"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ircle(in)">
                                      <p:cBhvr>
                                        <p:cTn id="23" dur="25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hidden"/>
                                      </p:to>
                                    </p:set>
                                  </p:childTnLst>
                                </p:cTn>
                              </p:par>
                              <p:par>
                                <p:cTn id="28" presetID="6" presetClass="entr" presetSubtype="16"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circle(in)">
                                      <p:cBhvr>
                                        <p:cTn id="30" dur="25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hidden"/>
                                      </p:to>
                                    </p:set>
                                  </p:childTnLst>
                                </p:cTn>
                              </p:par>
                              <p:par>
                                <p:cTn id="35" presetID="6" presetClass="entr" presetSubtype="16"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circle(in)">
                                      <p:cBhvr>
                                        <p:cTn id="37" dur="25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hidden"/>
                                      </p:to>
                                    </p:set>
                                  </p:childTnLst>
                                </p:cTn>
                              </p:par>
                              <p:par>
                                <p:cTn id="42" presetID="6" presetClass="entr" presetSubtype="16"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circle(in)">
                                      <p:cBhvr>
                                        <p:cTn id="44" dur="25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hidden"/>
                                      </p:to>
                                    </p:set>
                                  </p:childTnLst>
                                </p:cTn>
                              </p:par>
                              <p:par>
                                <p:cTn id="49" presetID="6" presetClass="entr" presetSubtype="16"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circle(in)">
                                      <p:cBhvr>
                                        <p:cTn id="51" dur="25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0" nodeType="clickEffect">
                                  <p:stCondLst>
                                    <p:cond delay="0"/>
                                  </p:stCondLst>
                                  <p:childTnLst>
                                    <p:set>
                                      <p:cBhvr>
                                        <p:cTn id="55" dur="1" fill="hold">
                                          <p:stCondLst>
                                            <p:cond delay="0"/>
                                          </p:stCondLst>
                                        </p:cTn>
                                        <p:tgtEl>
                                          <p:spTgt spid="33"/>
                                        </p:tgtEl>
                                        <p:attrNameLst>
                                          <p:attrName>style.visibility</p:attrName>
                                        </p:attrNameLst>
                                      </p:cBhvr>
                                      <p:to>
                                        <p:strVal val="hidden"/>
                                      </p:to>
                                    </p:set>
                                  </p:childTnLst>
                                </p:cTn>
                              </p:par>
                              <p:par>
                                <p:cTn id="56" presetID="6" presetClass="entr" presetSubtype="16"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circle(in)">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3" grpId="0" animBg="1"/>
      <p:bldP spid="16" grpId="0" animBg="1"/>
      <p:bldP spid="17" grpId="0" animBg="1"/>
      <p:bldP spid="18" grpId="0" animBg="1"/>
      <p:bldP spid="19" grpId="0" animBg="1"/>
      <p:bldP spid="20" grpId="0" animBg="1"/>
      <p:bldP spid="21" grpId="0" animBg="1"/>
      <p:bldP spid="22" grpId="0" animBg="1"/>
      <p:bldP spid="23" grpId="0" animBg="1"/>
      <p:bldP spid="27" grpId="0" animBg="1"/>
      <p:bldP spid="29" grpId="0" animBg="1"/>
      <p:bldP spid="31" grpId="0" animBg="1"/>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440" y="250416"/>
            <a:ext cx="11226800" cy="6357168"/>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5419" y="5280888"/>
            <a:ext cx="5050176" cy="838712"/>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807638">
            <a:off x="7517429" y="4104971"/>
            <a:ext cx="5915566" cy="3733513"/>
          </a:xfrm>
          <a:prstGeom prst="rect">
            <a:avLst/>
          </a:prstGeom>
        </p:spPr>
      </p:pic>
      <p:pic>
        <p:nvPicPr>
          <p:cNvPr id="33" name="Picture 32"/>
          <p:cNvPicPr>
            <a:picLocks noChangeAspect="1"/>
          </p:cNvPicPr>
          <p:nvPr/>
        </p:nvPicPr>
        <p:blipFill>
          <a:blip r:embed="rId5">
            <a:extLst>
              <a:ext uri="{BEBA8EAE-BF5A-486C-A8C5-ECC9F3942E4B}">
                <a14:imgProps xmlns:a14="http://schemas.microsoft.com/office/drawing/2010/main">
                  <a14:imgLayer r:embed="rId6">
                    <a14:imgEffect>
                      <a14:backgroundRemoval t="2166" b="100000" l="10000" r="97692">
                        <a14:backgroundMark x1="23077" y1="12996" x2="80000" y2="13357"/>
                      </a14:backgroundRemoval>
                    </a14:imgEffect>
                  </a14:imgLayer>
                </a14:imgProps>
              </a:ext>
              <a:ext uri="{28A0092B-C50C-407E-A947-70E740481C1C}">
                <a14:useLocalDpi xmlns:a14="http://schemas.microsoft.com/office/drawing/2010/main" val="0"/>
              </a:ext>
            </a:extLst>
          </a:blip>
          <a:stretch>
            <a:fillRect/>
          </a:stretch>
        </p:blipFill>
        <p:spPr>
          <a:xfrm>
            <a:off x="9390548" y="8374467"/>
            <a:ext cx="2041810" cy="2643265"/>
          </a:xfrm>
          <a:prstGeom prst="rect">
            <a:avLst/>
          </a:prstGeom>
        </p:spPr>
      </p:pic>
      <p:sp>
        <p:nvSpPr>
          <p:cNvPr id="2" name="Rounded Rectangle 1">
            <a:hlinkClick r:id="" action="ppaction://noaction"/>
          </p:cNvPr>
          <p:cNvSpPr/>
          <p:nvPr/>
        </p:nvSpPr>
        <p:spPr>
          <a:xfrm>
            <a:off x="1520690" y="1307179"/>
            <a:ext cx="885213" cy="397188"/>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rgbClr val="009900"/>
                </a:solidFill>
                <a:latin typeface="Times New Roman" panose="02020603050405020304" pitchFamily="18" charset="0"/>
                <a:cs typeface="Times New Roman" panose="02020603050405020304" pitchFamily="18" charset="0"/>
              </a:rPr>
              <a:t>Dưa</a:t>
            </a:r>
            <a:r>
              <a:rPr lang="en-US" sz="1400" dirty="0">
                <a:solidFill>
                  <a:srgbClr val="009900"/>
                </a:solidFill>
                <a:latin typeface="Times New Roman" panose="02020603050405020304" pitchFamily="18" charset="0"/>
                <a:cs typeface="Times New Roman" panose="02020603050405020304" pitchFamily="18" charset="0"/>
              </a:rPr>
              <a:t> </a:t>
            </a:r>
            <a:r>
              <a:rPr lang="en-US" sz="1400" dirty="0" err="1">
                <a:solidFill>
                  <a:srgbClr val="009900"/>
                </a:solidFill>
                <a:latin typeface="Times New Roman" panose="02020603050405020304" pitchFamily="18" charset="0"/>
                <a:cs typeface="Times New Roman" panose="02020603050405020304" pitchFamily="18" charset="0"/>
              </a:rPr>
              <a:t>hấu</a:t>
            </a:r>
            <a:endParaRPr lang="en-US" sz="1400" dirty="0">
              <a:solidFill>
                <a:srgbClr val="009900"/>
              </a:solidFill>
              <a:latin typeface="Times New Roman" panose="02020603050405020304" pitchFamily="18" charset="0"/>
              <a:cs typeface="Times New Roman" panose="02020603050405020304" pitchFamily="18" charset="0"/>
            </a:endParaRPr>
          </a:p>
        </p:txBody>
      </p:sp>
      <p:sp>
        <p:nvSpPr>
          <p:cNvPr id="36" name="Rounded Rectangle 35">
            <a:hlinkClick r:id="" action="ppaction://noaction"/>
          </p:cNvPr>
          <p:cNvSpPr/>
          <p:nvPr/>
        </p:nvSpPr>
        <p:spPr>
          <a:xfrm>
            <a:off x="2490234" y="1293479"/>
            <a:ext cx="885213" cy="397188"/>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009900"/>
                </a:solidFill>
                <a:latin typeface="Times New Roman" panose="02020603050405020304" pitchFamily="18" charset="0"/>
                <a:cs typeface="Times New Roman" panose="02020603050405020304" pitchFamily="18" charset="0"/>
              </a:rPr>
              <a:t>Bưởi</a:t>
            </a:r>
          </a:p>
        </p:txBody>
      </p:sp>
      <p:sp>
        <p:nvSpPr>
          <p:cNvPr id="37" name="Rounded Rectangle 36">
            <a:hlinkClick r:id="" action="ppaction://noaction"/>
          </p:cNvPr>
          <p:cNvSpPr/>
          <p:nvPr/>
        </p:nvSpPr>
        <p:spPr>
          <a:xfrm>
            <a:off x="3547528" y="1298201"/>
            <a:ext cx="885213" cy="397188"/>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009900"/>
                </a:solidFill>
                <a:latin typeface="Times New Roman" panose="02020603050405020304" pitchFamily="18" charset="0"/>
                <a:cs typeface="Times New Roman" panose="02020603050405020304" pitchFamily="18" charset="0"/>
              </a:rPr>
              <a:t>Chuối</a:t>
            </a:r>
          </a:p>
        </p:txBody>
      </p:sp>
      <p:sp>
        <p:nvSpPr>
          <p:cNvPr id="38" name="Rounded Rectangle 37">
            <a:hlinkClick r:id="" action="ppaction://noaction"/>
          </p:cNvPr>
          <p:cNvSpPr/>
          <p:nvPr/>
        </p:nvSpPr>
        <p:spPr>
          <a:xfrm>
            <a:off x="4589250" y="1298201"/>
            <a:ext cx="885213" cy="397188"/>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009900"/>
                </a:solidFill>
                <a:latin typeface="Times New Roman" panose="02020603050405020304" pitchFamily="18" charset="0"/>
                <a:cs typeface="Times New Roman" panose="02020603050405020304" pitchFamily="18" charset="0"/>
              </a:rPr>
              <a:t>Đu đủ</a:t>
            </a:r>
          </a:p>
        </p:txBody>
      </p:sp>
      <p:sp>
        <p:nvSpPr>
          <p:cNvPr id="39" name="Rounded Rectangle 38">
            <a:hlinkClick r:id="" action="ppaction://noaction"/>
          </p:cNvPr>
          <p:cNvSpPr/>
          <p:nvPr/>
        </p:nvSpPr>
        <p:spPr>
          <a:xfrm>
            <a:off x="5593644" y="1298201"/>
            <a:ext cx="693576" cy="397188"/>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009900"/>
                </a:solidFill>
                <a:latin typeface="Times New Roman" panose="02020603050405020304" pitchFamily="18" charset="0"/>
                <a:cs typeface="Times New Roman" panose="02020603050405020304" pitchFamily="18" charset="0"/>
              </a:rPr>
              <a:t>Dừa</a:t>
            </a:r>
          </a:p>
        </p:txBody>
      </p:sp>
      <p:sp>
        <p:nvSpPr>
          <p:cNvPr id="40" name="Rounded Rectangle 39">
            <a:hlinkClick r:id="" action="ppaction://noaction"/>
          </p:cNvPr>
          <p:cNvSpPr/>
          <p:nvPr/>
        </p:nvSpPr>
        <p:spPr>
          <a:xfrm>
            <a:off x="6461047" y="1289698"/>
            <a:ext cx="882542" cy="397188"/>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009900"/>
                </a:solidFill>
                <a:latin typeface="Times New Roman" panose="02020603050405020304" pitchFamily="18" charset="0"/>
                <a:cs typeface="Times New Roman" panose="02020603050405020304" pitchFamily="18" charset="0"/>
              </a:rPr>
              <a:t>Thanh long</a:t>
            </a:r>
          </a:p>
        </p:txBody>
      </p:sp>
      <p:sp>
        <p:nvSpPr>
          <p:cNvPr id="41" name="Rounded Rectangle 40">
            <a:hlinkClick r:id="" action="ppaction://noaction"/>
          </p:cNvPr>
          <p:cNvSpPr/>
          <p:nvPr/>
        </p:nvSpPr>
        <p:spPr>
          <a:xfrm>
            <a:off x="7423916" y="1270153"/>
            <a:ext cx="735270" cy="397188"/>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009900"/>
                </a:solidFill>
                <a:latin typeface="Times New Roman" panose="02020603050405020304" pitchFamily="18" charset="0"/>
                <a:cs typeface="Times New Roman" panose="02020603050405020304" pitchFamily="18" charset="0"/>
              </a:rPr>
              <a:t>Xoài</a:t>
            </a:r>
          </a:p>
        </p:txBody>
      </p:sp>
      <p:sp>
        <p:nvSpPr>
          <p:cNvPr id="42" name="Rounded Rectangle 41">
            <a:hlinkClick r:id="" action="ppaction://noaction"/>
          </p:cNvPr>
          <p:cNvSpPr/>
          <p:nvPr/>
        </p:nvSpPr>
        <p:spPr>
          <a:xfrm>
            <a:off x="8293242" y="1269546"/>
            <a:ext cx="610582" cy="397188"/>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009900"/>
                </a:solidFill>
                <a:latin typeface="Times New Roman" panose="02020603050405020304" pitchFamily="18" charset="0"/>
                <a:cs typeface="Times New Roman" panose="02020603050405020304" pitchFamily="18" charset="0"/>
              </a:rPr>
              <a:t>Táo</a:t>
            </a:r>
          </a:p>
        </p:txBody>
      </p:sp>
      <p:sp>
        <p:nvSpPr>
          <p:cNvPr id="43" name="Rounded Rectangle 42">
            <a:hlinkClick r:id="" action="ppaction://noaction"/>
          </p:cNvPr>
          <p:cNvSpPr/>
          <p:nvPr/>
        </p:nvSpPr>
        <p:spPr>
          <a:xfrm>
            <a:off x="9059536" y="1258859"/>
            <a:ext cx="882542" cy="420754"/>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009900"/>
                </a:solidFill>
                <a:latin typeface="Times New Roman" panose="02020603050405020304" pitchFamily="18" charset="0"/>
                <a:cs typeface="Times New Roman" panose="02020603050405020304" pitchFamily="18" charset="0"/>
              </a:rPr>
              <a:t>Mãng cầu</a:t>
            </a:r>
          </a:p>
        </p:txBody>
      </p:sp>
      <p:sp>
        <p:nvSpPr>
          <p:cNvPr id="44" name="Rounded Rectangle 43">
            <a:hlinkClick r:id="" action="ppaction://noaction"/>
          </p:cNvPr>
          <p:cNvSpPr/>
          <p:nvPr/>
        </p:nvSpPr>
        <p:spPr>
          <a:xfrm>
            <a:off x="9998991" y="1258859"/>
            <a:ext cx="639865" cy="397188"/>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009900"/>
                </a:solidFill>
                <a:latin typeface="Times New Roman" panose="02020603050405020304" pitchFamily="18" charset="0"/>
                <a:cs typeface="Times New Roman" panose="02020603050405020304" pitchFamily="18" charset="0"/>
              </a:rPr>
              <a:t>Quýt</a:t>
            </a:r>
          </a:p>
        </p:txBody>
      </p:sp>
      <p:pic>
        <p:nvPicPr>
          <p:cNvPr id="1026" name="Picture 2" descr="Kết quả hình ảnh cho coconut cartoon&quot;"/>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l="12825" r="16916"/>
          <a:stretch/>
        </p:blipFill>
        <p:spPr bwMode="auto">
          <a:xfrm>
            <a:off x="5588308" y="73176"/>
            <a:ext cx="848755" cy="120803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Kết quả hình ảnh cho coconut cartoon&quot;"/>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l="12825" r="16916"/>
          <a:stretch/>
        </p:blipFill>
        <p:spPr bwMode="auto">
          <a:xfrm flipH="1">
            <a:off x="4325128" y="3230881"/>
            <a:ext cx="1437984" cy="215679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p:cNvPicPr>
            <a:picLocks noChangeAspect="1"/>
          </p:cNvPicPr>
          <p:nvPr/>
        </p:nvPicPr>
        <p:blipFill>
          <a:blip r:embed="rId9">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223159" y="2997275"/>
            <a:ext cx="2165648" cy="2576101"/>
          </a:xfrm>
          <a:prstGeom prst="rect">
            <a:avLst/>
          </a:prstGeom>
        </p:spPr>
      </p:pic>
      <p:pic>
        <p:nvPicPr>
          <p:cNvPr id="76" name="Picture 75"/>
          <p:cNvPicPr>
            <a:picLocks noChangeAspect="1"/>
          </p:cNvPicPr>
          <p:nvPr/>
        </p:nvPicPr>
        <p:blipFill>
          <a:blip r:embed="rId11" cstate="print">
            <a:extLst>
              <a:ext uri="{BEBA8EAE-BF5A-486C-A8C5-ECC9F3942E4B}">
                <a14:imgProps xmlns:a14="http://schemas.microsoft.com/office/drawing/2010/main">
                  <a14:imgLayer r:embed="rId12">
                    <a14:imgEffect>
                      <a14:backgroundRemoval t="93" b="98426" l="0" r="100000"/>
                    </a14:imgEffect>
                  </a14:imgLayer>
                </a14:imgProps>
              </a:ext>
              <a:ext uri="{28A0092B-C50C-407E-A947-70E740481C1C}">
                <a14:useLocalDpi xmlns:a14="http://schemas.microsoft.com/office/drawing/2010/main" val="0"/>
              </a:ext>
            </a:extLst>
          </a:blip>
          <a:stretch>
            <a:fillRect/>
          </a:stretch>
        </p:blipFill>
        <p:spPr>
          <a:xfrm>
            <a:off x="5285157" y="3862740"/>
            <a:ext cx="1255777" cy="1491395"/>
          </a:xfrm>
          <a:prstGeom prst="rect">
            <a:avLst/>
          </a:prstGeom>
        </p:spPr>
      </p:pic>
      <p:pic>
        <p:nvPicPr>
          <p:cNvPr id="77" name="Picture 76"/>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786737">
            <a:off x="6302011" y="4125541"/>
            <a:ext cx="856488" cy="1240536"/>
          </a:xfrm>
          <a:prstGeom prst="rect">
            <a:avLst/>
          </a:prstGeom>
        </p:spPr>
      </p:pic>
      <p:pic>
        <p:nvPicPr>
          <p:cNvPr id="78" name="Picture 77"/>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20434596">
            <a:off x="4732600" y="4117795"/>
            <a:ext cx="856488" cy="1240536"/>
          </a:xfrm>
          <a:prstGeom prst="rect">
            <a:avLst/>
          </a:prstGeom>
        </p:spPr>
      </p:pic>
      <p:pic>
        <p:nvPicPr>
          <p:cNvPr id="79" name="Picture 78"/>
          <p:cNvPicPr>
            <a:picLocks noChangeAspect="1"/>
          </p:cNvPicPr>
          <p:nvPr/>
        </p:nvPicPr>
        <p:blipFill>
          <a:blip r:embed="rId15">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3097612">
            <a:off x="3705772" y="4489541"/>
            <a:ext cx="1530163" cy="986386"/>
          </a:xfrm>
          <a:prstGeom prst="rect">
            <a:avLst/>
          </a:prstGeom>
        </p:spPr>
      </p:pic>
      <p:pic>
        <p:nvPicPr>
          <p:cNvPr id="80" name="Picture 79"/>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foregroundMark x1="64778" y1="7422" x2="86444" y2="24141"/>
                        <a14:foregroundMark x1="81556" y1="18828" x2="81889" y2="25156"/>
                      </a14:backgroundRemoval>
                    </a14:imgEffect>
                  </a14:imgLayer>
                </a14:imgProps>
              </a:ext>
              <a:ext uri="{28A0092B-C50C-407E-A947-70E740481C1C}">
                <a14:useLocalDpi xmlns:a14="http://schemas.microsoft.com/office/drawing/2010/main" val="0"/>
              </a:ext>
            </a:extLst>
          </a:blip>
          <a:stretch>
            <a:fillRect/>
          </a:stretch>
        </p:blipFill>
        <p:spPr>
          <a:xfrm rot="13695999" flipH="1">
            <a:off x="6941459" y="4516264"/>
            <a:ext cx="1106350" cy="1303386"/>
          </a:xfrm>
          <a:prstGeom prst="rect">
            <a:avLst/>
          </a:prstGeom>
        </p:spPr>
      </p:pic>
      <p:pic>
        <p:nvPicPr>
          <p:cNvPr id="81" name="Picture 80"/>
          <p:cNvPicPr>
            <a:picLocks noChangeAspect="1"/>
          </p:cNvPicPr>
          <p:nvPr/>
        </p:nvPicPr>
        <p:blipFill>
          <a:blip r:embed="rId19">
            <a:extLst>
              <a:ext uri="{BEBA8EAE-BF5A-486C-A8C5-ECC9F3942E4B}">
                <a14:imgProps xmlns:a14="http://schemas.microsoft.com/office/drawing/2010/main">
                  <a14:imgLayer r:embed="rId20">
                    <a14:imgEffect>
                      <a14:backgroundRemoval t="0" b="100000" l="0" r="1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0800000">
            <a:off x="3961725" y="4597011"/>
            <a:ext cx="3847328" cy="1215797"/>
          </a:xfrm>
          <a:prstGeom prst="rect">
            <a:avLst/>
          </a:prstGeom>
        </p:spPr>
      </p:pic>
      <p:pic>
        <p:nvPicPr>
          <p:cNvPr id="96" name="Picture 95"/>
          <p:cNvPicPr>
            <a:picLocks noChangeAspect="1"/>
          </p:cNvPicPr>
          <p:nvPr/>
        </p:nvPicPr>
        <p:blipFill>
          <a:blip r:embed="rId21" cstate="print">
            <a:extLst>
              <a:ext uri="{BEBA8EAE-BF5A-486C-A8C5-ECC9F3942E4B}">
                <a14:imgProps xmlns:a14="http://schemas.microsoft.com/office/drawing/2010/main">
                  <a14:imgLayer r:embed="rId22">
                    <a14:imgEffect>
                      <a14:backgroundRemoval t="0" b="100000" l="0" r="100000">
                        <a14:foregroundMark x1="90962" y1="25369" x2="92128" y2="30088"/>
                        <a14:foregroundMark x1="88338" y1="25664" x2="75802" y2="33038"/>
                      </a14:backgroundRemoval>
                    </a14:imgEffect>
                  </a14:imgLayer>
                </a14:imgProps>
              </a:ext>
              <a:ext uri="{28A0092B-C50C-407E-A947-70E740481C1C}">
                <a14:useLocalDpi xmlns:a14="http://schemas.microsoft.com/office/drawing/2010/main" val="0"/>
              </a:ext>
            </a:extLst>
          </a:blip>
          <a:stretch>
            <a:fillRect/>
          </a:stretch>
        </p:blipFill>
        <p:spPr>
          <a:xfrm rot="20840753">
            <a:off x="5689110" y="5224425"/>
            <a:ext cx="669791" cy="661980"/>
          </a:xfrm>
          <a:prstGeom prst="rect">
            <a:avLst/>
          </a:prstGeom>
        </p:spPr>
      </p:pic>
      <p:pic>
        <p:nvPicPr>
          <p:cNvPr id="100" name="Picture 99"/>
          <p:cNvPicPr>
            <a:picLocks noChangeAspect="1"/>
          </p:cNvPicPr>
          <p:nvPr/>
        </p:nvPicPr>
        <p:blipFill>
          <a:blip r:embed="rId23" cstate="print">
            <a:extLst>
              <a:ext uri="{BEBA8EAE-BF5A-486C-A8C5-ECC9F3942E4B}">
                <a14:imgProps xmlns:a14="http://schemas.microsoft.com/office/drawing/2010/main">
                  <a14:imgLayer r:embed="rId24">
                    <a14:imgEffect>
                      <a14:backgroundRemoval t="0" b="100000" l="0" r="100000">
                        <a14:foregroundMark x1="90962" y1="25369" x2="92128" y2="30088"/>
                        <a14:foregroundMark x1="88338" y1="25664" x2="75802" y2="33038"/>
                      </a14:backgroundRemoval>
                    </a14:imgEffect>
                  </a14:imgLayer>
                </a14:imgProps>
              </a:ext>
              <a:ext uri="{28A0092B-C50C-407E-A947-70E740481C1C}">
                <a14:useLocalDpi xmlns:a14="http://schemas.microsoft.com/office/drawing/2010/main" val="0"/>
              </a:ext>
            </a:extLst>
          </a:blip>
          <a:stretch>
            <a:fillRect/>
          </a:stretch>
        </p:blipFill>
        <p:spPr>
          <a:xfrm rot="16504174">
            <a:off x="3922771" y="5190793"/>
            <a:ext cx="596042" cy="589092"/>
          </a:xfrm>
          <a:prstGeom prst="rect">
            <a:avLst/>
          </a:prstGeom>
        </p:spPr>
      </p:pic>
      <p:pic>
        <p:nvPicPr>
          <p:cNvPr id="101" name="Picture 4" descr="Kết quả hình ảnh cho apple cartoon&quot;"/>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0" b="99737" l="4222" r="96889"/>
                    </a14:imgEffect>
                    <a14:imgEffect>
                      <a14:brightnessContrast contrast="-20000"/>
                    </a14:imgEffect>
                  </a14:imgLayer>
                </a14:imgProps>
              </a:ext>
              <a:ext uri="{28A0092B-C50C-407E-A947-70E740481C1C}">
                <a14:useLocalDpi xmlns:a14="http://schemas.microsoft.com/office/drawing/2010/main" val="0"/>
              </a:ext>
            </a:extLst>
          </a:blip>
          <a:srcRect l="13593" r="13603" b="2873"/>
          <a:stretch/>
        </p:blipFill>
        <p:spPr bwMode="auto">
          <a:xfrm rot="20948333">
            <a:off x="4805264" y="5154224"/>
            <a:ext cx="662958" cy="687016"/>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4" descr="Kết quả hình ảnh cho apple cartoon&quot;"/>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backgroundRemoval t="0" b="99737" l="4222" r="96889"/>
                    </a14:imgEffect>
                    <a14:imgEffect>
                      <a14:brightnessContrast contrast="-20000"/>
                    </a14:imgEffect>
                  </a14:imgLayer>
                </a14:imgProps>
              </a:ext>
              <a:ext uri="{28A0092B-C50C-407E-A947-70E740481C1C}">
                <a14:useLocalDpi xmlns:a14="http://schemas.microsoft.com/office/drawing/2010/main" val="0"/>
              </a:ext>
            </a:extLst>
          </a:blip>
          <a:srcRect l="13593" r="13603" b="2873"/>
          <a:stretch/>
        </p:blipFill>
        <p:spPr bwMode="auto">
          <a:xfrm rot="20948333" flipH="1">
            <a:off x="6611643" y="5163458"/>
            <a:ext cx="633509" cy="694944"/>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p:cNvPicPr>
            <a:picLocks noChangeAspect="1"/>
          </p:cNvPicPr>
          <p:nvPr/>
        </p:nvPicPr>
        <p:blipFill>
          <a:blip r:embed="rId29" cstate="print">
            <a:extLst>
              <a:ext uri="{BEBA8EAE-BF5A-486C-A8C5-ECC9F3942E4B}">
                <a14:imgProps xmlns:a14="http://schemas.microsoft.com/office/drawing/2010/main">
                  <a14:imgLayer r:embed="rId30">
                    <a14:imgEffect>
                      <a14:backgroundRemoval t="0" b="100000" l="0" r="1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469205" y="5396885"/>
            <a:ext cx="414259" cy="391820"/>
          </a:xfrm>
          <a:prstGeom prst="rect">
            <a:avLst/>
          </a:prstGeom>
        </p:spPr>
      </p:pic>
      <p:pic>
        <p:nvPicPr>
          <p:cNvPr id="104" name="Picture 103"/>
          <p:cNvPicPr>
            <a:picLocks noChangeAspect="1"/>
          </p:cNvPicPr>
          <p:nvPr/>
        </p:nvPicPr>
        <p:blipFill>
          <a:blip r:embed="rId31" cstate="print">
            <a:extLst>
              <a:ext uri="{BEBA8EAE-BF5A-486C-A8C5-ECC9F3942E4B}">
                <a14:imgProps xmlns:a14="http://schemas.microsoft.com/office/drawing/2010/main">
                  <a14:imgLayer r:embed="rId32">
                    <a14:imgEffect>
                      <a14:backgroundRemoval t="0" b="100000" l="0" r="1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5400730" y="5542186"/>
            <a:ext cx="376105" cy="345296"/>
          </a:xfrm>
          <a:prstGeom prst="rect">
            <a:avLst/>
          </a:prstGeom>
        </p:spPr>
      </p:pic>
      <p:pic>
        <p:nvPicPr>
          <p:cNvPr id="105" name="Picture 104"/>
          <p:cNvPicPr>
            <a:picLocks noChangeAspect="1"/>
          </p:cNvPicPr>
          <p:nvPr/>
        </p:nvPicPr>
        <p:blipFill>
          <a:blip r:embed="rId33" cstate="print">
            <a:extLst>
              <a:ext uri="{BEBA8EAE-BF5A-486C-A8C5-ECC9F3942E4B}">
                <a14:imgProps xmlns:a14="http://schemas.microsoft.com/office/drawing/2010/main">
                  <a14:imgLayer r:embed="rId34">
                    <a14:imgEffect>
                      <a14:backgroundRemoval t="0" b="100000" l="0" r="1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0771448">
            <a:off x="6343900" y="5549391"/>
            <a:ext cx="350464" cy="345296"/>
          </a:xfrm>
          <a:prstGeom prst="rect">
            <a:avLst/>
          </a:prstGeom>
        </p:spPr>
      </p:pic>
      <p:pic>
        <p:nvPicPr>
          <p:cNvPr id="106" name="Picture 105"/>
          <p:cNvPicPr>
            <a:picLocks noChangeAspect="1"/>
          </p:cNvPicPr>
          <p:nvPr/>
        </p:nvPicPr>
        <p:blipFill>
          <a:blip r:embed="rId33" cstate="print">
            <a:extLst>
              <a:ext uri="{BEBA8EAE-BF5A-486C-A8C5-ECC9F3942E4B}">
                <a14:imgProps xmlns:a14="http://schemas.microsoft.com/office/drawing/2010/main">
                  <a14:imgLayer r:embed="rId34">
                    <a14:imgEffect>
                      <a14:backgroundRemoval t="0" b="100000" l="0" r="1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0771448">
            <a:off x="7197168" y="5487543"/>
            <a:ext cx="350464" cy="345296"/>
          </a:xfrm>
          <a:prstGeom prst="rect">
            <a:avLst/>
          </a:prstGeom>
        </p:spPr>
      </p:pic>
      <p:pic>
        <p:nvPicPr>
          <p:cNvPr id="107" name="Picture 106"/>
          <p:cNvPicPr>
            <a:picLocks noChangeAspect="1"/>
          </p:cNvPicPr>
          <p:nvPr/>
        </p:nvPicPr>
        <p:blipFill>
          <a:blip r:embed="rId21" cstate="print">
            <a:extLst>
              <a:ext uri="{BEBA8EAE-BF5A-486C-A8C5-ECC9F3942E4B}">
                <a14:imgProps xmlns:a14="http://schemas.microsoft.com/office/drawing/2010/main">
                  <a14:imgLayer r:embed="rId22">
                    <a14:imgEffect>
                      <a14:backgroundRemoval t="0" b="100000" l="0" r="100000">
                        <a14:foregroundMark x1="90962" y1="25369" x2="92128" y2="30088"/>
                        <a14:foregroundMark x1="88338" y1="25664" x2="75802" y2="33038"/>
                      </a14:backgroundRemoval>
                    </a14:imgEffect>
                  </a14:imgLayer>
                </a14:imgProps>
              </a:ext>
              <a:ext uri="{28A0092B-C50C-407E-A947-70E740481C1C}">
                <a14:useLocalDpi xmlns:a14="http://schemas.microsoft.com/office/drawing/2010/main" val="0"/>
              </a:ext>
            </a:extLst>
          </a:blip>
          <a:stretch>
            <a:fillRect/>
          </a:stretch>
        </p:blipFill>
        <p:spPr>
          <a:xfrm rot="18937763">
            <a:off x="7423070" y="5088476"/>
            <a:ext cx="669791" cy="661980"/>
          </a:xfrm>
          <a:prstGeom prst="rect">
            <a:avLst/>
          </a:prstGeom>
        </p:spPr>
      </p:pic>
      <p:pic>
        <p:nvPicPr>
          <p:cNvPr id="108" name="Picture 107"/>
          <p:cNvPicPr>
            <a:picLocks noChangeAspect="1"/>
          </p:cNvPicPr>
          <p:nvPr/>
        </p:nvPicPr>
        <p:blipFill>
          <a:blip r:embed="rId35" cstate="print">
            <a:extLst>
              <a:ext uri="{BEBA8EAE-BF5A-486C-A8C5-ECC9F3942E4B}">
                <a14:imgProps xmlns:a14="http://schemas.microsoft.com/office/drawing/2010/main">
                  <a14:imgLayer r:embed="rId3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4925670">
            <a:off x="4613925" y="467867"/>
            <a:ext cx="902261" cy="581622"/>
          </a:xfrm>
          <a:prstGeom prst="rect">
            <a:avLst/>
          </a:prstGeom>
        </p:spPr>
      </p:pic>
      <p:pic>
        <p:nvPicPr>
          <p:cNvPr id="109" name="Picture 108"/>
          <p:cNvPicPr>
            <a:picLocks noChangeAspect="1"/>
          </p:cNvPicPr>
          <p:nvPr/>
        </p:nvPicPr>
        <p:blipFill>
          <a:blip r:embed="rId37" cstate="print">
            <a:extLst>
              <a:ext uri="{BEBA8EAE-BF5A-486C-A8C5-ECC9F3942E4B}">
                <a14:imgProps xmlns:a14="http://schemas.microsoft.com/office/drawing/2010/main">
                  <a14:imgLayer r:embed="rId38">
                    <a14:imgEffect>
                      <a14:backgroundRemoval t="93" b="98426" l="0" r="100000"/>
                    </a14:imgEffect>
                  </a14:imgLayer>
                </a14:imgProps>
              </a:ext>
              <a:ext uri="{28A0092B-C50C-407E-A947-70E740481C1C}">
                <a14:useLocalDpi xmlns:a14="http://schemas.microsoft.com/office/drawing/2010/main" val="0"/>
              </a:ext>
            </a:extLst>
          </a:blip>
          <a:stretch>
            <a:fillRect/>
          </a:stretch>
        </p:blipFill>
        <p:spPr>
          <a:xfrm>
            <a:off x="2655629" y="475409"/>
            <a:ext cx="607875" cy="729450"/>
          </a:xfrm>
          <a:prstGeom prst="rect">
            <a:avLst/>
          </a:prstGeom>
        </p:spPr>
      </p:pic>
      <p:pic>
        <p:nvPicPr>
          <p:cNvPr id="110" name="Picture 109"/>
          <p:cNvPicPr>
            <a:picLocks noChangeAspect="1"/>
          </p:cNvPicPr>
          <p:nvPr/>
        </p:nvPicPr>
        <p:blipFill>
          <a:blip r:embed="rId39" cstate="print">
            <a:extLst>
              <a:ext uri="{BEBA8EAE-BF5A-486C-A8C5-ECC9F3942E4B}">
                <a14:imgProps xmlns:a14="http://schemas.microsoft.com/office/drawing/2010/main">
                  <a14:imgLayer r:embed="rId40">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581257" y="199930"/>
            <a:ext cx="846945" cy="1069616"/>
          </a:xfrm>
          <a:prstGeom prst="rect">
            <a:avLst/>
          </a:prstGeom>
        </p:spPr>
      </p:pic>
      <p:pic>
        <p:nvPicPr>
          <p:cNvPr id="111" name="Picture 110"/>
          <p:cNvPicPr>
            <a:picLocks noChangeAspect="1"/>
          </p:cNvPicPr>
          <p:nvPr/>
        </p:nvPicPr>
        <p:blipFill>
          <a:blip r:embed="rId41" cstate="print">
            <a:extLst>
              <a:ext uri="{BEBA8EAE-BF5A-486C-A8C5-ECC9F3942E4B}">
                <a14:imgProps xmlns:a14="http://schemas.microsoft.com/office/drawing/2010/main">
                  <a14:imgLayer r:embed="rId42">
                    <a14:imgEffect>
                      <a14:backgroundRemoval t="0" b="100000" l="0" r="1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0800000">
            <a:off x="3465419" y="502031"/>
            <a:ext cx="1168815" cy="572027"/>
          </a:xfrm>
          <a:prstGeom prst="rect">
            <a:avLst/>
          </a:prstGeom>
        </p:spPr>
      </p:pic>
      <p:pic>
        <p:nvPicPr>
          <p:cNvPr id="112" name="Picture 111"/>
          <p:cNvPicPr>
            <a:picLocks noChangeAspect="1"/>
          </p:cNvPicPr>
          <p:nvPr/>
        </p:nvPicPr>
        <p:blipFill>
          <a:blip r:embed="rId43" cstate="print">
            <a:extLst>
              <a:ext uri="{BEBA8EAE-BF5A-486C-A8C5-ECC9F3942E4B}">
                <a14:imgProps xmlns:a14="http://schemas.microsoft.com/office/drawing/2010/main">
                  <a14:imgLayer r:embed="rId44">
                    <a14:imgEffect>
                      <a14:backgroundRemoval t="0" b="100000" l="0" r="100000">
                        <a14:foregroundMark x1="90962" y1="25369" x2="92128" y2="30088"/>
                        <a14:foregroundMark x1="88338" y1="25664" x2="75802" y2="33038"/>
                      </a14:backgroundRemoval>
                    </a14:imgEffect>
                  </a14:imgLayer>
                </a14:imgProps>
              </a:ext>
              <a:ext uri="{28A0092B-C50C-407E-A947-70E740481C1C}">
                <a14:useLocalDpi xmlns:a14="http://schemas.microsoft.com/office/drawing/2010/main" val="0"/>
              </a:ext>
            </a:extLst>
          </a:blip>
          <a:stretch>
            <a:fillRect/>
          </a:stretch>
        </p:blipFill>
        <p:spPr>
          <a:xfrm rot="18937763">
            <a:off x="9217853" y="517256"/>
            <a:ext cx="565907" cy="559307"/>
          </a:xfrm>
          <a:prstGeom prst="rect">
            <a:avLst/>
          </a:prstGeom>
        </p:spPr>
      </p:pic>
      <p:pic>
        <p:nvPicPr>
          <p:cNvPr id="113" name="Picture 112"/>
          <p:cNvPicPr>
            <a:picLocks noChangeAspect="1"/>
          </p:cNvPicPr>
          <p:nvPr/>
        </p:nvPicPr>
        <p:blipFill>
          <a:blip r:embed="rId45" cstate="print">
            <a:extLst>
              <a:ext uri="{BEBA8EAE-BF5A-486C-A8C5-ECC9F3942E4B}">
                <a14:imgProps xmlns:a14="http://schemas.microsoft.com/office/drawing/2010/main">
                  <a14:imgLayer r:embed="rId46">
                    <a14:imgEffect>
                      <a14:backgroundRemoval t="0" b="100000" l="0" r="1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148292" y="598258"/>
            <a:ext cx="511456" cy="483752"/>
          </a:xfrm>
          <a:prstGeom prst="rect">
            <a:avLst/>
          </a:prstGeom>
        </p:spPr>
      </p:pic>
      <p:pic>
        <p:nvPicPr>
          <p:cNvPr id="114" name="Picture 113"/>
          <p:cNvPicPr>
            <a:picLocks noChangeAspect="1"/>
          </p:cNvPicPr>
          <p:nvPr/>
        </p:nvPicPr>
        <p:blipFill>
          <a:blip r:embed="rId47" cstate="print">
            <a:extLst>
              <a:ext uri="{BEBA8EAE-BF5A-486C-A8C5-ECC9F3942E4B}">
                <a14:imgProps xmlns:a14="http://schemas.microsoft.com/office/drawing/2010/main">
                  <a14:imgLayer r:embed="rId48">
                    <a14:imgEffect>
                      <a14:backgroundRemoval t="0" b="100000" l="0" r="100000"/>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314482">
            <a:off x="6650141" y="273371"/>
            <a:ext cx="623131" cy="902542"/>
          </a:xfrm>
          <a:prstGeom prst="rect">
            <a:avLst/>
          </a:prstGeom>
        </p:spPr>
      </p:pic>
      <p:pic>
        <p:nvPicPr>
          <p:cNvPr id="115" name="Picture 114"/>
          <p:cNvPicPr>
            <a:picLocks noChangeAspect="1"/>
          </p:cNvPicPr>
          <p:nvPr/>
        </p:nvPicPr>
        <p:blipFill>
          <a:blip r:embed="rId49" cstate="print">
            <a:extLst>
              <a:ext uri="{BEBA8EAE-BF5A-486C-A8C5-ECC9F3942E4B}">
                <a14:imgProps xmlns:a14="http://schemas.microsoft.com/office/drawing/2010/main">
                  <a14:imgLayer r:embed="rId50">
                    <a14:imgEffect>
                      <a14:backgroundRemoval t="0" b="100000" l="0" r="100000">
                        <a14:foregroundMark x1="64778" y1="7422" x2="86444" y2="24141"/>
                        <a14:foregroundMark x1="81556" y1="18828" x2="81889" y2="25156"/>
                      </a14:backgroundRemoval>
                    </a14:imgEffect>
                  </a14:imgLayer>
                </a14:imgProps>
              </a:ext>
              <a:ext uri="{28A0092B-C50C-407E-A947-70E740481C1C}">
                <a14:useLocalDpi xmlns:a14="http://schemas.microsoft.com/office/drawing/2010/main" val="0"/>
              </a:ext>
            </a:extLst>
          </a:blip>
          <a:stretch>
            <a:fillRect/>
          </a:stretch>
        </p:blipFill>
        <p:spPr>
          <a:xfrm rot="18757524" flipH="1">
            <a:off x="7417037" y="489474"/>
            <a:ext cx="666459" cy="785152"/>
          </a:xfrm>
          <a:prstGeom prst="rect">
            <a:avLst/>
          </a:prstGeom>
        </p:spPr>
      </p:pic>
      <p:pic>
        <p:nvPicPr>
          <p:cNvPr id="116" name="Picture 4" descr="Kết quả hình ảnh cho apple cartoon&quot;"/>
          <p:cNvPicPr>
            <a:picLocks noChangeAspect="1" noChangeArrowheads="1"/>
          </p:cNvPicPr>
          <p:nvPr/>
        </p:nvPicPr>
        <p:blipFill rotWithShape="1">
          <a:blip r:embed="rId51" cstate="print">
            <a:extLst>
              <a:ext uri="{BEBA8EAE-BF5A-486C-A8C5-ECC9F3942E4B}">
                <a14:imgProps xmlns:a14="http://schemas.microsoft.com/office/drawing/2010/main">
                  <a14:imgLayer r:embed="rId52">
                    <a14:imgEffect>
                      <a14:backgroundRemoval t="0" b="99737" l="4222" r="96889"/>
                    </a14:imgEffect>
                    <a14:imgEffect>
                      <a14:brightnessContrast contrast="-20000"/>
                    </a14:imgEffect>
                  </a14:imgLayer>
                </a14:imgProps>
              </a:ext>
              <a:ext uri="{28A0092B-C50C-407E-A947-70E740481C1C}">
                <a14:useLocalDpi xmlns:a14="http://schemas.microsoft.com/office/drawing/2010/main" val="0"/>
              </a:ext>
            </a:extLst>
          </a:blip>
          <a:srcRect l="13593" r="13603" b="2873"/>
          <a:stretch/>
        </p:blipFill>
        <p:spPr bwMode="auto">
          <a:xfrm rot="21362780" flipH="1">
            <a:off x="8325155" y="458809"/>
            <a:ext cx="607453" cy="666361"/>
          </a:xfrm>
          <a:prstGeom prst="rect">
            <a:avLst/>
          </a:prstGeom>
          <a:noFill/>
          <a:extLst>
            <a:ext uri="{909E8E84-426E-40DD-AFC4-6F175D3DCCD1}">
              <a14:hiddenFill xmlns:a14="http://schemas.microsoft.com/office/drawing/2010/main">
                <a:solidFill>
                  <a:srgbClr val="FFFFFF"/>
                </a:solidFill>
              </a14:hiddenFill>
            </a:ext>
          </a:extLst>
        </p:spPr>
      </p:pic>
      <p:sp>
        <p:nvSpPr>
          <p:cNvPr id="3" name="Arrow: Left 2">
            <a:hlinkClick r:id="rId53" action="ppaction://hlinksldjump"/>
            <a:extLst>
              <a:ext uri="{FF2B5EF4-FFF2-40B4-BE49-F238E27FC236}">
                <a16:creationId xmlns:a16="http://schemas.microsoft.com/office/drawing/2014/main" id="{F2C79BA7-6426-4DC6-9328-8220605B6F33}"/>
              </a:ext>
            </a:extLst>
          </p:cNvPr>
          <p:cNvSpPr/>
          <p:nvPr/>
        </p:nvSpPr>
        <p:spPr>
          <a:xfrm>
            <a:off x="365760" y="6161649"/>
            <a:ext cx="745588" cy="69635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39609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3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2" restart="whenNotActive" fill="hold" evtFilter="cancelBubble" nodeType="interactiveSeq">
                <p:stCondLst>
                  <p:cond evt="onClick" delay="0">
                    <p:tgtEl>
                      <p:spTgt spid="37"/>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7" restart="whenNotActive" fill="hold" evtFilter="cancelBubble" nodeType="interactiveSeq">
                <p:stCondLst>
                  <p:cond evt="onClick" delay="0">
                    <p:tgtEl>
                      <p:spTgt spid="38"/>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2" restart="whenNotActive" fill="hold" evtFilter="cancelBubble" nodeType="interactiveSeq">
                <p:stCondLst>
                  <p:cond evt="onClick" delay="0">
                    <p:tgtEl>
                      <p:spTgt spid="39"/>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7" restart="whenNotActive" fill="hold" evtFilter="cancelBubble" nodeType="interactiveSeq">
                <p:stCondLst>
                  <p:cond evt="onClick" delay="0">
                    <p:tgtEl>
                      <p:spTgt spid="40"/>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2" restart="whenNotActive" fill="hold" evtFilter="cancelBubble" nodeType="interactiveSeq">
                <p:stCondLst>
                  <p:cond evt="onClick" delay="0">
                    <p:tgtEl>
                      <p:spTgt spid="41"/>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7" restart="whenNotActive" fill="hold" evtFilter="cancelBubble" nodeType="interactiveSeq">
                <p:stCondLst>
                  <p:cond evt="onClick" delay="0">
                    <p:tgtEl>
                      <p:spTgt spid="42"/>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2" restart="whenNotActive" fill="hold" evtFilter="cancelBubble" nodeType="interactiveSeq">
                <p:stCondLst>
                  <p:cond evt="onClick" delay="0">
                    <p:tgtEl>
                      <p:spTgt spid="43"/>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47" restart="whenNotActive" fill="hold" evtFilter="cancelBubble" nodeType="interactiveSeq">
                <p:stCondLst>
                  <p:cond evt="onClick" delay="0">
                    <p:tgtEl>
                      <p:spTgt spid="44"/>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52" restart="whenNotActive" fill="hold" evtFilter="cancelBubble" nodeType="interactiveSeq">
                <p:stCondLst>
                  <p:cond evt="onClick" delay="0">
                    <p:tgtEl>
                      <p:spTgt spid="1026"/>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026"/>
                                        </p:tgtEl>
                                        <p:attrNameLst>
                                          <p:attrName>style.visibility</p:attrName>
                                        </p:attrNameLst>
                                      </p:cBhvr>
                                      <p:to>
                                        <p:strVal val="hidden"/>
                                      </p:to>
                                    </p:set>
                                  </p:childTnLst>
                                </p:cTn>
                              </p:par>
                              <p:par>
                                <p:cTn id="57" presetID="10" presetClass="entr" presetSubtype="0" fill="hold" nodeType="with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fade">
                                      <p:cBhvr>
                                        <p:cTn id="59" dur="500"/>
                                        <p:tgtEl>
                                          <p:spTgt spid="49"/>
                                        </p:tgtEl>
                                      </p:cBhvr>
                                    </p:animEffect>
                                  </p:childTnLst>
                                </p:cTn>
                              </p:par>
                            </p:childTnLst>
                          </p:cTn>
                        </p:par>
                      </p:childTnLst>
                    </p:cTn>
                  </p:par>
                </p:childTnLst>
              </p:cTn>
              <p:nextCondLst>
                <p:cond evt="onClick" delay="0">
                  <p:tgtEl>
                    <p:spTgt spid="1026"/>
                  </p:tgtEl>
                </p:cond>
              </p:nextCondLst>
            </p:seq>
            <p:seq concurrent="1" nextAc="seek">
              <p:cTn id="60" restart="whenNotActive" fill="hold" evtFilter="cancelBubble" nodeType="interactiveSeq">
                <p:stCondLst>
                  <p:cond evt="onClick" delay="0">
                    <p:tgtEl>
                      <p:spTgt spid="108"/>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79"/>
                                        </p:tgtEl>
                                        <p:attrNameLst>
                                          <p:attrName>style.visibility</p:attrName>
                                        </p:attrNameLst>
                                      </p:cBhvr>
                                      <p:to>
                                        <p:strVal val="visible"/>
                                      </p:to>
                                    </p:set>
                                    <p:animEffect transition="in" filter="fade">
                                      <p:cBhvr>
                                        <p:cTn id="65" dur="500"/>
                                        <p:tgtEl>
                                          <p:spTgt spid="79"/>
                                        </p:tgtEl>
                                      </p:cBhvr>
                                    </p:animEffect>
                                  </p:childTnLst>
                                </p:cTn>
                              </p:par>
                              <p:par>
                                <p:cTn id="66" presetID="1" presetClass="exit" presetSubtype="0" fill="hold" nodeType="withEffect">
                                  <p:stCondLst>
                                    <p:cond delay="0"/>
                                  </p:stCondLst>
                                  <p:childTnLst>
                                    <p:set>
                                      <p:cBhvr>
                                        <p:cTn id="67" dur="1" fill="hold">
                                          <p:stCondLst>
                                            <p:cond delay="0"/>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seq concurrent="1" nextAc="seek">
              <p:cTn id="68" restart="whenNotActive" fill="hold" evtFilter="cancelBubble" nodeType="interactiveSeq">
                <p:stCondLst>
                  <p:cond evt="onClick" delay="0">
                    <p:tgtEl>
                      <p:spTgt spid="109"/>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76"/>
                                        </p:tgtEl>
                                        <p:attrNameLst>
                                          <p:attrName>style.visibility</p:attrName>
                                        </p:attrNameLst>
                                      </p:cBhvr>
                                      <p:to>
                                        <p:strVal val="visible"/>
                                      </p:to>
                                    </p:set>
                                    <p:animEffect transition="in" filter="fade">
                                      <p:cBhvr>
                                        <p:cTn id="73" dur="500"/>
                                        <p:tgtEl>
                                          <p:spTgt spid="76"/>
                                        </p:tgtEl>
                                      </p:cBhvr>
                                    </p:animEffect>
                                  </p:childTnLst>
                                </p:cTn>
                              </p:par>
                              <p:par>
                                <p:cTn id="74" presetID="1" presetClass="exit" presetSubtype="0" fill="hold" nodeType="withEffect">
                                  <p:stCondLst>
                                    <p:cond delay="0"/>
                                  </p:stCondLst>
                                  <p:childTnLst>
                                    <p:set>
                                      <p:cBhvr>
                                        <p:cTn id="75" dur="1" fill="hold">
                                          <p:stCondLst>
                                            <p:cond delay="0"/>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76" restart="whenNotActive" fill="hold" evtFilter="cancelBubble" nodeType="interactiveSeq">
                <p:stCondLst>
                  <p:cond evt="onClick" delay="0">
                    <p:tgtEl>
                      <p:spTgt spid="110"/>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74"/>
                                        </p:tgtEl>
                                        <p:attrNameLst>
                                          <p:attrName>style.visibility</p:attrName>
                                        </p:attrNameLst>
                                      </p:cBhvr>
                                      <p:to>
                                        <p:strVal val="visible"/>
                                      </p:to>
                                    </p:set>
                                    <p:animEffect transition="in" filter="fade">
                                      <p:cBhvr>
                                        <p:cTn id="81" dur="500"/>
                                        <p:tgtEl>
                                          <p:spTgt spid="74"/>
                                        </p:tgtEl>
                                      </p:cBhvr>
                                    </p:animEffect>
                                  </p:childTnLst>
                                </p:cTn>
                              </p:par>
                              <p:par>
                                <p:cTn id="82" presetID="1" presetClass="exit" presetSubtype="0" fill="hold" nodeType="withEffect">
                                  <p:stCondLst>
                                    <p:cond delay="0"/>
                                  </p:stCondLst>
                                  <p:childTnLst>
                                    <p:set>
                                      <p:cBhvr>
                                        <p:cTn id="83" dur="1" fill="hold">
                                          <p:stCondLst>
                                            <p:cond delay="0"/>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84" restart="whenNotActive" fill="hold" evtFilter="cancelBubble" nodeType="interactiveSeq">
                <p:stCondLst>
                  <p:cond evt="onClick" delay="0">
                    <p:tgtEl>
                      <p:spTgt spid="111"/>
                    </p:tgtEl>
                  </p:cond>
                </p:stCondLst>
                <p:endSync evt="end" delay="0">
                  <p:rtn val="all"/>
                </p:endSync>
                <p:childTnLst>
                  <p:par>
                    <p:cTn id="85" fill="hold">
                      <p:stCondLst>
                        <p:cond delay="0"/>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81"/>
                                        </p:tgtEl>
                                        <p:attrNameLst>
                                          <p:attrName>style.visibility</p:attrName>
                                        </p:attrNameLst>
                                      </p:cBhvr>
                                      <p:to>
                                        <p:strVal val="visible"/>
                                      </p:to>
                                    </p:set>
                                    <p:animEffect transition="in" filter="fade">
                                      <p:cBhvr>
                                        <p:cTn id="89" dur="500"/>
                                        <p:tgtEl>
                                          <p:spTgt spid="81"/>
                                        </p:tgtEl>
                                      </p:cBhvr>
                                    </p:animEffect>
                                  </p:childTnLst>
                                </p:cTn>
                              </p:par>
                              <p:par>
                                <p:cTn id="90" presetID="1" presetClass="exit" presetSubtype="0" fill="hold" nodeType="withEffect">
                                  <p:stCondLst>
                                    <p:cond delay="0"/>
                                  </p:stCondLst>
                                  <p:childTnLst>
                                    <p:set>
                                      <p:cBhvr>
                                        <p:cTn id="91" dur="1" fill="hold">
                                          <p:stCondLst>
                                            <p:cond delay="0"/>
                                          </p:stCondLst>
                                        </p:cTn>
                                        <p:tgtEl>
                                          <p:spTgt spid="111"/>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92" restart="whenNotActive" fill="hold" evtFilter="cancelBubble" nodeType="interactiveSeq">
                <p:stCondLst>
                  <p:cond evt="onClick" delay="0">
                    <p:tgtEl>
                      <p:spTgt spid="112"/>
                    </p:tgtEl>
                  </p:cond>
                </p:stCondLst>
                <p:endSync evt="end" delay="0">
                  <p:rtn val="all"/>
                </p:endSync>
                <p:childTnLst>
                  <p:par>
                    <p:cTn id="93" fill="hold">
                      <p:stCondLst>
                        <p:cond delay="0"/>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07"/>
                                        </p:tgtEl>
                                        <p:attrNameLst>
                                          <p:attrName>style.visibility</p:attrName>
                                        </p:attrNameLst>
                                      </p:cBhvr>
                                      <p:to>
                                        <p:strVal val="visible"/>
                                      </p:to>
                                    </p:set>
                                    <p:animEffect transition="in" filter="fade">
                                      <p:cBhvr>
                                        <p:cTn id="97" dur="500"/>
                                        <p:tgtEl>
                                          <p:spTgt spid="107"/>
                                        </p:tgtEl>
                                      </p:cBhvr>
                                    </p:animEffect>
                                  </p:childTnLst>
                                </p:cTn>
                              </p:par>
                              <p:par>
                                <p:cTn id="98" presetID="10" presetClass="entr" presetSubtype="0" fill="hold" nodeType="withEffect">
                                  <p:stCondLst>
                                    <p:cond delay="0"/>
                                  </p:stCondLst>
                                  <p:childTnLst>
                                    <p:set>
                                      <p:cBhvr>
                                        <p:cTn id="99" dur="1" fill="hold">
                                          <p:stCondLst>
                                            <p:cond delay="0"/>
                                          </p:stCondLst>
                                        </p:cTn>
                                        <p:tgtEl>
                                          <p:spTgt spid="96"/>
                                        </p:tgtEl>
                                        <p:attrNameLst>
                                          <p:attrName>style.visibility</p:attrName>
                                        </p:attrNameLst>
                                      </p:cBhvr>
                                      <p:to>
                                        <p:strVal val="visible"/>
                                      </p:to>
                                    </p:set>
                                    <p:animEffect transition="in" filter="fade">
                                      <p:cBhvr>
                                        <p:cTn id="100" dur="500"/>
                                        <p:tgtEl>
                                          <p:spTgt spid="96"/>
                                        </p:tgtEl>
                                      </p:cBhvr>
                                    </p:animEffect>
                                  </p:childTnLst>
                                </p:cTn>
                              </p:par>
                              <p:par>
                                <p:cTn id="101" presetID="10" presetClass="entr" presetSubtype="0" fill="hold" nodeType="withEffect">
                                  <p:stCondLst>
                                    <p:cond delay="0"/>
                                  </p:stCondLst>
                                  <p:childTnLst>
                                    <p:set>
                                      <p:cBhvr>
                                        <p:cTn id="102" dur="1" fill="hold">
                                          <p:stCondLst>
                                            <p:cond delay="0"/>
                                          </p:stCondLst>
                                        </p:cTn>
                                        <p:tgtEl>
                                          <p:spTgt spid="100"/>
                                        </p:tgtEl>
                                        <p:attrNameLst>
                                          <p:attrName>style.visibility</p:attrName>
                                        </p:attrNameLst>
                                      </p:cBhvr>
                                      <p:to>
                                        <p:strVal val="visible"/>
                                      </p:to>
                                    </p:set>
                                    <p:animEffect transition="in" filter="fade">
                                      <p:cBhvr>
                                        <p:cTn id="103" dur="500"/>
                                        <p:tgtEl>
                                          <p:spTgt spid="100"/>
                                        </p:tgtEl>
                                      </p:cBhvr>
                                    </p:animEffect>
                                  </p:childTnLst>
                                </p:cTn>
                              </p:par>
                              <p:par>
                                <p:cTn id="104" presetID="1" presetClass="exit" presetSubtype="0" fill="hold" nodeType="withEffect">
                                  <p:stCondLst>
                                    <p:cond delay="0"/>
                                  </p:stCondLst>
                                  <p:childTnLst>
                                    <p:set>
                                      <p:cBhvr>
                                        <p:cTn id="105" dur="1" fill="hold">
                                          <p:stCondLst>
                                            <p:cond delay="0"/>
                                          </p:stCondLst>
                                        </p:cTn>
                                        <p:tgtEl>
                                          <p:spTgt spid="112"/>
                                        </p:tgtEl>
                                        <p:attrNameLst>
                                          <p:attrName>style.visibility</p:attrName>
                                        </p:attrNameLst>
                                      </p:cBhvr>
                                      <p:to>
                                        <p:strVal val="hidden"/>
                                      </p:to>
                                    </p:set>
                                  </p:childTnLst>
                                </p:cTn>
                              </p:par>
                            </p:childTnLst>
                          </p:cTn>
                        </p:par>
                      </p:childTnLst>
                    </p:cTn>
                  </p:par>
                </p:childTnLst>
              </p:cTn>
              <p:nextCondLst>
                <p:cond evt="onClick" delay="0">
                  <p:tgtEl>
                    <p:spTgt spid="112"/>
                  </p:tgtEl>
                </p:cond>
              </p:nextCondLst>
            </p:seq>
            <p:seq concurrent="1" nextAc="seek">
              <p:cTn id="106" restart="whenNotActive" fill="hold" evtFilter="cancelBubble" nodeType="interactiveSeq">
                <p:stCondLst>
                  <p:cond evt="onClick" delay="0">
                    <p:tgtEl>
                      <p:spTgt spid="113"/>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103"/>
                                        </p:tgtEl>
                                        <p:attrNameLst>
                                          <p:attrName>style.visibility</p:attrName>
                                        </p:attrNameLst>
                                      </p:cBhvr>
                                      <p:to>
                                        <p:strVal val="visible"/>
                                      </p:to>
                                    </p:set>
                                    <p:animEffect transition="in" filter="fade">
                                      <p:cBhvr>
                                        <p:cTn id="111" dur="500"/>
                                        <p:tgtEl>
                                          <p:spTgt spid="103"/>
                                        </p:tgtEl>
                                      </p:cBhvr>
                                    </p:animEffect>
                                  </p:childTnLst>
                                </p:cTn>
                              </p:par>
                              <p:par>
                                <p:cTn id="112" presetID="10" presetClass="entr" presetSubtype="0" fill="hold" nodeType="withEffect">
                                  <p:stCondLst>
                                    <p:cond delay="0"/>
                                  </p:stCondLst>
                                  <p:childTnLst>
                                    <p:set>
                                      <p:cBhvr>
                                        <p:cTn id="113" dur="1" fill="hold">
                                          <p:stCondLst>
                                            <p:cond delay="0"/>
                                          </p:stCondLst>
                                        </p:cTn>
                                        <p:tgtEl>
                                          <p:spTgt spid="104"/>
                                        </p:tgtEl>
                                        <p:attrNameLst>
                                          <p:attrName>style.visibility</p:attrName>
                                        </p:attrNameLst>
                                      </p:cBhvr>
                                      <p:to>
                                        <p:strVal val="visible"/>
                                      </p:to>
                                    </p:set>
                                    <p:animEffect transition="in" filter="fade">
                                      <p:cBhvr>
                                        <p:cTn id="114" dur="500"/>
                                        <p:tgtEl>
                                          <p:spTgt spid="104"/>
                                        </p:tgtEl>
                                      </p:cBhvr>
                                    </p:animEffect>
                                  </p:childTnLst>
                                </p:cTn>
                              </p:par>
                              <p:par>
                                <p:cTn id="115" presetID="10" presetClass="entr" presetSubtype="0" fill="hold" nodeType="withEffect">
                                  <p:stCondLst>
                                    <p:cond delay="0"/>
                                  </p:stCondLst>
                                  <p:childTnLst>
                                    <p:set>
                                      <p:cBhvr>
                                        <p:cTn id="116" dur="1" fill="hold">
                                          <p:stCondLst>
                                            <p:cond delay="0"/>
                                          </p:stCondLst>
                                        </p:cTn>
                                        <p:tgtEl>
                                          <p:spTgt spid="105"/>
                                        </p:tgtEl>
                                        <p:attrNameLst>
                                          <p:attrName>style.visibility</p:attrName>
                                        </p:attrNameLst>
                                      </p:cBhvr>
                                      <p:to>
                                        <p:strVal val="visible"/>
                                      </p:to>
                                    </p:set>
                                    <p:animEffect transition="in" filter="fade">
                                      <p:cBhvr>
                                        <p:cTn id="117" dur="500"/>
                                        <p:tgtEl>
                                          <p:spTgt spid="105"/>
                                        </p:tgtEl>
                                      </p:cBhvr>
                                    </p:animEffect>
                                  </p:childTnLst>
                                </p:cTn>
                              </p:par>
                              <p:par>
                                <p:cTn id="118" presetID="10" presetClass="entr" presetSubtype="0" fill="hold" nodeType="withEffect">
                                  <p:stCondLst>
                                    <p:cond delay="0"/>
                                  </p:stCondLst>
                                  <p:childTnLst>
                                    <p:set>
                                      <p:cBhvr>
                                        <p:cTn id="119" dur="1" fill="hold">
                                          <p:stCondLst>
                                            <p:cond delay="0"/>
                                          </p:stCondLst>
                                        </p:cTn>
                                        <p:tgtEl>
                                          <p:spTgt spid="106"/>
                                        </p:tgtEl>
                                        <p:attrNameLst>
                                          <p:attrName>style.visibility</p:attrName>
                                        </p:attrNameLst>
                                      </p:cBhvr>
                                      <p:to>
                                        <p:strVal val="visible"/>
                                      </p:to>
                                    </p:set>
                                    <p:animEffect transition="in" filter="fade">
                                      <p:cBhvr>
                                        <p:cTn id="120" dur="500"/>
                                        <p:tgtEl>
                                          <p:spTgt spid="106"/>
                                        </p:tgtEl>
                                      </p:cBhvr>
                                    </p:animEffect>
                                  </p:childTnLst>
                                </p:cTn>
                              </p:par>
                              <p:par>
                                <p:cTn id="121" presetID="1" presetClass="exit" presetSubtype="0" fill="hold" nodeType="withEffect">
                                  <p:stCondLst>
                                    <p:cond delay="0"/>
                                  </p:stCondLst>
                                  <p:childTnLst>
                                    <p:set>
                                      <p:cBhvr>
                                        <p:cTn id="122" dur="1" fill="hold">
                                          <p:stCondLst>
                                            <p:cond delay="0"/>
                                          </p:stCondLst>
                                        </p:cTn>
                                        <p:tgtEl>
                                          <p:spTgt spid="113"/>
                                        </p:tgtEl>
                                        <p:attrNameLst>
                                          <p:attrName>style.visibility</p:attrName>
                                        </p:attrNameLst>
                                      </p:cBhvr>
                                      <p:to>
                                        <p:strVal val="hidden"/>
                                      </p:to>
                                    </p:set>
                                  </p:childTnLst>
                                </p:cTn>
                              </p:par>
                            </p:childTnLst>
                          </p:cTn>
                        </p:par>
                      </p:childTnLst>
                    </p:cTn>
                  </p:par>
                </p:childTnLst>
              </p:cTn>
              <p:nextCondLst>
                <p:cond evt="onClick" delay="0">
                  <p:tgtEl>
                    <p:spTgt spid="113"/>
                  </p:tgtEl>
                </p:cond>
              </p:nextCondLst>
            </p:seq>
            <p:seq concurrent="1" nextAc="seek">
              <p:cTn id="123" restart="whenNotActive" fill="hold" evtFilter="cancelBubble" nodeType="interactiveSeq">
                <p:stCondLst>
                  <p:cond evt="onClick" delay="0">
                    <p:tgtEl>
                      <p:spTgt spid="114"/>
                    </p:tgtEl>
                  </p:cond>
                </p:stCondLst>
                <p:endSync evt="end" delay="0">
                  <p:rtn val="all"/>
                </p:endSync>
                <p:childTnLst>
                  <p:par>
                    <p:cTn id="124" fill="hold">
                      <p:stCondLst>
                        <p:cond delay="0"/>
                      </p:stCondLst>
                      <p:childTnLst>
                        <p:par>
                          <p:cTn id="125" fill="hold">
                            <p:stCondLst>
                              <p:cond delay="0"/>
                            </p:stCondLst>
                            <p:childTnLst>
                              <p:par>
                                <p:cTn id="126" presetID="1" presetClass="exit" presetSubtype="0" fill="hold" nodeType="clickEffect">
                                  <p:stCondLst>
                                    <p:cond delay="0"/>
                                  </p:stCondLst>
                                  <p:childTnLst>
                                    <p:set>
                                      <p:cBhvr>
                                        <p:cTn id="127" dur="1" fill="hold">
                                          <p:stCondLst>
                                            <p:cond delay="0"/>
                                          </p:stCondLst>
                                        </p:cTn>
                                        <p:tgtEl>
                                          <p:spTgt spid="114"/>
                                        </p:tgtEl>
                                        <p:attrNameLst>
                                          <p:attrName>style.visibility</p:attrName>
                                        </p:attrNameLst>
                                      </p:cBhvr>
                                      <p:to>
                                        <p:strVal val="hidden"/>
                                      </p:to>
                                    </p:set>
                                  </p:childTnLst>
                                </p:cTn>
                              </p:par>
                              <p:par>
                                <p:cTn id="128" presetID="10" presetClass="entr" presetSubtype="0" fill="hold" nodeType="withEffect">
                                  <p:stCondLst>
                                    <p:cond delay="0"/>
                                  </p:stCondLst>
                                  <p:childTnLst>
                                    <p:set>
                                      <p:cBhvr>
                                        <p:cTn id="129" dur="1" fill="hold">
                                          <p:stCondLst>
                                            <p:cond delay="0"/>
                                          </p:stCondLst>
                                        </p:cTn>
                                        <p:tgtEl>
                                          <p:spTgt spid="78"/>
                                        </p:tgtEl>
                                        <p:attrNameLst>
                                          <p:attrName>style.visibility</p:attrName>
                                        </p:attrNameLst>
                                      </p:cBhvr>
                                      <p:to>
                                        <p:strVal val="visible"/>
                                      </p:to>
                                    </p:set>
                                    <p:animEffect transition="in" filter="fade">
                                      <p:cBhvr>
                                        <p:cTn id="130" dur="500"/>
                                        <p:tgtEl>
                                          <p:spTgt spid="78"/>
                                        </p:tgtEl>
                                      </p:cBhvr>
                                    </p:animEffect>
                                  </p:childTnLst>
                                </p:cTn>
                              </p:par>
                              <p:par>
                                <p:cTn id="131" presetID="10" presetClass="entr" presetSubtype="0" fill="hold" nodeType="withEffect">
                                  <p:stCondLst>
                                    <p:cond delay="0"/>
                                  </p:stCondLst>
                                  <p:childTnLst>
                                    <p:set>
                                      <p:cBhvr>
                                        <p:cTn id="132" dur="1" fill="hold">
                                          <p:stCondLst>
                                            <p:cond delay="0"/>
                                          </p:stCondLst>
                                        </p:cTn>
                                        <p:tgtEl>
                                          <p:spTgt spid="77"/>
                                        </p:tgtEl>
                                        <p:attrNameLst>
                                          <p:attrName>style.visibility</p:attrName>
                                        </p:attrNameLst>
                                      </p:cBhvr>
                                      <p:to>
                                        <p:strVal val="visible"/>
                                      </p:to>
                                    </p:set>
                                    <p:animEffect transition="in" filter="fade">
                                      <p:cBhvr>
                                        <p:cTn id="133" dur="500"/>
                                        <p:tgtEl>
                                          <p:spTgt spid="77"/>
                                        </p:tgtEl>
                                      </p:cBhvr>
                                    </p:animEffect>
                                  </p:childTnLst>
                                </p:cTn>
                              </p:par>
                            </p:childTnLst>
                          </p:cTn>
                        </p:par>
                      </p:childTnLst>
                    </p:cTn>
                  </p:par>
                </p:childTnLst>
              </p:cTn>
              <p:nextCondLst>
                <p:cond evt="onClick" delay="0">
                  <p:tgtEl>
                    <p:spTgt spid="114"/>
                  </p:tgtEl>
                </p:cond>
              </p:nextCondLst>
            </p:seq>
            <p:seq concurrent="1" nextAc="seek">
              <p:cTn id="134" restart="whenNotActive" fill="hold" evtFilter="cancelBubble" nodeType="interactiveSeq">
                <p:stCondLst>
                  <p:cond evt="onClick" delay="0">
                    <p:tgtEl>
                      <p:spTgt spid="115"/>
                    </p:tgtEl>
                  </p:cond>
                </p:stCondLst>
                <p:endSync evt="end" delay="0">
                  <p:rtn val="all"/>
                </p:endSync>
                <p:childTnLst>
                  <p:par>
                    <p:cTn id="135" fill="hold">
                      <p:stCondLst>
                        <p:cond delay="0"/>
                      </p:stCondLst>
                      <p:childTnLst>
                        <p:par>
                          <p:cTn id="136" fill="hold">
                            <p:stCondLst>
                              <p:cond delay="0"/>
                            </p:stCondLst>
                            <p:childTnLst>
                              <p:par>
                                <p:cTn id="137" presetID="1" presetClass="exit" presetSubtype="0" fill="hold" nodeType="clickEffect">
                                  <p:stCondLst>
                                    <p:cond delay="0"/>
                                  </p:stCondLst>
                                  <p:childTnLst>
                                    <p:set>
                                      <p:cBhvr>
                                        <p:cTn id="138" dur="1" fill="hold">
                                          <p:stCondLst>
                                            <p:cond delay="0"/>
                                          </p:stCondLst>
                                        </p:cTn>
                                        <p:tgtEl>
                                          <p:spTgt spid="115"/>
                                        </p:tgtEl>
                                        <p:attrNameLst>
                                          <p:attrName>style.visibility</p:attrName>
                                        </p:attrNameLst>
                                      </p:cBhvr>
                                      <p:to>
                                        <p:strVal val="hidden"/>
                                      </p:to>
                                    </p:set>
                                  </p:childTnLst>
                                </p:cTn>
                              </p:par>
                              <p:par>
                                <p:cTn id="139" presetID="10" presetClass="entr" presetSubtype="0" fill="hold" nodeType="withEffect">
                                  <p:stCondLst>
                                    <p:cond delay="0"/>
                                  </p:stCondLst>
                                  <p:childTnLst>
                                    <p:set>
                                      <p:cBhvr>
                                        <p:cTn id="140" dur="1" fill="hold">
                                          <p:stCondLst>
                                            <p:cond delay="0"/>
                                          </p:stCondLst>
                                        </p:cTn>
                                        <p:tgtEl>
                                          <p:spTgt spid="80"/>
                                        </p:tgtEl>
                                        <p:attrNameLst>
                                          <p:attrName>style.visibility</p:attrName>
                                        </p:attrNameLst>
                                      </p:cBhvr>
                                      <p:to>
                                        <p:strVal val="visible"/>
                                      </p:to>
                                    </p:set>
                                    <p:animEffect transition="in" filter="fade">
                                      <p:cBhvr>
                                        <p:cTn id="141" dur="500"/>
                                        <p:tgtEl>
                                          <p:spTgt spid="80"/>
                                        </p:tgtEl>
                                      </p:cBhvr>
                                    </p:animEffect>
                                  </p:childTnLst>
                                </p:cTn>
                              </p:par>
                            </p:childTnLst>
                          </p:cTn>
                        </p:par>
                      </p:childTnLst>
                    </p:cTn>
                  </p:par>
                </p:childTnLst>
              </p:cTn>
              <p:nextCondLst>
                <p:cond evt="onClick" delay="0">
                  <p:tgtEl>
                    <p:spTgt spid="115"/>
                  </p:tgtEl>
                </p:cond>
              </p:nextCondLst>
            </p:seq>
            <p:seq concurrent="1" nextAc="seek">
              <p:cTn id="142" restart="whenNotActive" fill="hold" evtFilter="cancelBubble" nodeType="interactiveSeq">
                <p:stCondLst>
                  <p:cond evt="onClick" delay="0">
                    <p:tgtEl>
                      <p:spTgt spid="116"/>
                    </p:tgtEl>
                  </p:cond>
                </p:stCondLst>
                <p:endSync evt="end" delay="0">
                  <p:rtn val="all"/>
                </p:endSync>
                <p:childTnLst>
                  <p:par>
                    <p:cTn id="143" fill="hold">
                      <p:stCondLst>
                        <p:cond delay="0"/>
                      </p:stCondLst>
                      <p:childTnLst>
                        <p:par>
                          <p:cTn id="144" fill="hold">
                            <p:stCondLst>
                              <p:cond delay="0"/>
                            </p:stCondLst>
                            <p:childTnLst>
                              <p:par>
                                <p:cTn id="145" presetID="1" presetClass="exit" presetSubtype="0" fill="hold" nodeType="clickEffect">
                                  <p:stCondLst>
                                    <p:cond delay="0"/>
                                  </p:stCondLst>
                                  <p:childTnLst>
                                    <p:set>
                                      <p:cBhvr>
                                        <p:cTn id="146" dur="1" fill="hold">
                                          <p:stCondLst>
                                            <p:cond delay="0"/>
                                          </p:stCondLst>
                                        </p:cTn>
                                        <p:tgtEl>
                                          <p:spTgt spid="1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101"/>
                                        </p:tgtEl>
                                        <p:attrNameLst>
                                          <p:attrName>style.visibility</p:attrName>
                                        </p:attrNameLst>
                                      </p:cBhvr>
                                      <p:to>
                                        <p:strVal val="visible"/>
                                      </p:to>
                                    </p:set>
                                    <p:animEffect transition="in" filter="fade">
                                      <p:cBhvr>
                                        <p:cTn id="149" dur="500"/>
                                        <p:tgtEl>
                                          <p:spTgt spid="101"/>
                                        </p:tgtEl>
                                      </p:cBhvr>
                                    </p:animEffect>
                                  </p:childTnLst>
                                </p:cTn>
                              </p:par>
                              <p:par>
                                <p:cTn id="150" presetID="10" presetClass="entr" presetSubtype="0" fill="hold" nodeType="withEffect">
                                  <p:stCondLst>
                                    <p:cond delay="0"/>
                                  </p:stCondLst>
                                  <p:childTnLst>
                                    <p:set>
                                      <p:cBhvr>
                                        <p:cTn id="151" dur="1" fill="hold">
                                          <p:stCondLst>
                                            <p:cond delay="0"/>
                                          </p:stCondLst>
                                        </p:cTn>
                                        <p:tgtEl>
                                          <p:spTgt spid="102"/>
                                        </p:tgtEl>
                                        <p:attrNameLst>
                                          <p:attrName>style.visibility</p:attrName>
                                        </p:attrNameLst>
                                      </p:cBhvr>
                                      <p:to>
                                        <p:strVal val="visible"/>
                                      </p:to>
                                    </p:set>
                                    <p:animEffect transition="in" filter="fade">
                                      <p:cBhvr>
                                        <p:cTn id="152" dur="500"/>
                                        <p:tgtEl>
                                          <p:spTgt spid="102"/>
                                        </p:tgtEl>
                                      </p:cBhvr>
                                    </p:animEffect>
                                  </p:childTnLst>
                                </p:cTn>
                              </p:par>
                            </p:childTnLst>
                          </p:cTn>
                        </p:par>
                      </p:childTnLst>
                    </p:cTn>
                  </p:par>
                </p:childTnLst>
              </p:cTn>
              <p:nextCondLst>
                <p:cond evt="onClick" delay="0">
                  <p:tgtEl>
                    <p:spTgt spid="116"/>
                  </p:tgtEl>
                </p:cond>
              </p:nextCondLst>
            </p:seq>
          </p:childTnLst>
        </p:cTn>
      </p:par>
    </p:tnLst>
    <p:bldLst>
      <p:bldP spid="2"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4" name="TextBox 3"/>
          <p:cNvSpPr txBox="1"/>
          <p:nvPr/>
        </p:nvSpPr>
        <p:spPr>
          <a:xfrm rot="1005191">
            <a:off x="1807924" y="696765"/>
            <a:ext cx="3420192" cy="4524315"/>
          </a:xfrm>
          <a:prstGeom prst="rect">
            <a:avLst/>
          </a:prstGeom>
          <a:noFill/>
        </p:spPr>
        <p:txBody>
          <a:bodyPr wrap="square" rtlCol="0">
            <a:spAutoFit/>
          </a:bodyPr>
          <a:lstStyle/>
          <a:p>
            <a:r>
              <a:rPr lang="en-US" sz="4800" i="1">
                <a:solidFill>
                  <a:srgbClr val="FF0000"/>
                </a:solidFill>
              </a:rPr>
              <a:t>Giáo dục: Qúy trọng tình cảm gia đình, quê hương đất nước.</a:t>
            </a:r>
          </a:p>
        </p:txBody>
      </p:sp>
    </p:spTree>
    <p:extLst>
      <p:ext uri="{BB962C8B-B14F-4D97-AF65-F5344CB8AC3E}">
        <p14:creationId xmlns:p14="http://schemas.microsoft.com/office/powerpoint/2010/main" val="526262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72" y="246743"/>
            <a:ext cx="12192000" cy="661125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1973943"/>
          </a:xfrm>
          <a:prstGeom prst="rect">
            <a:avLst/>
          </a:prstGeom>
        </p:spPr>
      </p:pic>
      <p:pic>
        <p:nvPicPr>
          <p:cNvPr id="2" name="ME DI VAG BEAT BG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3828" y="5421085"/>
            <a:ext cx="609600" cy="609600"/>
          </a:xfrm>
          <a:prstGeom prst="rect">
            <a:avLst/>
          </a:prstGeom>
        </p:spPr>
      </p:pic>
      <p:sp>
        <p:nvSpPr>
          <p:cNvPr id="9" name="TextBox 8"/>
          <p:cNvSpPr txBox="1"/>
          <p:nvPr/>
        </p:nvSpPr>
        <p:spPr>
          <a:xfrm>
            <a:off x="4956627" y="1377700"/>
            <a:ext cx="7213601" cy="1192484"/>
          </a:xfrm>
          <a:prstGeom prst="rect">
            <a:avLst/>
          </a:prstGeom>
          <a:noFill/>
        </p:spPr>
        <p:txBody>
          <a:bodyPr wrap="square" rtlCol="0">
            <a:prstTxWarp prst="textCurveDown">
              <a:avLst/>
            </a:prstTxWarp>
            <a:spAutoFit/>
          </a:bodyPr>
          <a:lstStyle/>
          <a:p>
            <a:r>
              <a:rPr lang="en-US" sz="4000" kern="0">
                <a:solidFill>
                  <a:srgbClr val="002060"/>
                </a:solidFill>
              </a:rPr>
              <a:t>Chúc quý thầy cô mạnh khỏe các em học sinh chăm ngoan học giỏi</a:t>
            </a: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80852" y="4831933"/>
            <a:ext cx="246057" cy="197266"/>
          </a:xfrm>
          <a:prstGeom prst="rect">
            <a:avLst/>
          </a:prstGeom>
        </p:spPr>
      </p:pic>
    </p:spTree>
    <p:extLst>
      <p:ext uri="{BB962C8B-B14F-4D97-AF65-F5344CB8AC3E}">
        <p14:creationId xmlns:p14="http://schemas.microsoft.com/office/powerpoint/2010/main" val="38913318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30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359400" y="897467"/>
            <a:ext cx="6502399" cy="2185214"/>
          </a:xfrm>
          <a:prstGeom prst="rect">
            <a:avLst/>
          </a:prstGeom>
          <a:noFill/>
        </p:spPr>
        <p:txBody>
          <a:bodyPr wrap="square" rtlCol="0">
            <a:spAutoFit/>
          </a:bodyPr>
          <a:lstStyle/>
          <a:p>
            <a:r>
              <a:rPr lang="vi-VN" sz="2800" b="1" dirty="0">
                <a:solidFill>
                  <a:srgbClr val="6600FF"/>
                </a:solidFill>
                <a:latin typeface="Times New Roman" panose="02020603050405020304" pitchFamily="18" charset="0"/>
                <a:cs typeface="Times New Roman" panose="02020603050405020304" pitchFamily="18" charset="0"/>
              </a:rPr>
              <a:t>                  </a:t>
            </a:r>
            <a:r>
              <a:rPr lang="en-US" sz="2800" b="1" dirty="0">
                <a:solidFill>
                  <a:srgbClr val="6600FF"/>
                </a:solidFill>
                <a:latin typeface="Times New Roman" panose="02020603050405020304" pitchFamily="18" charset="0"/>
                <a:cs typeface="Times New Roman" panose="02020603050405020304" pitchFamily="18" charset="0"/>
              </a:rPr>
              <a:t>TIẾT: 14</a:t>
            </a:r>
          </a:p>
          <a:p>
            <a:r>
              <a:rPr lang="en-US" sz="3600" dirty="0" err="1">
                <a:solidFill>
                  <a:srgbClr val="FF0000"/>
                </a:solidFill>
                <a:latin typeface="Times New Roman" panose="02020603050405020304" pitchFamily="18" charset="0"/>
                <a:cs typeface="Times New Roman" panose="02020603050405020304" pitchFamily="18" charset="0"/>
              </a:rPr>
              <a:t>Ôn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bài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hát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Mẹ</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vắng</a:t>
            </a:r>
            <a:endParaRPr lang="en-US" sz="3600" dirty="0">
              <a:solidFill>
                <a:srgbClr val="FF0000"/>
              </a:solidFill>
              <a:latin typeface="Times New Roman" panose="02020603050405020304" pitchFamily="18" charset="0"/>
              <a:cs typeface="Times New Roman" panose="02020603050405020304" pitchFamily="18" charset="0"/>
            </a:endParaRPr>
          </a:p>
          <a:p>
            <a:r>
              <a:rPr lang="en-US" sz="3600" dirty="0" err="1">
                <a:solidFill>
                  <a:srgbClr val="FF0000"/>
                </a:solidFill>
                <a:latin typeface="Times New Roman" panose="02020603050405020304" pitchFamily="18" charset="0"/>
                <a:cs typeface="Times New Roman" panose="02020603050405020304" pitchFamily="18" charset="0"/>
              </a:rPr>
              <a:t>Những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kiểu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gõ</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đệm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bài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hát</a:t>
            </a:r>
            <a:endParaRPr lang="en-US" sz="3600" dirty="0">
              <a:solidFill>
                <a:srgbClr val="FF0000"/>
              </a:solidFill>
              <a:latin typeface="Times New Roman" panose="02020603050405020304" pitchFamily="18" charset="0"/>
              <a:cs typeface="Times New Roman" panose="02020603050405020304" pitchFamily="18" charset="0"/>
            </a:endParaRPr>
          </a:p>
          <a:p>
            <a:r>
              <a:rPr lang="en-US" sz="3600" dirty="0">
                <a:solidFill>
                  <a:srgbClr val="FF0000"/>
                </a:solidFill>
                <a:latin typeface="Times New Roman" panose="02020603050405020304" pitchFamily="18" charset="0"/>
                <a:cs typeface="Times New Roman" panose="02020603050405020304" pitchFamily="18" charset="0"/>
              </a:rPr>
              <a:t>Nghe </a:t>
            </a:r>
            <a:r>
              <a:rPr lang="en-US" sz="3600" dirty="0" err="1">
                <a:solidFill>
                  <a:srgbClr val="FF0000"/>
                </a:solidFill>
                <a:latin typeface="Times New Roman" panose="02020603050405020304" pitchFamily="18" charset="0"/>
                <a:cs typeface="Times New Roman" panose="02020603050405020304" pitchFamily="18" charset="0"/>
              </a:rPr>
              <a:t>nhạc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Sắp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đến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tết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rối</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183467" y="194733"/>
            <a:ext cx="8890001" cy="2616200"/>
          </a:xfrm>
          <a:prstGeom prst="rect">
            <a:avLst/>
          </a:prstGeom>
          <a:noFill/>
        </p:spPr>
        <p:txBody>
          <a:bodyPr wrap="square" rtlCol="0">
            <a:prstTxWarp prst="textArchUpPour">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ÂM NHẠC 1</a:t>
            </a:r>
          </a:p>
        </p:txBody>
      </p:sp>
    </p:spTree>
    <p:extLst>
      <p:ext uri="{BB962C8B-B14F-4D97-AF65-F5344CB8AC3E}">
        <p14:creationId xmlns:p14="http://schemas.microsoft.com/office/powerpoint/2010/main" val="3531865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4" name="Mẹ đi vắng (Bài hát mẫu)">
            <a:hlinkClick r:id="" action="ppaction://media"/>
            <a:extLst>
              <a:ext uri="{FF2B5EF4-FFF2-40B4-BE49-F238E27FC236}">
                <a16:creationId xmlns:a16="http://schemas.microsoft.com/office/drawing/2014/main" id="{692E062B-92EF-4D4F-BB6C-E9F204B85FF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45533" y="948267"/>
            <a:ext cx="11734800" cy="5799665"/>
          </a:xfrm>
        </p:spPr>
      </p:pic>
      <p:sp>
        <p:nvSpPr>
          <p:cNvPr id="2" name="Rectangle 1"/>
          <p:cNvSpPr/>
          <p:nvPr/>
        </p:nvSpPr>
        <p:spPr>
          <a:xfrm>
            <a:off x="-689547" y="305705"/>
            <a:ext cx="12906530" cy="1446550"/>
          </a:xfrm>
          <a:prstGeom prst="rect">
            <a:avLst/>
          </a:prstGeom>
        </p:spPr>
        <p:txBody>
          <a:bodyPr wrap="square">
            <a:spAutoFit/>
          </a:bodyPr>
          <a:lstStyle/>
          <a:p>
            <a:pPr algn="ctr"/>
            <a:r>
              <a:rPr lang="vi-VN" sz="3200" b="1" dirty="0">
                <a:solidFill>
                  <a:srgbClr val="FF0000"/>
                </a:solidFill>
                <a:latin typeface="Times New Roman" panose="02020603050405020304" pitchFamily="18" charset="0"/>
                <a:ea typeface="Calibri" panose="020F0502020204030204" pitchFamily="34" charset="0"/>
              </a:rPr>
              <a:t>Ôn tập bài hát</a:t>
            </a:r>
            <a:endParaRPr lang="en-US" sz="3200" b="1" dirty="0">
              <a:solidFill>
                <a:srgbClr val="FF0000"/>
              </a:solidFill>
              <a:latin typeface="Times New Roman" panose="02020603050405020304" pitchFamily="18" charset="0"/>
              <a:ea typeface="Calibri" panose="020F0502020204030204" pitchFamily="34" charset="0"/>
            </a:endParaRPr>
          </a:p>
          <a:p>
            <a:endParaRPr lang="en-US" sz="2800" dirty="0"/>
          </a:p>
          <a:p>
            <a:r>
              <a:rPr lang="en-US" sz="2800" dirty="0"/>
              <a:t>                               </a:t>
            </a:r>
            <a:endParaRPr lang="en-US" sz="3200" dirty="0">
              <a:solidFill>
                <a:srgbClr val="000066"/>
              </a:solidFill>
            </a:endParaRPr>
          </a:p>
        </p:txBody>
      </p:sp>
    </p:spTree>
    <p:extLst>
      <p:ext uri="{BB962C8B-B14F-4D97-AF65-F5344CB8AC3E}">
        <p14:creationId xmlns:p14="http://schemas.microsoft.com/office/powerpoint/2010/main" val="212048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5" name="me di vag bea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04079" y="1933731"/>
            <a:ext cx="9673652" cy="3311576"/>
          </a:xfrm>
          <a:prstGeom prst="rect">
            <a:avLst/>
          </a:prstGeom>
        </p:spPr>
      </p:pic>
      <p:sp>
        <p:nvSpPr>
          <p:cNvPr id="6" name="TextBox 5"/>
          <p:cNvSpPr txBox="1"/>
          <p:nvPr/>
        </p:nvSpPr>
        <p:spPr>
          <a:xfrm>
            <a:off x="1154244" y="779489"/>
            <a:ext cx="11037756" cy="1077218"/>
          </a:xfrm>
          <a:prstGeom prst="rect">
            <a:avLst/>
          </a:prstGeom>
          <a:noFill/>
        </p:spPr>
        <p:txBody>
          <a:bodyPr wrap="square" rtlCol="0">
            <a:spAutoFit/>
          </a:bodyPr>
          <a:lstStyle/>
          <a:p>
            <a:r>
              <a:rPr lang="en-US" sz="3200" i="1">
                <a:solidFill>
                  <a:srgbClr val="FF0000"/>
                </a:solidFill>
              </a:rPr>
              <a:t>Hát lại bài hát với các hình thức: Lớp, tổ, cá nhân. Để HS hát đúng sắc thái…</a:t>
            </a:r>
          </a:p>
        </p:txBody>
      </p:sp>
    </p:spTree>
    <p:extLst>
      <p:ext uri="{BB962C8B-B14F-4D97-AF65-F5344CB8AC3E}">
        <p14:creationId xmlns:p14="http://schemas.microsoft.com/office/powerpoint/2010/main" val="20369898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894420296"/>
              </p:ext>
            </p:extLst>
          </p:nvPr>
        </p:nvGraphicFramePr>
        <p:xfrm>
          <a:off x="762000" y="932455"/>
          <a:ext cx="10811933" cy="4393079"/>
        </p:xfrm>
        <a:graphic>
          <a:graphicData uri="http://schemas.openxmlformats.org/presentationml/2006/ole">
            <mc:AlternateContent xmlns:mc="http://schemas.openxmlformats.org/markup-compatibility/2006">
              <mc:Choice xmlns:v="urn:schemas-microsoft-com:vml" Requires="v">
                <p:oleObj name="Bitmap Image" r:id="rId5" imgW="5915851" imgH="3514286" progId="Paint.Picture">
                  <p:embed/>
                </p:oleObj>
              </mc:Choice>
              <mc:Fallback>
                <p:oleObj name="Bitmap Image" r:id="rId5" imgW="5915851" imgH="3514286"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932455"/>
                        <a:ext cx="10811933" cy="4393079"/>
                      </a:xfrm>
                      <a:prstGeom prst="rect">
                        <a:avLst/>
                      </a:prstGeom>
                      <a:solidFill>
                        <a:schemeClr val="accent4">
                          <a:lumMod val="20000"/>
                          <a:lumOff val="80000"/>
                        </a:schemeClr>
                      </a:solidFill>
                      <a:ln>
                        <a:solidFill>
                          <a:schemeClr val="accent4">
                            <a:lumMod val="40000"/>
                            <a:lumOff val="60000"/>
                          </a:schemeClr>
                        </a:solidFill>
                      </a:ln>
                    </p:spPr>
                  </p:pic>
                </p:oleObj>
              </mc:Fallback>
            </mc:AlternateContent>
          </a:graphicData>
        </a:graphic>
      </p:graphicFrame>
      <p:sp>
        <p:nvSpPr>
          <p:cNvPr id="2" name="Rectangle 1"/>
          <p:cNvSpPr/>
          <p:nvPr/>
        </p:nvSpPr>
        <p:spPr>
          <a:xfrm>
            <a:off x="1955801" y="254000"/>
            <a:ext cx="9684656" cy="678455"/>
          </a:xfrm>
          <a:prstGeom prst="rect">
            <a:avLst/>
          </a:prstGeom>
        </p:spPr>
        <p:txBody>
          <a:bodyPr wrap="square">
            <a:spAutoFit/>
          </a:bodyPr>
          <a:lstStyle/>
          <a:p>
            <a:pPr>
              <a:lnSpc>
                <a:spcPct val="115000"/>
              </a:lnSpc>
              <a:spcAft>
                <a:spcPts val="0"/>
              </a:spcAft>
            </a:pP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Luyện</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biểu</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diễn</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srgbClr val="FF0000"/>
                </a:solidFill>
                <a:latin typeface="Times New Roman" panose="02020603050405020304" pitchFamily="18" charset="0"/>
                <a:ea typeface="Calibri" panose="020F0502020204030204" pitchFamily="34" charset="0"/>
              </a:rPr>
              <a:t>HS </a:t>
            </a:r>
            <a:r>
              <a:rPr lang="en-US" sz="3200" dirty="0" err="1">
                <a:solidFill>
                  <a:srgbClr val="FF0000"/>
                </a:solidFill>
                <a:latin typeface="Times New Roman" panose="02020603050405020304" pitchFamily="18" charset="0"/>
                <a:ea typeface="Calibri" panose="020F0502020204030204" pitchFamily="34" charset="0"/>
              </a:rPr>
              <a:t>hát</a:t>
            </a:r>
            <a:r>
              <a:rPr lang="en-US" sz="3200" dirty="0">
                <a:solidFill>
                  <a:srgbClr val="FF0000"/>
                </a:solidFill>
                <a:latin typeface="Times New Roman" panose="02020603050405020304" pitchFamily="18" charset="0"/>
                <a:ea typeface="Calibri" panose="020F0502020204030204" pitchFamily="34" charset="0"/>
              </a:rPr>
              <a:t> </a:t>
            </a:r>
            <a:r>
              <a:rPr lang="en-US" sz="3200" dirty="0" err="1">
                <a:solidFill>
                  <a:srgbClr val="FF0000"/>
                </a:solidFill>
                <a:latin typeface="Times New Roman" panose="02020603050405020304" pitchFamily="18" charset="0"/>
                <a:ea typeface="Calibri" panose="020F0502020204030204" pitchFamily="34" charset="0"/>
              </a:rPr>
              <a:t>kết</a:t>
            </a:r>
            <a:r>
              <a:rPr lang="en-US" sz="3200" dirty="0">
                <a:solidFill>
                  <a:srgbClr val="FF0000"/>
                </a:solidFill>
                <a:latin typeface="Times New Roman" panose="02020603050405020304" pitchFamily="18" charset="0"/>
                <a:ea typeface="Calibri" panose="020F0502020204030204" pitchFamily="34" charset="0"/>
              </a:rPr>
              <a:t> </a:t>
            </a:r>
            <a:r>
              <a:rPr lang="en-US" sz="3200" dirty="0" err="1">
                <a:solidFill>
                  <a:srgbClr val="FF0000"/>
                </a:solidFill>
                <a:latin typeface="Times New Roman" panose="02020603050405020304" pitchFamily="18" charset="0"/>
                <a:ea typeface="Calibri" panose="020F0502020204030204" pitchFamily="34" charset="0"/>
              </a:rPr>
              <a:t>hợp</a:t>
            </a:r>
            <a:r>
              <a:rPr lang="en-US" sz="3200" dirty="0">
                <a:solidFill>
                  <a:srgbClr val="FF0000"/>
                </a:solidFill>
                <a:latin typeface="Times New Roman" panose="02020603050405020304" pitchFamily="18" charset="0"/>
                <a:ea typeface="Calibri" panose="020F0502020204030204" pitchFamily="34" charset="0"/>
              </a:rPr>
              <a:t> </a:t>
            </a:r>
            <a:r>
              <a:rPr lang="en-US" sz="3200" dirty="0" err="1">
                <a:solidFill>
                  <a:srgbClr val="FF0000"/>
                </a:solidFill>
                <a:latin typeface="Times New Roman" panose="02020603050405020304" pitchFamily="18" charset="0"/>
                <a:ea typeface="Calibri" panose="020F0502020204030204" pitchFamily="34" charset="0"/>
              </a:rPr>
              <a:t>vận</a:t>
            </a:r>
            <a:r>
              <a:rPr lang="en-US" sz="3200" dirty="0">
                <a:solidFill>
                  <a:srgbClr val="FF0000"/>
                </a:solidFill>
                <a:latin typeface="Times New Roman" panose="02020603050405020304" pitchFamily="18" charset="0"/>
                <a:ea typeface="Calibri" panose="020F0502020204030204" pitchFamily="34" charset="0"/>
              </a:rPr>
              <a:t> </a:t>
            </a:r>
            <a:r>
              <a:rPr lang="en-US" sz="3200" dirty="0" err="1">
                <a:solidFill>
                  <a:srgbClr val="FF0000"/>
                </a:solidFill>
                <a:latin typeface="Times New Roman" panose="02020603050405020304" pitchFamily="18" charset="0"/>
                <a:ea typeface="Calibri" panose="020F0502020204030204" pitchFamily="34" charset="0"/>
              </a:rPr>
              <a:t>động</a:t>
            </a:r>
            <a:endParaRPr lang="en-US" sz="3200" dirty="0">
              <a:solidFill>
                <a:srgbClr val="FF0000"/>
              </a:solidFill>
            </a:endParaRPr>
          </a:p>
        </p:txBody>
      </p:sp>
      <p:pic>
        <p:nvPicPr>
          <p:cNvPr id="7" name="ME DI VAG BEAT BG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9294" y="5917772"/>
            <a:ext cx="609600" cy="609600"/>
          </a:xfrm>
          <a:prstGeom prst="rect">
            <a:avLst/>
          </a:prstGeom>
        </p:spPr>
      </p:pic>
    </p:spTree>
    <p:extLst>
      <p:ext uri="{BB962C8B-B14F-4D97-AF65-F5344CB8AC3E}">
        <p14:creationId xmlns:p14="http://schemas.microsoft.com/office/powerpoint/2010/main" val="20736868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30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1480800" cy="523220"/>
          </a:xfrm>
          <a:prstGeom prst="rect">
            <a:avLst/>
          </a:prstGeom>
        </p:spPr>
        <p:txBody>
          <a:bodyPr wrap="square">
            <a:spAutoFit/>
          </a:bodyPr>
          <a:lstStyle/>
          <a:p>
            <a:r>
              <a:rPr lang="vi-VN" sz="2800" b="1" u="sng">
                <a:solidFill>
                  <a:srgbClr val="FF0000"/>
                </a:solidFill>
                <a:latin typeface="Times New Roman" panose="02020603050405020304" pitchFamily="18" charset="0"/>
                <a:ea typeface="Calibri" panose="020F0502020204030204" pitchFamily="34" charset="0"/>
              </a:rPr>
              <a:t>Nội dung 2.</a:t>
            </a:r>
            <a:r>
              <a:rPr lang="vi-VN" sz="2800">
                <a:solidFill>
                  <a:srgbClr val="FF0000"/>
                </a:solidFill>
                <a:latin typeface="Times New Roman" panose="02020603050405020304" pitchFamily="18" charset="0"/>
                <a:ea typeface="Calibri" panose="020F0502020204030204" pitchFamily="34" charset="0"/>
              </a:rPr>
              <a:t> </a:t>
            </a:r>
            <a:r>
              <a:rPr lang="en-US" sz="2800" b="1">
                <a:solidFill>
                  <a:srgbClr val="FF0000"/>
                </a:solidFill>
                <a:latin typeface="Times New Roman" panose="02020603050405020304" pitchFamily="18" charset="0"/>
                <a:ea typeface="Calibri" panose="020F0502020204030204" pitchFamily="34" charset="0"/>
              </a:rPr>
              <a:t> </a:t>
            </a:r>
            <a:r>
              <a:rPr lang="en-US" sz="2800" b="1">
                <a:solidFill>
                  <a:srgbClr val="C00000"/>
                </a:solidFill>
                <a:latin typeface="Times New Roman" panose="02020603050405020304" pitchFamily="18" charset="0"/>
                <a:ea typeface="Calibri" panose="020F0502020204030204" pitchFamily="34" charset="0"/>
              </a:rPr>
              <a:t>HD HS lần lượt các cách gõ đệm với hình thức: Tổ, nhóm..</a:t>
            </a:r>
            <a:endParaRPr lang="en-US" sz="2800"/>
          </a:p>
        </p:txBody>
      </p:sp>
      <p:pic>
        <p:nvPicPr>
          <p:cNvPr id="5" name="Picture 4"/>
          <p:cNvPicPr>
            <a:picLocks noChangeAspect="1"/>
          </p:cNvPicPr>
          <p:nvPr/>
        </p:nvPicPr>
        <p:blipFill>
          <a:blip r:embed="rId5"/>
          <a:stretch>
            <a:fillRect/>
          </a:stretch>
        </p:blipFill>
        <p:spPr>
          <a:xfrm>
            <a:off x="5123543" y="523221"/>
            <a:ext cx="6966857" cy="6168570"/>
          </a:xfrm>
          <a:prstGeom prst="rect">
            <a:avLst/>
          </a:prstGeom>
        </p:spPr>
      </p:pic>
      <p:pic>
        <p:nvPicPr>
          <p:cNvPr id="6" name="ME DI VAG BEAT BG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8344" y="6082191"/>
            <a:ext cx="609600" cy="609600"/>
          </a:xfrm>
          <a:prstGeom prst="rect">
            <a:avLst/>
          </a:prstGeom>
        </p:spPr>
      </p:pic>
    </p:spTree>
    <p:extLst>
      <p:ext uri="{BB962C8B-B14F-4D97-AF65-F5344CB8AC3E}">
        <p14:creationId xmlns:p14="http://schemas.microsoft.com/office/powerpoint/2010/main" val="26654760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30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he nhạc Chủ đề 5- Sắp đến tết rồi">
            <a:hlinkClick r:id="" action="ppaction://media"/>
            <a:extLst>
              <a:ext uri="{FF2B5EF4-FFF2-40B4-BE49-F238E27FC236}">
                <a16:creationId xmlns:a16="http://schemas.microsoft.com/office/drawing/2014/main" id="{C14617C4-F655-41ED-9865-8DC8B44FE31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50240" y="1097280"/>
            <a:ext cx="11125200" cy="5384799"/>
          </a:xfrm>
          <a:prstGeom prst="rect">
            <a:avLst/>
          </a:prstGeom>
        </p:spPr>
      </p:pic>
      <p:sp>
        <p:nvSpPr>
          <p:cNvPr id="3" name="Rectangle 2"/>
          <p:cNvSpPr/>
          <p:nvPr/>
        </p:nvSpPr>
        <p:spPr>
          <a:xfrm rot="10800000" flipV="1">
            <a:off x="2174240" y="409360"/>
            <a:ext cx="7609840" cy="584775"/>
          </a:xfrm>
          <a:prstGeom prst="rect">
            <a:avLst/>
          </a:prstGeom>
        </p:spPr>
        <p:txBody>
          <a:bodyPr wrap="square">
            <a:spAutoFit/>
          </a:bodyPr>
          <a:lstStyle/>
          <a:p>
            <a:pPr algn="ctr"/>
            <a:r>
              <a:rPr lang="en-US" sz="3200" b="1" dirty="0">
                <a:solidFill>
                  <a:srgbClr val="FF0000"/>
                </a:solidFill>
                <a:latin typeface="Times New Roman" panose="02020603050405020304" pitchFamily="18" charset="0"/>
                <a:ea typeface="Calibri" panose="020F0502020204030204" pitchFamily="34" charset="0"/>
              </a:rPr>
              <a:t>Nghe </a:t>
            </a:r>
            <a:r>
              <a:rPr lang="en-US" sz="3200" b="1" dirty="0" err="1">
                <a:solidFill>
                  <a:srgbClr val="FF0000"/>
                </a:solidFill>
                <a:latin typeface="Times New Roman" panose="02020603050405020304" pitchFamily="18" charset="0"/>
                <a:ea typeface="Calibri" panose="020F0502020204030204" pitchFamily="34" charset="0"/>
              </a:rPr>
              <a:t>nhạc</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Sắp</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đến</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tết</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rồi</a:t>
            </a:r>
            <a:r>
              <a:rPr lang="en-US" sz="3200" b="1" dirty="0">
                <a:solidFill>
                  <a:srgbClr val="FF0000"/>
                </a:solidFill>
                <a:latin typeface="Times New Roman" panose="02020603050405020304" pitchFamily="18" charset="0"/>
                <a:ea typeface="Calibri" panose="020F0502020204030204" pitchFamily="34" charset="0"/>
              </a:rPr>
              <a:t> </a:t>
            </a:r>
            <a:endParaRPr lang="en-US" dirty="0"/>
          </a:p>
        </p:txBody>
      </p:sp>
    </p:spTree>
    <p:extLst>
      <p:ext uri="{BB962C8B-B14F-4D97-AF65-F5344CB8AC3E}">
        <p14:creationId xmlns:p14="http://schemas.microsoft.com/office/powerpoint/2010/main" val="74305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6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A914C-1F3A-4A7D-893C-CE1569D68B04}"/>
              </a:ext>
            </a:extLst>
          </p:cNvPr>
          <p:cNvSpPr>
            <a:spLocks noGrp="1"/>
          </p:cNvSpPr>
          <p:nvPr>
            <p:ph type="title"/>
          </p:nvPr>
        </p:nvSpPr>
        <p:spPr>
          <a:xfrm rot="16981889" flipV="1">
            <a:off x="7532610" y="2683857"/>
            <a:ext cx="1451944" cy="584775"/>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8A886AF6-2DC2-452D-AB69-07FA7F3CB161}"/>
              </a:ext>
            </a:extLst>
          </p:cNvPr>
          <p:cNvSpPr>
            <a:spLocks noGrp="1"/>
          </p:cNvSpPr>
          <p:nvPr>
            <p:ph idx="1"/>
          </p:nvPr>
        </p:nvSpPr>
        <p:spPr/>
        <p:txBody>
          <a:bodyPr/>
          <a:lstStyle/>
          <a:p>
            <a:endParaRPr lang="en-US"/>
          </a:p>
        </p:txBody>
      </p:sp>
      <p:pic>
        <p:nvPicPr>
          <p:cNvPr id="4" name="Sắp Đến Tết Rồi - Nhạc Thiếu Nhi Tết Hay Cho Bé - Mầm Chồi Lá 00_02_03-00_02_19">
            <a:hlinkClick r:id="" action="ppaction://media"/>
            <a:extLst>
              <a:ext uri="{FF2B5EF4-FFF2-40B4-BE49-F238E27FC236}">
                <a16:creationId xmlns:a16="http://schemas.microsoft.com/office/drawing/2014/main" id="{ECD562BE-1C52-4C37-9A73-336426C3CF2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4480" y="909389"/>
            <a:ext cx="11389360" cy="5308084"/>
          </a:xfrm>
          <a:prstGeom prst="rect">
            <a:avLst/>
          </a:prstGeom>
        </p:spPr>
      </p:pic>
      <p:sp>
        <p:nvSpPr>
          <p:cNvPr id="5" name="TextBox 4">
            <a:extLst>
              <a:ext uri="{FF2B5EF4-FFF2-40B4-BE49-F238E27FC236}">
                <a16:creationId xmlns:a16="http://schemas.microsoft.com/office/drawing/2014/main" id="{31A46B06-B25E-4FCB-A3A1-C9DE22B99EF0}"/>
              </a:ext>
            </a:extLst>
          </p:cNvPr>
          <p:cNvSpPr txBox="1"/>
          <p:nvPr/>
        </p:nvSpPr>
        <p:spPr>
          <a:xfrm>
            <a:off x="965200" y="324614"/>
            <a:ext cx="10708640" cy="584775"/>
          </a:xfrm>
          <a:prstGeom prst="rect">
            <a:avLst/>
          </a:prstGeom>
          <a:noFill/>
        </p:spPr>
        <p:txBody>
          <a:bodyPr wrap="square" rtlCol="0">
            <a:spAutoFit/>
          </a:bodyPr>
          <a:lstStyle/>
          <a:p>
            <a:r>
              <a:rPr lang="vi-VN" sz="3200" dirty="0">
                <a:solidFill>
                  <a:srgbClr val="FF0000"/>
                </a:solidFill>
                <a:latin typeface="+mj-lt"/>
              </a:rPr>
              <a:t>Xem clip hướng dẫn hát kết hợp vận động phụ họa nhịp nhàng</a:t>
            </a:r>
            <a:endParaRPr lang="en-US" sz="3200" dirty="0">
              <a:solidFill>
                <a:srgbClr val="FF0000"/>
              </a:solidFill>
              <a:latin typeface="+mj-lt"/>
            </a:endParaRPr>
          </a:p>
        </p:txBody>
      </p:sp>
    </p:spTree>
    <p:extLst>
      <p:ext uri="{BB962C8B-B14F-4D97-AF65-F5344CB8AC3E}">
        <p14:creationId xmlns:p14="http://schemas.microsoft.com/office/powerpoint/2010/main" val="4283464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8057" y="-133305"/>
            <a:ext cx="12192000" cy="2400657"/>
          </a:xfrm>
          <a:prstGeom prst="rect">
            <a:avLst/>
          </a:prstGeom>
        </p:spPr>
        <p:txBody>
          <a:bodyPr wrap="square">
            <a:spAutoFit/>
          </a:bodyPr>
          <a:lstStyle/>
          <a:p>
            <a:pPr algn="ctr">
              <a:lnSpc>
                <a:spcPct val="150000"/>
              </a:lnSpc>
              <a:spcAft>
                <a:spcPts val="0"/>
              </a:spcAft>
            </a:pPr>
            <a:r>
              <a:rPr lang="en-US" sz="3600" b="1" u="sng">
                <a:solidFill>
                  <a:srgbClr val="FF0000"/>
                </a:solidFill>
                <a:latin typeface="Times New Roman" panose="02020603050405020304" pitchFamily="18" charset="0"/>
                <a:ea typeface="Calibri" panose="020F0502020204030204" pitchFamily="34" charset="0"/>
                <a:cs typeface="Times New Roman" panose="02020603050405020304" pitchFamily="18" charset="0"/>
              </a:rPr>
              <a:t>HĐ 2</a:t>
            </a:r>
            <a:r>
              <a:rPr lang="en-US" sz="36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Tìm hiểu về bản nhạc</a:t>
            </a:r>
            <a:endParaRPr lang="en-US" sz="36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r>
              <a:rPr lang="en-US" sz="32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GV đàn và hát lại 1 bài sắp đến tết rồi câu khoảng 2 – 3 lần yêu cầu HS nhận biết và nhớ được để hát lại câu đó.</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67352"/>
            <a:ext cx="12192000" cy="4409219"/>
          </a:xfrm>
          <a:prstGeom prst="rect">
            <a:avLst/>
          </a:prstGeom>
        </p:spPr>
      </p:pic>
      <p:pic>
        <p:nvPicPr>
          <p:cNvPr id="7"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9828" y="2442029"/>
            <a:ext cx="1277257" cy="609600"/>
          </a:xfrm>
          <a:prstGeom prst="rect">
            <a:avLst/>
          </a:prstGeom>
        </p:spPr>
      </p:pic>
    </p:spTree>
    <p:extLst>
      <p:ext uri="{BB962C8B-B14F-4D97-AF65-F5344CB8AC3E}">
        <p14:creationId xmlns:p14="http://schemas.microsoft.com/office/powerpoint/2010/main" val="30118736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5.4|3.2|2.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709</TotalTime>
  <Words>270</Words>
  <Application>Microsoft Office PowerPoint</Application>
  <PresentationFormat>Widescreen</PresentationFormat>
  <Paragraphs>47</Paragraphs>
  <Slides>14</Slides>
  <Notes>0</Notes>
  <HiddenSlides>0</HiddenSlides>
  <MMClips>10</MMClips>
  <ScaleCrop>false</ScaleCrop>
  <HeadingPairs>
    <vt:vector size="8" baseType="variant">
      <vt:variant>
        <vt:lpstr>Fonts Used</vt:lpstr>
      </vt:variant>
      <vt:variant>
        <vt:i4>4</vt:i4>
      </vt:variant>
      <vt:variant>
        <vt:lpstr>Theme</vt:lpstr>
      </vt:variant>
      <vt:variant>
        <vt:i4>3</vt:i4>
      </vt:variant>
      <vt:variant>
        <vt:lpstr>Embedded OLE Servers</vt:lpstr>
      </vt:variant>
      <vt:variant>
        <vt:i4>1</vt:i4>
      </vt:variant>
      <vt:variant>
        <vt:lpstr>Slide Titles</vt:lpstr>
      </vt:variant>
      <vt:variant>
        <vt:i4>14</vt:i4>
      </vt:variant>
    </vt:vector>
  </HeadingPairs>
  <TitlesOfParts>
    <vt:vector size="22" baseType="lpstr">
      <vt:lpstr>Calibri Light</vt:lpstr>
      <vt:lpstr>Calibri</vt:lpstr>
      <vt:lpstr>Times New Roman</vt:lpstr>
      <vt:lpstr>Arial</vt:lpstr>
      <vt:lpstr>Office Theme</vt:lpstr>
      <vt:lpstr>1_Office Theme</vt:lpstr>
      <vt:lpstr>2_Office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Hello</cp:lastModifiedBy>
  <cp:revision>51</cp:revision>
  <dcterms:created xsi:type="dcterms:W3CDTF">2020-08-30T12:35:12Z</dcterms:created>
  <dcterms:modified xsi:type="dcterms:W3CDTF">2022-12-08T08:24:59Z</dcterms:modified>
</cp:coreProperties>
</file>