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13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>
      <p:cViewPr>
        <p:scale>
          <a:sx n="60" d="100"/>
          <a:sy n="60" d="100"/>
        </p:scale>
        <p:origin x="-1122" y="-30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Huỳnh Long Nguyện</a:t>
            </a: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2 – CHỦ ĐỀ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3082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54313"/>
            <a:ext cx="2647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4765675" y="3730625"/>
            <a:ext cx="5545138" cy="1655763"/>
          </a:xfrm>
          <a:prstGeom prst="wedgeRoundRectCallout">
            <a:avLst>
              <a:gd name="adj1" fmla="val -64880"/>
              <a:gd name="adj2" fmla="val -39851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Song loan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cụ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Nam,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bằng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hình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tròn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dẹt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451100" cy="145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1022350" y="3644900"/>
            <a:ext cx="5543550" cy="1655763"/>
          </a:xfrm>
          <a:prstGeom prst="wedgeRoundRectCallout">
            <a:avLst>
              <a:gd name="adj1" fmla="val 73878"/>
              <a:gd name="adj2" fmla="val -65553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Khi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chơi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ta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tay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động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cần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đanh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gọn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vang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3200" dirty="0" err="1">
                <a:solidFill>
                  <a:srgbClr val="1713CB"/>
                </a:solidFill>
                <a:latin typeface="Cambria" pitchFamily="18" charset="0"/>
              </a:rPr>
              <a:t>xa</a:t>
            </a:r>
            <a:r>
              <a:rPr lang="en-US" sz="3200" dirty="0">
                <a:solidFill>
                  <a:srgbClr val="1713C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155700" y="1773238"/>
            <a:ext cx="8939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Hát kết hợp gõ đệm theo hình tiết tấu</a:t>
            </a: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63350" y="962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54150" y="413702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90550" y="3578225"/>
            <a:ext cx="4759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NHẠC CỤ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283368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429000"/>
            <a:ext cx="1389062" cy="209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623" y="1076407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1009650"/>
            <a:ext cx="614045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2764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490" grpId="0"/>
      <p:bldP spid="143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16988" y="9087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11654</TotalTime>
  <Words>193</Words>
  <Application>Microsoft Office PowerPoint</Application>
  <PresentationFormat>Custom</PresentationFormat>
  <Paragraphs>35</Paragraphs>
  <Slides>19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AutoBVT</cp:lastModifiedBy>
  <cp:revision>600</cp:revision>
  <dcterms:created xsi:type="dcterms:W3CDTF">2010-04-30T18:19:48Z</dcterms:created>
  <dcterms:modified xsi:type="dcterms:W3CDTF">2021-09-02T08:26:45Z</dcterms:modified>
</cp:coreProperties>
</file>