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3"/>
  </p:notesMasterIdLst>
  <p:sldIdLst>
    <p:sldId id="264" r:id="rId4"/>
    <p:sldId id="265" r:id="rId5"/>
    <p:sldId id="266" r:id="rId6"/>
    <p:sldId id="258" r:id="rId7"/>
    <p:sldId id="262" r:id="rId8"/>
    <p:sldId id="263" r:id="rId9"/>
    <p:sldId id="256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6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8604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52</Words>
  <Application>Microsoft Office PowerPoint</Application>
  <PresentationFormat>Widescreen</PresentationFormat>
  <Paragraphs>7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</cp:revision>
  <dcterms:created xsi:type="dcterms:W3CDTF">2022-04-04T07:27:39Z</dcterms:created>
  <dcterms:modified xsi:type="dcterms:W3CDTF">2022-08-20T15:00:17Z</dcterms:modified>
</cp:coreProperties>
</file>