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 id="2147483712" r:id="rId4"/>
  </p:sldMasterIdLst>
  <p:notesMasterIdLst>
    <p:notesMasterId r:id="rId37"/>
  </p:notesMasterIdLst>
  <p:sldIdLst>
    <p:sldId id="357" r:id="rId5"/>
    <p:sldId id="356" r:id="rId6"/>
    <p:sldId id="316" r:id="rId7"/>
    <p:sldId id="358" r:id="rId8"/>
    <p:sldId id="359" r:id="rId9"/>
    <p:sldId id="360" r:id="rId10"/>
    <p:sldId id="361" r:id="rId11"/>
    <p:sldId id="362" r:id="rId12"/>
    <p:sldId id="363" r:id="rId13"/>
    <p:sldId id="317" r:id="rId14"/>
    <p:sldId id="333" r:id="rId15"/>
    <p:sldId id="334" r:id="rId16"/>
    <p:sldId id="318" r:id="rId17"/>
    <p:sldId id="335" r:id="rId18"/>
    <p:sldId id="336" r:id="rId19"/>
    <p:sldId id="337" r:id="rId20"/>
    <p:sldId id="338" r:id="rId21"/>
    <p:sldId id="339" r:id="rId22"/>
    <p:sldId id="340" r:id="rId23"/>
    <p:sldId id="341" r:id="rId24"/>
    <p:sldId id="343" r:id="rId25"/>
    <p:sldId id="344" r:id="rId26"/>
    <p:sldId id="346" r:id="rId27"/>
    <p:sldId id="345" r:id="rId28"/>
    <p:sldId id="347" r:id="rId29"/>
    <p:sldId id="348" r:id="rId30"/>
    <p:sldId id="349" r:id="rId31"/>
    <p:sldId id="350" r:id="rId32"/>
    <p:sldId id="351" r:id="rId33"/>
    <p:sldId id="352" r:id="rId34"/>
    <p:sldId id="285"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894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331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89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849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32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5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233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07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954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469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17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48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53222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7.mp3"/><Relationship Id="rId7" Type="http://schemas.openxmlformats.org/officeDocument/2006/relationships/image" Target="../media/image34.png"/><Relationship Id="rId12" Type="http://schemas.openxmlformats.org/officeDocument/2006/relationships/audio" Target="../media/audio1.wav"/><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39.png"/><Relationship Id="rId4" Type="http://schemas.openxmlformats.org/officeDocument/2006/relationships/audio" Target="../media/media7.mp3"/><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1.wav"/><Relationship Id="rId3" Type="http://schemas.microsoft.com/office/2007/relationships/media" Target="../media/media9.mp3"/><Relationship Id="rId7" Type="http://schemas.openxmlformats.org/officeDocument/2006/relationships/image" Target="../media/image34.png"/><Relationship Id="rId12" Type="http://schemas.openxmlformats.org/officeDocument/2006/relationships/image" Target="../media/image4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media/media9.mp3"/><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1.wav"/><Relationship Id="rId3" Type="http://schemas.microsoft.com/office/2007/relationships/media" Target="../media/media12.mp3"/><Relationship Id="rId7" Type="http://schemas.openxmlformats.org/officeDocument/2006/relationships/image" Target="../media/image34.png"/><Relationship Id="rId12"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image" Target="../media/image44.png"/><Relationship Id="rId4" Type="http://schemas.openxmlformats.org/officeDocument/2006/relationships/audio" Target="../media/media12.mp3"/><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4.png"/><Relationship Id="rId3" Type="http://schemas.microsoft.com/office/2007/relationships/media" Target="../media/media16.mp3"/><Relationship Id="rId7" Type="http://schemas.openxmlformats.org/officeDocument/2006/relationships/image" Target="../media/image34.png"/><Relationship Id="rId12" Type="http://schemas.openxmlformats.org/officeDocument/2006/relationships/image" Target="../media/image5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audio1.wav"/><Relationship Id="rId11" Type="http://schemas.openxmlformats.org/officeDocument/2006/relationships/image" Target="../media/image49.png"/><Relationship Id="rId5" Type="http://schemas.openxmlformats.org/officeDocument/2006/relationships/slideLayout" Target="../slideLayouts/slideLayout2.xml"/><Relationship Id="rId10" Type="http://schemas.openxmlformats.org/officeDocument/2006/relationships/image" Target="../media/image40.png"/><Relationship Id="rId4" Type="http://schemas.openxmlformats.org/officeDocument/2006/relationships/audio" Target="../media/media16.mp3"/><Relationship Id="rId9" Type="http://schemas.openxmlformats.org/officeDocument/2006/relationships/image" Target="../media/image36.png"/><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1.wav"/><Relationship Id="rId3" Type="http://schemas.microsoft.com/office/2007/relationships/media" Target="../media/media19.mp3"/><Relationship Id="rId7" Type="http://schemas.openxmlformats.org/officeDocument/2006/relationships/image" Target="../media/image34.png"/><Relationship Id="rId12"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slideLayout" Target="../slideLayouts/slideLayout2.xml"/><Relationship Id="rId10" Type="http://schemas.openxmlformats.org/officeDocument/2006/relationships/image" Target="../media/image52.png"/><Relationship Id="rId4" Type="http://schemas.openxmlformats.org/officeDocument/2006/relationships/audio" Target="../media/media19.mp3"/><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5.mp3"/><Relationship Id="rId7" Type="http://schemas.openxmlformats.org/officeDocument/2006/relationships/image" Target="../media/image34.png"/><Relationship Id="rId12" Type="http://schemas.openxmlformats.org/officeDocument/2006/relationships/audio" Target="../media/audio1.wav"/><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39.png"/><Relationship Id="rId4" Type="http://schemas.openxmlformats.org/officeDocument/2006/relationships/audio" Target="../media/media25.mp3"/><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11" Type="http://schemas.openxmlformats.org/officeDocument/2006/relationships/audio" Target="../media/audio1.wav"/><Relationship Id="rId5" Type="http://schemas.openxmlformats.org/officeDocument/2006/relationships/image" Target="../media/image34.png"/><Relationship Id="rId10"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4.xml"/><Relationship Id="rId7" Type="http://schemas.openxmlformats.org/officeDocument/2006/relationships/image" Target="../media/image14.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8.gif"/><Relationship Id="rId5" Type="http://schemas.openxmlformats.org/officeDocument/2006/relationships/image" Target="../media/image67.jpg"/><Relationship Id="rId4" Type="http://schemas.openxmlformats.org/officeDocument/2006/relationships/audio" Target="../media/audio1.wav"/><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gif"/><Relationship Id="rId5" Type="http://schemas.openxmlformats.org/officeDocument/2006/relationships/image" Target="../media/image12.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6.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6.xml"/><Relationship Id="rId7" Type="http://schemas.openxmlformats.org/officeDocument/2006/relationships/image" Target="../media/image1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12.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6.xml"/><Relationship Id="rId7"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png"/><Relationship Id="rId11" Type="http://schemas.openxmlformats.org/officeDocument/2006/relationships/audio" Target="../media/audio1.wav"/><Relationship Id="rId5" Type="http://schemas.openxmlformats.org/officeDocument/2006/relationships/image" Target="../media/image12.jp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6.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5.mp3"/><Relationship Id="rId16" Type="http://schemas.openxmlformats.org/officeDocument/2006/relationships/audio" Target="../media/audio1.wav"/><Relationship Id="rId1" Type="http://schemas.microsoft.com/office/2007/relationships/media" Target="../media/media5.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2.jpg"/><Relationship Id="rId1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495936" y="909958"/>
            <a:ext cx="6086923" cy="410882"/>
          </a:xfrm>
          <a:prstGeom prst="rect">
            <a:avLst/>
          </a:prstGeom>
        </p:spPr>
        <p:txBody>
          <a:bodyPr wrap="none">
            <a:spAutoFit/>
          </a:bodyPr>
          <a:lstStyle/>
          <a:p>
            <a:pPr>
              <a:lnSpc>
                <a:spcPct val="115000"/>
              </a:lnSpc>
              <a:spcAft>
                <a:spcPts val="800"/>
              </a:spcAft>
            </a:pPr>
            <a:r>
              <a:rPr lang="pt-BR" dirty="0">
                <a:latin typeface="Times New Roman" panose="02020603050405020304" pitchFamily="18" charset="0"/>
                <a:cs typeface="Times New Roman" panose="02020603050405020304" pitchFamily="18" charset="0"/>
              </a:rPr>
              <a:t>Vận động theo nhịp điệu bài hát </a:t>
            </a:r>
            <a:r>
              <a:rPr lang="pt-BR" i="1" dirty="0">
                <a:latin typeface="Times New Roman" panose="02020603050405020304" pitchFamily="18" charset="0"/>
                <a:cs typeface="Times New Roman" panose="02020603050405020304" pitchFamily="18" charset="0"/>
              </a:rPr>
              <a:t>Những bông hoa những bài ca</a:t>
            </a:r>
            <a:r>
              <a:rPr lang="pt-BR"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6063953" y="2121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Mở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NGHE MAU NH BOG HOA BAI CA CO L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7697" y="2434390"/>
            <a:ext cx="609600" cy="609600"/>
          </a:xfrm>
          <a:prstGeom prst="rect">
            <a:avLst/>
          </a:prstGeom>
        </p:spPr>
      </p:pic>
    </p:spTree>
    <p:extLst>
      <p:ext uri="{BB962C8B-B14F-4D97-AF65-F5344CB8AC3E}">
        <p14:creationId xmlns:p14="http://schemas.microsoft.com/office/powerpoint/2010/main" val="390554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1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181936" y="23135"/>
            <a:ext cx="2731838" cy="587853"/>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7" name="Picture 2" descr="Truong Quang Luc - YouTu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7188" y="0"/>
            <a:ext cx="3064812" cy="30648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101" y="1253561"/>
            <a:ext cx="9044087" cy="1338828"/>
          </a:xfrm>
          <a:prstGeom prst="rect">
            <a:avLst/>
          </a:prstGeom>
        </p:spPr>
        <p:txBody>
          <a:bodyPr wrap="square">
            <a:spAutoFit/>
          </a:bodyPr>
          <a:lstStyle/>
          <a:p>
            <a:pPr algn="just">
              <a:lnSpc>
                <a:spcPct val="150000"/>
              </a:lnSpc>
            </a:pPr>
            <a:r>
              <a:rPr lang="vi-VN" b="1" dirty="0">
                <a:solidFill>
                  <a:srgbClr val="212529"/>
                </a:solidFill>
                <a:latin typeface="Times New Roman" panose="02020603050405020304" pitchFamily="18" charset="0"/>
                <a:cs typeface="Times New Roman" panose="02020603050405020304" pitchFamily="18" charset="0"/>
              </a:rPr>
              <a:t>Trương Quang Lục</a:t>
            </a:r>
            <a:r>
              <a:rPr lang="vi-VN" dirty="0">
                <a:solidFill>
                  <a:srgbClr val="212529"/>
                </a:solidFill>
                <a:latin typeface="Times New Roman" panose="02020603050405020304" pitchFamily="18" charset="0"/>
                <a:cs typeface="Times New Roman" panose="02020603050405020304" pitchFamily="18" charset="0"/>
              </a:rPr>
              <a:t> Ông sinh ngày 25 tháng 2 năm 1933, quê tại xã Tịnh Khê (Sơn Mỹ), huyện Sơn Tịnh, tỉnh Quãng Ngãi. Các bài hát tiêu biểu như bài </a:t>
            </a:r>
            <a:r>
              <a:rPr lang="vi-VN" dirty="0">
                <a:latin typeface="Times New Roman" panose="02020603050405020304" pitchFamily="18" charset="0"/>
                <a:cs typeface="Times New Roman" panose="02020603050405020304" pitchFamily="18" charset="0"/>
              </a:rPr>
              <a:t>Vàm Cỏ Đông , Trái đất này là của chúng em , Tuổi mười lăm , Màu mực tím , Hoa sen Tháp Mười </a:t>
            </a:r>
          </a:p>
        </p:txBody>
      </p:sp>
      <p:sp>
        <p:nvSpPr>
          <p:cNvPr id="17" name="Rectangle 16"/>
          <p:cNvSpPr/>
          <p:nvPr/>
        </p:nvSpPr>
        <p:spPr>
          <a:xfrm>
            <a:off x="6556917" y="4155880"/>
            <a:ext cx="5658605" cy="1338828"/>
          </a:xfrm>
          <a:prstGeom prst="rect">
            <a:avLst/>
          </a:prstGeom>
        </p:spPr>
        <p:txBody>
          <a:bodyPr wrap="square">
            <a:spAutoFit/>
          </a:bodyPr>
          <a:lstStyle/>
          <a:p>
            <a:pPr algn="just">
              <a:lnSpc>
                <a:spcPct val="150000"/>
              </a:lnSpc>
            </a:pPr>
            <a:r>
              <a:rPr lang="vi-VN" dirty="0">
                <a:solidFill>
                  <a:srgbClr val="212529"/>
                </a:solidFill>
                <a:latin typeface="Times New Roman" panose="02020603050405020304" pitchFamily="18" charset="0"/>
                <a:cs typeface="Times New Roman" panose="02020603050405020304" pitchFamily="18" charset="0"/>
              </a:rPr>
              <a:t>Bài hát Nếu em là... Có sắc thái tình cảm kính yêu với tốc độ vừa phải nói về một bức tranh muôn màu sắc tróng giấc mơ của các em trong đó có lòng kính yêu quý thầy cô! </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68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sp>
        <p:nvSpPr>
          <p:cNvPr id="8" name="Rectangle 7"/>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40879" y="994410"/>
            <a:ext cx="609600" cy="609600"/>
          </a:xfrm>
          <a:prstGeom prst="rect">
            <a:avLst/>
          </a:prstGeom>
        </p:spPr>
      </p:pic>
      <p:pic>
        <p:nvPicPr>
          <p:cNvPr id="2" name="Hát mẫu Nếu em là">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4971" y="1041052"/>
            <a:ext cx="609600" cy="609600"/>
          </a:xfrm>
          <a:prstGeom prst="rect">
            <a:avLst/>
          </a:prstGeom>
        </p:spPr>
      </p:pic>
    </p:spTree>
    <p:extLst>
      <p:ext uri="{BB962C8B-B14F-4D97-AF65-F5344CB8AC3E}">
        <p14:creationId xmlns:p14="http://schemas.microsoft.com/office/powerpoint/2010/main" val="351722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1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5" name="Rectangle 14"/>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Đọc lời ca</a:t>
            </a:r>
          </a:p>
        </p:txBody>
      </p:sp>
      <p:sp>
        <p:nvSpPr>
          <p:cNvPr id="16" name="Rectangle 15"/>
          <p:cNvSpPr/>
          <p:nvPr/>
        </p:nvSpPr>
        <p:spPr>
          <a:xfrm>
            <a:off x="3996505" y="0"/>
            <a:ext cx="7649737" cy="3416320"/>
          </a:xfrm>
          <a:prstGeom prst="rect">
            <a:avLst/>
          </a:prstGeom>
        </p:spPr>
        <p:txBody>
          <a:bodyPr wrap="square">
            <a:spAutoFit/>
          </a:bodyPr>
          <a:lstStyle/>
          <a:p>
            <a:r>
              <a:rPr lang="vi-VN" sz="2400" dirty="0">
                <a:solidFill>
                  <a:srgbClr val="171719"/>
                </a:solidFill>
                <a:latin typeface="Times New Roman" panose="02020603050405020304" pitchFamily="18" charset="0"/>
                <a:cs typeface="Times New Roman" panose="02020603050405020304" pitchFamily="18" charset="0"/>
              </a:rPr>
              <a:t>Câu 1: Nếu em là họa sĩ, em sẽ vẽ bức tranh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171719"/>
                </a:solidFill>
                <a:latin typeface="Times New Roman" panose="02020603050405020304" pitchFamily="18" charset="0"/>
                <a:cs typeface="Times New Roman" panose="02020603050405020304" pitchFamily="18" charset="0"/>
              </a:rPr>
              <a:t>Mang dáng hình thầy cô, trên bục giảng trường lớp</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 </a:t>
            </a:r>
            <a:r>
              <a:rPr lang="vi-VN" sz="2400" dirty="0">
                <a:solidFill>
                  <a:srgbClr val="171719"/>
                </a:solidFill>
                <a:latin typeface="Times New Roman" panose="02020603050405020304" pitchFamily="18" charset="0"/>
                <a:cs typeface="Times New Roman" panose="02020603050405020304" pitchFamily="18" charset="0"/>
              </a:rPr>
              <a:t>Nếu em là thi sĩ, em sẽ viết bài thơ</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171719"/>
                </a:solidFill>
                <a:latin typeface="Times New Roman" panose="02020603050405020304" pitchFamily="18" charset="0"/>
                <a:cs typeface="Times New Roman" panose="02020603050405020304" pitchFamily="18" charset="0"/>
              </a:rPr>
              <a:t>Lòng biết ơn thầy cô, dìu dắt em nên người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171719"/>
                </a:solidFill>
                <a:latin typeface="Times New Roman" panose="02020603050405020304" pitchFamily="18" charset="0"/>
                <a:cs typeface="Times New Roman" panose="02020603050405020304" pitchFamily="18" charset="0"/>
              </a:rPr>
              <a:t>Em không quên những lời của thầy cô</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171719"/>
                </a:solidFill>
                <a:latin typeface="Times New Roman" panose="02020603050405020304" pitchFamily="18" charset="0"/>
                <a:cs typeface="Times New Roman" panose="02020603050405020304" pitchFamily="18" charset="0"/>
              </a:rPr>
              <a:t>Đem cho em biết bao điều mới lạ</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7: </a:t>
            </a:r>
            <a:r>
              <a:rPr lang="vi-VN" sz="2400" dirty="0">
                <a:solidFill>
                  <a:srgbClr val="171719"/>
                </a:solidFill>
                <a:latin typeface="Times New Roman" panose="02020603050405020304" pitchFamily="18" charset="0"/>
                <a:cs typeface="Times New Roman" panose="02020603050405020304" pitchFamily="18" charset="0"/>
              </a:rPr>
              <a:t>Ngàn lời ca chúng em tặng thầy cô</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8: </a:t>
            </a:r>
            <a:r>
              <a:rPr lang="vi-VN" sz="2400" dirty="0">
                <a:solidFill>
                  <a:srgbClr val="171719"/>
                </a:solidFill>
                <a:latin typeface="Times New Roman" panose="02020603050405020304" pitchFamily="18" charset="0"/>
                <a:cs typeface="Times New Roman" panose="02020603050405020304" pitchFamily="18" charset="0"/>
              </a:rPr>
              <a:t>Lòng yêu qúy của học trò chúng em</a:t>
            </a:r>
            <a:br>
              <a:rPr lang="vi-VN" sz="2400" dirty="0">
                <a:latin typeface="Times New Roman" panose="02020603050405020304" pitchFamily="18" charset="0"/>
                <a:cs typeface="Times New Roman" panose="02020603050405020304" pitchFamily="18" charset="0"/>
              </a:rPr>
            </a:br>
            <a:endParaRPr lang="vi-VN"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5942393" y="3287006"/>
            <a:ext cx="6249607" cy="3416320"/>
          </a:xfrm>
          <a:prstGeom prst="rect">
            <a:avLst/>
          </a:prstGeom>
        </p:spPr>
        <p:txBody>
          <a:bodyPr wrap="square">
            <a:spAutoFit/>
          </a:bodyPr>
          <a:lstStyle/>
          <a:p>
            <a:r>
              <a:rPr lang="vi-VN" sz="2400" dirty="0">
                <a:solidFill>
                  <a:srgbClr val="171719"/>
                </a:solidFill>
                <a:latin typeface="Times New Roman" panose="02020603050405020304" pitchFamily="18" charset="0"/>
                <a:cs typeface="Times New Roman" panose="02020603050405020304" pitchFamily="18" charset="0"/>
              </a:rPr>
              <a:t>Nếu em là nhạc sĩ, em sẽ viết khúc ca</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Mang tấm lòng đàn em, đến thầy cô yêu quí</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Nếu em là văn sĩ,em sẽ viết bài văn</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Về tấm gương thầy cô, ngời sáng không phai mờ</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Em không quên những lời của thầy cô</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Đem cho em biết bao điều mới lạ</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Ngàn lời ca chúng em tặng thầy cô</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Lòng yêu qúy của học trò chúng em.</a:t>
            </a:r>
          </a:p>
          <a:p>
            <a:r>
              <a:rPr lang="vi-VN" sz="2400" dirty="0">
                <a:latin typeface="Times New Roman" panose="02020603050405020304" pitchFamily="18" charset="0"/>
                <a:cs typeface="Times New Roman" panose="02020603050405020304" pitchFamily="18" charset="0"/>
              </a:rPr>
              <a:t>Dù năm tháng vẫn ghi trong lòng em.</a:t>
            </a:r>
          </a:p>
        </p:txBody>
      </p:sp>
      <p:sp>
        <p:nvSpPr>
          <p:cNvPr id="19" name="Rectangle 18"/>
          <p:cNvSpPr/>
          <p:nvPr/>
        </p:nvSpPr>
        <p:spPr>
          <a:xfrm>
            <a:off x="2743200" y="103864"/>
            <a:ext cx="1072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4672122" y="3280820"/>
            <a:ext cx="1072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7686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13" name="Rectangle 12"/>
          <p:cNvSpPr/>
          <p:nvPr/>
        </p:nvSpPr>
        <p:spPr>
          <a:xfrm>
            <a:off x="54714" y="68944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6966" y="2784721"/>
            <a:ext cx="7475034" cy="1798429"/>
          </a:xfrm>
          <a:prstGeom prst="rect">
            <a:avLst/>
          </a:prstGeom>
        </p:spPr>
      </p:pic>
      <p:sp>
        <p:nvSpPr>
          <p:cNvPr id="15" name="Rectangle 14"/>
          <p:cNvSpPr/>
          <p:nvPr/>
        </p:nvSpPr>
        <p:spPr>
          <a:xfrm>
            <a:off x="2983767" y="3150147"/>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49683" y="1374206"/>
            <a:ext cx="609600" cy="609600"/>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14825" y="-9847"/>
            <a:ext cx="9777175" cy="987470"/>
          </a:xfrm>
          <a:prstGeom prst="rect">
            <a:avLst/>
          </a:prstGeom>
        </p:spPr>
      </p:pic>
      <p:pic>
        <p:nvPicPr>
          <p:cNvPr id="5"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40260" y="5323835"/>
            <a:ext cx="609600" cy="609600"/>
          </a:xfrm>
          <a:prstGeom prst="rect">
            <a:avLst/>
          </a:prstGeom>
        </p:spPr>
      </p:pic>
    </p:spTree>
    <p:extLst>
      <p:ext uri="{BB962C8B-B14F-4D97-AF65-F5344CB8AC3E}">
        <p14:creationId xmlns:p14="http://schemas.microsoft.com/office/powerpoint/2010/main" val="1829611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xit" presetSubtype="4" fill="hold" nodeType="with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md type="call" cmd="stop">
                                      <p:cBhvr>
                                        <p:cTn id="21" dur="1">
                                          <p:stCondLst>
                                            <p:cond delay="499"/>
                                          </p:stCondLst>
                                        </p:cTn>
                                        <p:tgtEl>
                                          <p:spTgt spid="3"/>
                                        </p:tgtEl>
                                      </p:cBhvr>
                                    </p:cmd>
                                  </p:childTnLst>
                                </p:cTn>
                              </p:par>
                              <p:par>
                                <p:cTn id="22" presetID="2" presetClass="exit" presetSubtype="4" fill="hold" nodeType="with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ppt_x"/>
                                          </p:val>
                                        </p:tav>
                                      </p:tavLst>
                                    </p:anim>
                                    <p:anim calcmode="lin" valueType="num">
                                      <p:cBhvr additive="base">
                                        <p:cTn id="28" dur="500"/>
                                        <p:tgtEl>
                                          <p:spTgt spid="13"/>
                                        </p:tgtEl>
                                        <p:attrNameLst>
                                          <p:attrName>ppt_y</p:attrName>
                                        </p:attrNameLst>
                                      </p:cBhvr>
                                      <p:tavLst>
                                        <p:tav tm="0">
                                          <p:val>
                                            <p:strVal val="ppt_y"/>
                                          </p:val>
                                        </p:tav>
                                        <p:tav tm="100000">
                                          <p:val>
                                            <p:strVal val="1+ppt_h/2"/>
                                          </p:val>
                                        </p:tav>
                                      </p:tavLst>
                                    </p:anim>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400"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3522"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2" y="629317"/>
            <a:ext cx="12097626" cy="2838712"/>
          </a:xfrm>
          <a:prstGeom prst="rect">
            <a:avLst/>
          </a:prstGeom>
        </p:spPr>
      </p:pic>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39538" y="4506327"/>
            <a:ext cx="609600" cy="609600"/>
          </a:xfrm>
          <a:prstGeom prst="rect">
            <a:avLst/>
          </a:prstGeom>
        </p:spPr>
      </p:pic>
    </p:spTree>
    <p:extLst>
      <p:ext uri="{BB962C8B-B14F-4D97-AF65-F5344CB8AC3E}">
        <p14:creationId xmlns:p14="http://schemas.microsoft.com/office/powerpoint/2010/main" val="589912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5" name="Rectangle 14"/>
          <p:cNvSpPr/>
          <p:nvPr/>
        </p:nvSpPr>
        <p:spPr>
          <a:xfrm>
            <a:off x="3372391" y="3049786"/>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9291" y="59689"/>
            <a:ext cx="8660255" cy="2081345"/>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1003" y="3150147"/>
            <a:ext cx="7198543" cy="1792881"/>
          </a:xfrm>
          <a:prstGeom prst="rect">
            <a:avLst/>
          </a:prstGeom>
        </p:spPr>
      </p:pic>
      <p:sp>
        <p:nvSpPr>
          <p:cNvPr id="8" name="Rectangle 7"/>
          <p:cNvSpPr/>
          <p:nvPr/>
        </p:nvSpPr>
        <p:spPr>
          <a:xfrm>
            <a:off x="3499292" y="5968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473313" y="-26691"/>
            <a:ext cx="609600" cy="609600"/>
          </a:xfrm>
          <a:prstGeom prst="rect">
            <a:avLst/>
          </a:prstGeom>
        </p:spPr>
      </p:pic>
      <p:pic>
        <p:nvPicPr>
          <p:cNvPr id="5"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473313" y="5483273"/>
            <a:ext cx="609600" cy="609600"/>
          </a:xfrm>
          <a:prstGeom prst="rect">
            <a:avLst/>
          </a:prstGeom>
        </p:spPr>
      </p:pic>
    </p:spTree>
    <p:extLst>
      <p:ext uri="{BB962C8B-B14F-4D97-AF65-F5344CB8AC3E}">
        <p14:creationId xmlns:p14="http://schemas.microsoft.com/office/powerpoint/2010/main" val="4135286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xit" presetSubtype="4" fill="hold" nodeType="with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 presetClass="exit" presetSubtype="4" fill="hold" nodeType="withEffect">
                                  <p:stCondLst>
                                    <p:cond delay="0"/>
                                  </p:stCondLst>
                                  <p:childTnLst>
                                    <p:anim calcmode="lin" valueType="num">
                                      <p:cBhvr additive="base">
                                        <p:cTn id="23" dur="500"/>
                                        <p:tgtEl>
                                          <p:spTgt spid="3"/>
                                        </p:tgtEl>
                                        <p:attrNameLst>
                                          <p:attrName>ppt_x</p:attrName>
                                        </p:attrNameLst>
                                      </p:cBhvr>
                                      <p:tavLst>
                                        <p:tav tm="0">
                                          <p:val>
                                            <p:strVal val="ppt_x"/>
                                          </p:val>
                                        </p:tav>
                                        <p:tav tm="100000">
                                          <p:val>
                                            <p:strVal val="ppt_x"/>
                                          </p:val>
                                        </p:tav>
                                      </p:tavLst>
                                    </p:anim>
                                    <p:anim calcmode="lin" valueType="num">
                                      <p:cBhvr additive="base">
                                        <p:cTn id="24" dur="500"/>
                                        <p:tgtEl>
                                          <p:spTgt spid="3"/>
                                        </p:tgtEl>
                                        <p:attrNameLst>
                                          <p:attrName>ppt_y</p:attrName>
                                        </p:attrNameLst>
                                      </p:cBhvr>
                                      <p:tavLst>
                                        <p:tav tm="0">
                                          <p:val>
                                            <p:strVal val="ppt_y"/>
                                          </p:val>
                                        </p:tav>
                                        <p:tav tm="100000">
                                          <p:val>
                                            <p:strVal val="1+ppt_h/2"/>
                                          </p:val>
                                        </p:tav>
                                      </p:tavLst>
                                    </p:anim>
                                    <p:set>
                                      <p:cBhvr>
                                        <p:cTn id="25" dur="1" fill="hold">
                                          <p:stCondLst>
                                            <p:cond delay="499"/>
                                          </p:stCondLst>
                                        </p:cTn>
                                        <p:tgtEl>
                                          <p:spTgt spid="3"/>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295"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3522" y="87278"/>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3+4</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8710" y="87278"/>
            <a:ext cx="8753290" cy="3414205"/>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7820" y="4827854"/>
            <a:ext cx="609600" cy="609600"/>
          </a:xfrm>
          <a:prstGeom prst="rect">
            <a:avLst/>
          </a:prstGeom>
        </p:spPr>
      </p:pic>
    </p:spTree>
    <p:extLst>
      <p:ext uri="{BB962C8B-B14F-4D97-AF65-F5344CB8AC3E}">
        <p14:creationId xmlns:p14="http://schemas.microsoft.com/office/powerpoint/2010/main" val="3970736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3522" y="87278"/>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8563" y="0"/>
            <a:ext cx="8013437" cy="4293220"/>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29829" y="4943028"/>
            <a:ext cx="609600" cy="609600"/>
          </a:xfrm>
          <a:prstGeom prst="rect">
            <a:avLst/>
          </a:prstGeom>
        </p:spPr>
      </p:pic>
    </p:spTree>
    <p:extLst>
      <p:ext uri="{BB962C8B-B14F-4D97-AF65-F5344CB8AC3E}">
        <p14:creationId xmlns:p14="http://schemas.microsoft.com/office/powerpoint/2010/main" val="353144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1960" y="0"/>
            <a:ext cx="10720039" cy="2711641"/>
          </a:xfrm>
          <a:prstGeom prst="rect">
            <a:avLst/>
          </a:prstGeom>
        </p:spPr>
      </p:pic>
      <p:sp>
        <p:nvSpPr>
          <p:cNvPr id="7" name="Rectangle 6"/>
          <p:cNvSpPr/>
          <p:nvPr/>
        </p:nvSpPr>
        <p:spPr>
          <a:xfrm>
            <a:off x="1471960" y="-281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50138" y="3813717"/>
            <a:ext cx="1240972" cy="1349297"/>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5454" y="3684402"/>
            <a:ext cx="6244684" cy="1389404"/>
          </a:xfrm>
          <a:prstGeom prst="rect">
            <a:avLst/>
          </a:prstGeom>
        </p:spPr>
      </p:pic>
      <p:sp>
        <p:nvSpPr>
          <p:cNvPr id="12" name="Rectangle 11"/>
          <p:cNvSpPr/>
          <p:nvPr/>
        </p:nvSpPr>
        <p:spPr>
          <a:xfrm>
            <a:off x="7290400" y="2936411"/>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92474" y="56654"/>
            <a:ext cx="609600" cy="609600"/>
          </a:xfrm>
          <a:prstGeom prst="rect">
            <a:avLst/>
          </a:prstGeom>
        </p:spPr>
      </p:pic>
      <p:pic>
        <p:nvPicPr>
          <p:cNvPr id="6"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240538" y="5871082"/>
            <a:ext cx="609600" cy="609600"/>
          </a:xfrm>
          <a:prstGeom prst="rect">
            <a:avLst/>
          </a:prstGeom>
        </p:spPr>
      </p:pic>
    </p:spTree>
    <p:extLst>
      <p:ext uri="{BB962C8B-B14F-4D97-AF65-F5344CB8AC3E}">
        <p14:creationId xmlns:p14="http://schemas.microsoft.com/office/powerpoint/2010/main" val="3648656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ppt_x"/>
                                          </p:val>
                                        </p:tav>
                                      </p:tavLst>
                                    </p:anim>
                                    <p:anim calcmode="lin" valueType="num">
                                      <p:cBhvr additive="base">
                                        <p:cTn id="23" dur="500"/>
                                        <p:tgtEl>
                                          <p:spTgt spid="2"/>
                                        </p:tgtEl>
                                        <p:attrNameLst>
                                          <p:attrName>ppt_y</p:attrName>
                                        </p:attrNameLst>
                                      </p:cBhvr>
                                      <p:tavLst>
                                        <p:tav tm="0">
                                          <p:val>
                                            <p:strVal val="ppt_y"/>
                                          </p:val>
                                        </p:tav>
                                        <p:tav tm="100000">
                                          <p:val>
                                            <p:strVal val="1+ppt_h/2"/>
                                          </p:val>
                                        </p:tav>
                                      </p:tavLst>
                                    </p:anim>
                                    <p:set>
                                      <p:cBhvr>
                                        <p:cTn id="24" dur="1" fill="hold">
                                          <p:stCondLst>
                                            <p:cond delay="499"/>
                                          </p:stCondLst>
                                        </p:cTn>
                                        <p:tgtEl>
                                          <p:spTgt spid="2"/>
                                        </p:tgtEl>
                                        <p:attrNameLst>
                                          <p:attrName>style.visibility</p:attrName>
                                        </p:attrNameLst>
                                      </p:cBhvr>
                                      <p:to>
                                        <p:strVal val="hidden"/>
                                      </p:to>
                                    </p:set>
                                    <p:cmd type="call" cmd="stop">
                                      <p:cBhvr>
                                        <p:cTn id="25" dur="1">
                                          <p:stCondLst>
                                            <p:cond delay="499"/>
                                          </p:stCondLst>
                                        </p:cTn>
                                        <p:tgtEl>
                                          <p:spTgt spid="2"/>
                                        </p:tgtEl>
                                      </p:cBhvr>
                                    </p:cmd>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0"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269" fill="hold"/>
                                        <p:tgtEl>
                                          <p:spTgt spid="2"/>
                                        </p:tgtEl>
                                      </p:cBhvr>
                                    </p:cmd>
                                  </p:childTnLst>
                                </p:cTn>
                              </p:par>
                            </p:childTnLst>
                          </p:cTn>
                        </p:par>
                      </p:childTnLst>
                    </p:cTn>
                  </p:par>
                </p:childTnLst>
              </p:cTn>
              <p:nextCondLst>
                <p:cond evt="onClick" delay="0">
                  <p:tgtEl>
                    <p:spTgt spid="2"/>
                  </p:tgtEl>
                </p:cond>
              </p:nextCondLst>
            </p:seq>
            <p:audio>
              <p:cMediaNode vol="80000">
                <p:cTn id="39" fill="hold" display="0">
                  <p:stCondLst>
                    <p:cond delay="indefinite"/>
                  </p:stCondLst>
                  <p:endCondLst>
                    <p:cond evt="onStopAudio" delay="0">
                      <p:tgtEl>
                        <p:sldTgt/>
                      </p:tgtEl>
                    </p:cond>
                  </p:endCondLst>
                </p:cTn>
                <p:tgtEl>
                  <p:spTgt spid="2"/>
                </p:tgtEl>
              </p:cMediaNode>
            </p:audio>
            <p:audio>
              <p:cMediaNode vol="80000">
                <p:cTn id="40"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35034"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4806" y="-1"/>
            <a:ext cx="9159261" cy="3412273"/>
          </a:xfrm>
          <a:prstGeom prst="rect">
            <a:avLst/>
          </a:prstGeom>
        </p:spPr>
      </p:pic>
      <p:pic>
        <p:nvPicPr>
          <p:cNvPr id="3"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96015" y="4638228"/>
            <a:ext cx="609600" cy="609600"/>
          </a:xfrm>
          <a:prstGeom prst="rect">
            <a:avLst/>
          </a:prstGeom>
        </p:spPr>
      </p:pic>
    </p:spTree>
    <p:extLst>
      <p:ext uri="{BB962C8B-B14F-4D97-AF65-F5344CB8AC3E}">
        <p14:creationId xmlns:p14="http://schemas.microsoft.com/office/powerpoint/2010/main" val="273414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6"/>
          <a:stretch>
            <a:fillRect/>
          </a:stretch>
        </a:blipFill>
        <a:effectLst/>
      </p:bgPr>
    </p:bg>
    <p:spTree>
      <p:nvGrpSpPr>
        <p:cNvPr id="1" name=""/>
        <p:cNvGrpSpPr/>
        <p:nvPr/>
      </p:nvGrpSpPr>
      <p:grpSpPr>
        <a:xfrm>
          <a:off x="0" y="0"/>
          <a:ext cx="0" cy="0"/>
          <a:chOff x="0" y="0"/>
          <a:chExt cx="0" cy="0"/>
        </a:xfrm>
      </p:grpSpPr>
      <p:pic>
        <p:nvPicPr>
          <p:cNvPr id="5" name="KHỞI ĐỘNG GIỌNG LEGATO LIỀN BẬC - MẪU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304" y="835520"/>
            <a:ext cx="9001732" cy="5253045"/>
          </a:xfrm>
          <a:prstGeom prst="rect">
            <a:avLst/>
          </a:prstGeom>
        </p:spPr>
      </p:pic>
      <p:sp>
        <p:nvSpPr>
          <p:cNvPr id="6" name="Rectangle 5"/>
          <p:cNvSpPr/>
          <p:nvPr/>
        </p:nvSpPr>
        <p:spPr>
          <a:xfrm>
            <a:off x="7510735" y="0"/>
            <a:ext cx="2279791" cy="517065"/>
          </a:xfrm>
          <a:prstGeom prst="rect">
            <a:avLst/>
          </a:prstGeom>
        </p:spPr>
        <p:txBody>
          <a:bodyPr wrap="none">
            <a:spAutoFit/>
          </a:bodyPr>
          <a:lstStyle/>
          <a:p>
            <a:pPr>
              <a:lnSpc>
                <a:spcPct val="115000"/>
              </a:lnSpc>
              <a:spcAft>
                <a:spcPts val="80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giọng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538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5"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35034" y="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148" y="0"/>
            <a:ext cx="11048852" cy="1449659"/>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02005" y="3581092"/>
            <a:ext cx="7460538" cy="1637679"/>
          </a:xfrm>
          <a:prstGeom prst="rect">
            <a:avLst/>
          </a:prstGeom>
        </p:spPr>
      </p:pic>
      <p:sp>
        <p:nvSpPr>
          <p:cNvPr id="11" name="Rectangle 10"/>
          <p:cNvSpPr/>
          <p:nvPr/>
        </p:nvSpPr>
        <p:spPr>
          <a:xfrm>
            <a:off x="6283166" y="3496352"/>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87782" y="1707995"/>
            <a:ext cx="609600" cy="609600"/>
          </a:xfrm>
          <a:prstGeom prst="rect">
            <a:avLst/>
          </a:prstGeom>
        </p:spPr>
      </p:pic>
      <p:pic>
        <p:nvPicPr>
          <p:cNvPr id="4" name="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283166" y="5572170"/>
            <a:ext cx="609600" cy="609600"/>
          </a:xfrm>
          <a:prstGeom prst="rect">
            <a:avLst/>
          </a:prstGeom>
        </p:spPr>
      </p:pic>
    </p:spTree>
    <p:extLst>
      <p:ext uri="{BB962C8B-B14F-4D97-AF65-F5344CB8AC3E}">
        <p14:creationId xmlns:p14="http://schemas.microsoft.com/office/powerpoint/2010/main" val="163758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xit" presetSubtype="4" fill="hold" nodeType="with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 presetClass="exit" presetSubtype="4" fill="hold" nodeType="withEffect">
                                  <p:stCondLst>
                                    <p:cond delay="0"/>
                                  </p:stCondLst>
                                  <p:childTnLst>
                                    <p:anim calcmode="lin" valueType="num">
                                      <p:cBhvr additive="base">
                                        <p:cTn id="23" dur="500"/>
                                        <p:tgtEl>
                                          <p:spTgt spid="3"/>
                                        </p:tgtEl>
                                        <p:attrNameLst>
                                          <p:attrName>ppt_x</p:attrName>
                                        </p:attrNameLst>
                                      </p:cBhvr>
                                      <p:tavLst>
                                        <p:tav tm="0">
                                          <p:val>
                                            <p:strVal val="ppt_x"/>
                                          </p:val>
                                        </p:tav>
                                        <p:tav tm="100000">
                                          <p:val>
                                            <p:strVal val="ppt_x"/>
                                          </p:val>
                                        </p:tav>
                                      </p:tavLst>
                                    </p:anim>
                                    <p:anim calcmode="lin" valueType="num">
                                      <p:cBhvr additive="base">
                                        <p:cTn id="24" dur="500"/>
                                        <p:tgtEl>
                                          <p:spTgt spid="3"/>
                                        </p:tgtEl>
                                        <p:attrNameLst>
                                          <p:attrName>ppt_y</p:attrName>
                                        </p:attrNameLst>
                                      </p:cBhvr>
                                      <p:tavLst>
                                        <p:tav tm="0">
                                          <p:val>
                                            <p:strVal val="ppt_y"/>
                                          </p:val>
                                        </p:tav>
                                        <p:tav tm="100000">
                                          <p:val>
                                            <p:strVal val="1+ppt_h/2"/>
                                          </p:val>
                                        </p:tav>
                                      </p:tavLst>
                                    </p:anim>
                                    <p:set>
                                      <p:cBhvr>
                                        <p:cTn id="25" dur="1" fill="hold">
                                          <p:stCondLst>
                                            <p:cond delay="499"/>
                                          </p:stCondLst>
                                        </p:cTn>
                                        <p:tgtEl>
                                          <p:spTgt spid="3"/>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269"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4"/>
                </p:tgtEl>
              </p:cMediaNode>
            </p:audio>
          </p:childTnLst>
        </p:cTn>
      </p:par>
    </p:tnLst>
    <p:bldLst>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7+8</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1757" y="0"/>
            <a:ext cx="10390243" cy="2575932"/>
          </a:xfrm>
          <a:prstGeom prst="rect">
            <a:avLst/>
          </a:prstGeom>
        </p:spPr>
      </p:pic>
      <p:pic>
        <p:nvPicPr>
          <p:cNvPr id="2" name="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73713" y="3755478"/>
            <a:ext cx="609600" cy="609600"/>
          </a:xfrm>
          <a:prstGeom prst="rect">
            <a:avLst/>
          </a:prstGeom>
        </p:spPr>
      </p:pic>
    </p:spTree>
    <p:extLst>
      <p:ext uri="{BB962C8B-B14F-4D97-AF65-F5344CB8AC3E}">
        <p14:creationId xmlns:p14="http://schemas.microsoft.com/office/powerpoint/2010/main" val="814060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5+6+7+8</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5161" y="0"/>
            <a:ext cx="7976839" cy="4066414"/>
          </a:xfrm>
          <a:prstGeom prst="rect">
            <a:avLst/>
          </a:prstGeom>
        </p:spPr>
      </p:pic>
      <p:pic>
        <p:nvPicPr>
          <p:cNvPr id="3" name="56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78045" y="4943028"/>
            <a:ext cx="609600" cy="609600"/>
          </a:xfrm>
          <a:prstGeom prst="rect">
            <a:avLst/>
          </a:prstGeom>
        </p:spPr>
      </p:pic>
    </p:spTree>
    <p:extLst>
      <p:ext uri="{BB962C8B-B14F-4D97-AF65-F5344CB8AC3E}">
        <p14:creationId xmlns:p14="http://schemas.microsoft.com/office/powerpoint/2010/main" val="45820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9621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Lời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1132" y="0"/>
            <a:ext cx="7340868" cy="6810912"/>
          </a:xfrm>
          <a:prstGeom prst="rect">
            <a:avLst/>
          </a:prstGeom>
        </p:spPr>
      </p:pic>
      <p:pic>
        <p:nvPicPr>
          <p:cNvPr id="2" name="l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33600" y="77171"/>
            <a:ext cx="609600" cy="609600"/>
          </a:xfrm>
          <a:prstGeom prst="rect">
            <a:avLst/>
          </a:prstGeom>
        </p:spPr>
      </p:pic>
    </p:spTree>
    <p:extLst>
      <p:ext uri="{BB962C8B-B14F-4D97-AF65-F5344CB8AC3E}">
        <p14:creationId xmlns:p14="http://schemas.microsoft.com/office/powerpoint/2010/main" val="70931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12891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kết</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25107"/>
            <a:ext cx="12204416" cy="1483556"/>
          </a:xfrm>
          <a:prstGeom prst="rect">
            <a:avLst/>
          </a:prstGeom>
        </p:spPr>
      </p:pic>
      <p:pic>
        <p:nvPicPr>
          <p:cNvPr id="2" name="k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61840" y="4202074"/>
            <a:ext cx="609600" cy="609600"/>
          </a:xfrm>
          <a:prstGeom prst="rect">
            <a:avLst/>
          </a:prstGeom>
        </p:spPr>
      </p:pic>
    </p:spTree>
    <p:extLst>
      <p:ext uri="{BB962C8B-B14F-4D97-AF65-F5344CB8AC3E}">
        <p14:creationId xmlns:p14="http://schemas.microsoft.com/office/powerpoint/2010/main" val="115080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34852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Lời 2</a:t>
            </a:r>
            <a:r>
              <a:rPr lang="en-US" sz="2800" i="1" dirty="0">
                <a:solidFill>
                  <a:prstClr val="black"/>
                </a:solidFill>
                <a:latin typeface="Times New Roman" panose="02020603050405020304" pitchFamily="18" charset="0"/>
                <a:cs typeface="Times New Roman" panose="02020603050405020304" pitchFamily="18" charset="0"/>
              </a:rPr>
              <a:t>(Bỏ qua khung 1)</a:t>
            </a:r>
            <a:endParaRPr kumimoji="0" lang="en-US" sz="28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2009" y="22303"/>
            <a:ext cx="6724972" cy="6858000"/>
          </a:xfrm>
          <a:prstGeom prst="rect">
            <a:avLst/>
          </a:prstGeom>
        </p:spPr>
      </p:pic>
      <p:pic>
        <p:nvPicPr>
          <p:cNvPr id="3" name="l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72858" y="939976"/>
            <a:ext cx="609600" cy="609600"/>
          </a:xfrm>
          <a:prstGeom prst="rect">
            <a:avLst/>
          </a:prstGeom>
        </p:spPr>
      </p:pic>
    </p:spTree>
    <p:extLst>
      <p:ext uri="{BB962C8B-B14F-4D97-AF65-F5344CB8AC3E}">
        <p14:creationId xmlns:p14="http://schemas.microsoft.com/office/powerpoint/2010/main" val="2654147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40879" y="994410"/>
            <a:ext cx="609600" cy="609600"/>
          </a:xfrm>
          <a:prstGeom prst="rect">
            <a:avLst/>
          </a:prstGeom>
        </p:spPr>
      </p:pic>
      <p:sp>
        <p:nvSpPr>
          <p:cNvPr id="9" name="Rectangle 8"/>
          <p:cNvSpPr/>
          <p:nvPr/>
        </p:nvSpPr>
        <p:spPr>
          <a:xfrm>
            <a:off x="168260" y="3554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ca b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78528" y="947323"/>
            <a:ext cx="609600" cy="609600"/>
          </a:xfrm>
          <a:prstGeom prst="rect">
            <a:avLst/>
          </a:prstGeom>
        </p:spPr>
      </p:pic>
    </p:spTree>
    <p:extLst>
      <p:ext uri="{BB962C8B-B14F-4D97-AF65-F5344CB8AC3E}">
        <p14:creationId xmlns:p14="http://schemas.microsoft.com/office/powerpoint/2010/main" val="2983367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843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8950" y="1527717"/>
            <a:ext cx="4993049" cy="5319627"/>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2694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8950" y="33145"/>
            <a:ext cx="4993049" cy="1494572"/>
          </a:xfrm>
          <a:prstGeom prst="rect">
            <a:avLst/>
          </a:prstGeom>
        </p:spPr>
      </p:pic>
    </p:spTree>
    <p:extLst>
      <p:ext uri="{BB962C8B-B14F-4D97-AF65-F5344CB8AC3E}">
        <p14:creationId xmlns:p14="http://schemas.microsoft.com/office/powerpoint/2010/main" val="2311282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0322" y="1186815"/>
            <a:ext cx="609600" cy="609600"/>
          </a:xfrm>
          <a:prstGeom prst="rect">
            <a:avLst/>
          </a:prstGeom>
        </p:spPr>
      </p:pic>
      <p:sp>
        <p:nvSpPr>
          <p:cNvPr id="9" name="Rectangle 8"/>
          <p:cNvSpPr/>
          <p:nvPr/>
        </p:nvSpPr>
        <p:spPr>
          <a:xfrm>
            <a:off x="168260" y="35540"/>
            <a:ext cx="1515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tam ca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5115" y="266372"/>
            <a:ext cx="4957582" cy="3179070"/>
          </a:xfrm>
          <a:prstGeom prst="rect">
            <a:avLst/>
          </a:prstGeom>
        </p:spPr>
      </p:pic>
    </p:spTree>
    <p:extLst>
      <p:ext uri="{BB962C8B-B14F-4D97-AF65-F5344CB8AC3E}">
        <p14:creationId xmlns:p14="http://schemas.microsoft.com/office/powerpoint/2010/main" val="426716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6918" y="35541"/>
            <a:ext cx="5635082" cy="6811804"/>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30716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vận</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động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5012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8285373" y="2359536"/>
            <a:ext cx="4123968" cy="491481"/>
          </a:xfrm>
          <a:prstGeom prst="rect">
            <a:avLst/>
          </a:prstGeom>
        </p:spPr>
        <p:txBody>
          <a:bodyPr wrap="square">
            <a:spAutoFit/>
          </a:bodyPr>
          <a:lstStyle/>
          <a:p>
            <a:pPr algn="ctr">
              <a:lnSpc>
                <a:spcPct val="115000"/>
              </a:lnSpc>
              <a:spcAft>
                <a:spcPts val="0"/>
              </a:spcAft>
            </a:pPr>
            <a:r>
              <a:rPr lang="vi-VN" sz="24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Nhạc và lời: Trương Quang Lục</a:t>
            </a:r>
            <a:endParaRPr lang="en-US" sz="24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0" name="Rectangle 19"/>
          <p:cNvSpPr/>
          <p:nvPr/>
        </p:nvSpPr>
        <p:spPr>
          <a:xfrm>
            <a:off x="6529728" y="52439"/>
            <a:ext cx="2010487" cy="691087"/>
          </a:xfrm>
          <a:prstGeom prst="rect">
            <a:avLst/>
          </a:prstGeom>
        </p:spPr>
        <p:txBody>
          <a:bodyPr wrap="none">
            <a:spAutoFit/>
          </a:bodyPr>
          <a:lstStyle/>
          <a:p>
            <a:pPr algn="ctr">
              <a:lnSpc>
                <a:spcPct val="115000"/>
              </a:lnSpc>
              <a:spcAft>
                <a:spcPts val="0"/>
              </a:spcAft>
            </a:pPr>
            <a:r>
              <a:rPr lang="en-US" sz="36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TIẾT 10  </a:t>
            </a:r>
          </a:p>
        </p:txBody>
      </p:sp>
      <p:sp>
        <p:nvSpPr>
          <p:cNvPr id="21" name="Rectangle 20"/>
          <p:cNvSpPr/>
          <p:nvPr/>
        </p:nvSpPr>
        <p:spPr>
          <a:xfrm>
            <a:off x="6716835" y="1840613"/>
            <a:ext cx="5583836" cy="558038"/>
          </a:xfrm>
          <a:prstGeom prst="rect">
            <a:avLst/>
          </a:prstGeom>
        </p:spPr>
        <p:txBody>
          <a:bodyPr wrap="square">
            <a:spAutoFit/>
          </a:bodyPr>
          <a:lstStyle/>
          <a:p>
            <a:pPr algn="ctr">
              <a:lnSpc>
                <a:spcPct val="115000"/>
              </a:lnSpc>
              <a:spcAft>
                <a:spcPts val="0"/>
              </a:spcAft>
            </a:pPr>
            <a:r>
              <a:rPr lang="vi-VN"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NẾU EM LÀ...</a:t>
            </a:r>
            <a:endPar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990" y="2667574"/>
            <a:ext cx="4966010" cy="417284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33"/>
            <a:ext cx="2597553" cy="804233"/>
          </a:xfrm>
          <a:prstGeom prst="rect">
            <a:avLst/>
          </a:prstGeom>
        </p:spPr>
      </p:pic>
      <p:sp>
        <p:nvSpPr>
          <p:cNvPr id="10" name="Rectangle 9"/>
          <p:cNvSpPr/>
          <p:nvPr/>
        </p:nvSpPr>
        <p:spPr>
          <a:xfrm>
            <a:off x="6662500" y="1262449"/>
            <a:ext cx="5583836" cy="558038"/>
          </a:xfrm>
          <a:prstGeom prst="rect">
            <a:avLst/>
          </a:prstGeom>
        </p:spPr>
        <p:txBody>
          <a:bodyPr wrap="square">
            <a:spAutoFit/>
          </a:bodyPr>
          <a:lstStyle/>
          <a:p>
            <a:pPr algn="ctr">
              <a:lnSpc>
                <a:spcPct val="115000"/>
              </a:lnSpc>
              <a:spcAft>
                <a:spcPts val="0"/>
              </a:spcAft>
            </a:pPr>
            <a:r>
              <a:rPr lang="vi-VN" sz="28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2</a:t>
            </a:r>
            <a:endPar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306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0322" y="1186815"/>
            <a:ext cx="609600" cy="609600"/>
          </a:xfrm>
          <a:prstGeom prst="rect">
            <a:avLst/>
          </a:prstGeom>
        </p:spPr>
      </p:pic>
      <p:sp>
        <p:nvSpPr>
          <p:cNvPr id="9" name="Rectangle 8"/>
          <p:cNvSpPr/>
          <p:nvPr/>
        </p:nvSpPr>
        <p:spPr>
          <a:xfrm>
            <a:off x="168260" y="35540"/>
            <a:ext cx="34387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Sáng</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tạo động tác phụ họa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spTree>
    <p:extLst>
      <p:ext uri="{BB962C8B-B14F-4D97-AF65-F5344CB8AC3E}">
        <p14:creationId xmlns:p14="http://schemas.microsoft.com/office/powerpoint/2010/main" val="360608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8730" y="1464079"/>
            <a:ext cx="5430023" cy="96469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6" name="CHUÔNG GIÓ LENG KENG . KARAOKE - LƠP 4. KẾT NỐI TRI THỨC 2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5506" y="285008"/>
            <a:ext cx="609600" cy="6096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6152095" y="893776"/>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Luyện</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 cao độ và thế tay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424" y="1540107"/>
            <a:ext cx="8207300" cy="1983678"/>
          </a:xfrm>
          <a:prstGeom prst="rect">
            <a:avLst/>
          </a:prstGeom>
        </p:spPr>
      </p:pic>
      <p:pic>
        <p:nvPicPr>
          <p:cNvPr id="1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01446" y="3719774"/>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sp>
        <p:nvSpPr>
          <p:cNvPr id="6" name="Rectangle 5"/>
          <p:cNvSpPr/>
          <p:nvPr/>
        </p:nvSpPr>
        <p:spPr>
          <a:xfrm>
            <a:off x="1722410" y="-18395"/>
            <a:ext cx="5583836" cy="558038"/>
          </a:xfrm>
          <a:prstGeom prst="rect">
            <a:avLst/>
          </a:prstGeom>
        </p:spPr>
        <p:txBody>
          <a:bodyPr wrap="square">
            <a:spAutoFit/>
          </a:bodyPr>
          <a:lstStyle/>
          <a:p>
            <a:pPr algn="ctr">
              <a:lnSpc>
                <a:spcPct val="115000"/>
              </a:lnSpc>
              <a:spcAft>
                <a:spcPts val="0"/>
              </a:spcAft>
            </a:pPr>
            <a:r>
              <a:rPr lang="vi-VN" sz="28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2</a:t>
            </a:r>
            <a:endPar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TextBox 8"/>
          <p:cNvSpPr txBox="1"/>
          <p:nvPr/>
        </p:nvSpPr>
        <p:spPr>
          <a:xfrm>
            <a:off x="7001446" y="3306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p>
        </p:txBody>
      </p:sp>
    </p:spTree>
    <p:extLst>
      <p:ext uri="{BB962C8B-B14F-4D97-AF65-F5344CB8AC3E}">
        <p14:creationId xmlns:p14="http://schemas.microsoft.com/office/powerpoint/2010/main" val="100565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528044" y="834021"/>
            <a:ext cx="4145345"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Luyện</a:t>
            </a:r>
            <a:r>
              <a:rPr kumimoji="0" lang="en-US" sz="2400" b="0" i="0" u="none" strike="noStrike" kern="1200" cap="none" spc="0" normalizeH="0" noProof="0" dirty="0">
                <a:ln>
                  <a:noFill/>
                </a:ln>
                <a:solidFill>
                  <a:prstClr val="black"/>
                </a:solidFill>
                <a:effectLst/>
                <a:uLnTx/>
                <a:uFillTx/>
                <a:latin typeface="Times New Roman"/>
                <a:ea typeface="Calibri"/>
                <a:cs typeface="+mn-cs"/>
              </a:rPr>
              <a:t> tập tiết tấu chung của bài</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2970" y="2816837"/>
            <a:ext cx="248290" cy="25404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4356" y="1940313"/>
            <a:ext cx="8429820" cy="59101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0040" y="2780244"/>
            <a:ext cx="248290" cy="25404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1298" y="2780244"/>
            <a:ext cx="248290" cy="25404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3560" y="2780244"/>
            <a:ext cx="248290" cy="25404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2881" y="2792613"/>
            <a:ext cx="248290" cy="25404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8397" y="2804468"/>
            <a:ext cx="248290" cy="254042"/>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298" y="2804468"/>
            <a:ext cx="248290" cy="25404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7461" y="2809339"/>
            <a:ext cx="248290" cy="25404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4075" y="2792613"/>
            <a:ext cx="248290" cy="254042"/>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1626" y="2811261"/>
            <a:ext cx="248290" cy="254042"/>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1738" y="2823567"/>
            <a:ext cx="248290" cy="254042"/>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6814" y="2804919"/>
            <a:ext cx="248290" cy="254042"/>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pic>
        <p:nvPicPr>
          <p:cNvPr id="4" name="TT DOC NHAC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39666" y="3596902"/>
            <a:ext cx="609600" cy="609600"/>
          </a:xfrm>
          <a:prstGeom prst="rect">
            <a:avLst/>
          </a:prstGeom>
        </p:spPr>
      </p:pic>
    </p:spTree>
    <p:extLst>
      <p:ext uri="{BB962C8B-B14F-4D97-AF65-F5344CB8AC3E}">
        <p14:creationId xmlns:p14="http://schemas.microsoft.com/office/powerpoint/2010/main" val="4239961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5523748" y="138960"/>
            <a:ext cx="368081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cả bài các hình thức</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9180" y="869794"/>
            <a:ext cx="8162693" cy="310003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pic>
        <p:nvPicPr>
          <p:cNvPr id="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01552" y="5191982"/>
            <a:ext cx="609600" cy="609600"/>
          </a:xfrm>
          <a:prstGeom prst="rect">
            <a:avLst/>
          </a:prstGeom>
        </p:spPr>
      </p:pic>
    </p:spTree>
    <p:extLst>
      <p:ext uri="{BB962C8B-B14F-4D97-AF65-F5344CB8AC3E}">
        <p14:creationId xmlns:p14="http://schemas.microsoft.com/office/powerpoint/2010/main" val="417347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5490919" y="39845"/>
            <a:ext cx="34050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phách</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6160" y="925988"/>
            <a:ext cx="8023860" cy="329168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0304" y="2597950"/>
            <a:ext cx="281364" cy="281364"/>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619" y="2588087"/>
            <a:ext cx="281364" cy="281364"/>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1432" y="2597950"/>
            <a:ext cx="281364" cy="28136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2670" y="2567502"/>
            <a:ext cx="281364" cy="28136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5015" y="2584747"/>
            <a:ext cx="281364" cy="28136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7239" y="3914459"/>
            <a:ext cx="281364" cy="28136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1568" y="2597950"/>
            <a:ext cx="281364" cy="28136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204" y="2597950"/>
            <a:ext cx="281364" cy="281364"/>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2119" y="2574589"/>
            <a:ext cx="281364" cy="281364"/>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9346" y="3914459"/>
            <a:ext cx="281364" cy="281364"/>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9070" y="2597950"/>
            <a:ext cx="281364" cy="281364"/>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5998" y="2597950"/>
            <a:ext cx="281364" cy="281364"/>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3453" y="3875179"/>
            <a:ext cx="281364" cy="281364"/>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8250" y="3909336"/>
            <a:ext cx="281364" cy="281364"/>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619" y="3914592"/>
            <a:ext cx="281364" cy="281364"/>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961" y="3909336"/>
            <a:ext cx="281364" cy="281364"/>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4988" y="3914459"/>
            <a:ext cx="281364" cy="281364"/>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9402" y="3875179"/>
            <a:ext cx="281364" cy="281364"/>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5316" y="3886609"/>
            <a:ext cx="281364" cy="281364"/>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6620" y="3886609"/>
            <a:ext cx="281364" cy="28136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441" y="4540361"/>
            <a:ext cx="3365905" cy="2317639"/>
          </a:xfrm>
          <a:prstGeom prst="rect">
            <a:avLst/>
          </a:prstGeom>
        </p:spPr>
      </p:pic>
      <p:pic>
        <p:nvPicPr>
          <p:cNvPr id="3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01552" y="5191982"/>
            <a:ext cx="609600" cy="609600"/>
          </a:xfrm>
          <a:prstGeom prst="rect">
            <a:avLst/>
          </a:prstGeom>
        </p:spPr>
      </p:pic>
    </p:spTree>
    <p:extLst>
      <p:ext uri="{BB962C8B-B14F-4D97-AF65-F5344CB8AC3E}">
        <p14:creationId xmlns:p14="http://schemas.microsoft.com/office/powerpoint/2010/main" val="63740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5258776" y="91481"/>
            <a:ext cx="366799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gõ đệm theo tiết tấu</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30" y="925830"/>
            <a:ext cx="8081011" cy="314436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8183" y="5715302"/>
            <a:ext cx="4651589" cy="103935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402" y="2825772"/>
            <a:ext cx="275992" cy="275992"/>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4735" y="4070195"/>
            <a:ext cx="275992" cy="275992"/>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1128" y="4070195"/>
            <a:ext cx="275992" cy="27599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1395" y="4047893"/>
            <a:ext cx="275992" cy="27599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5982" y="4059044"/>
            <a:ext cx="275992" cy="27599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9845" y="4047893"/>
            <a:ext cx="275992" cy="27599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7364" y="4059044"/>
            <a:ext cx="275992" cy="275992"/>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7986" y="4059044"/>
            <a:ext cx="275992" cy="275992"/>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2471" y="4059044"/>
            <a:ext cx="275992" cy="275992"/>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524" y="4059044"/>
            <a:ext cx="275992" cy="275992"/>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9375" y="4047893"/>
            <a:ext cx="275992" cy="275992"/>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7443" y="4047893"/>
            <a:ext cx="275992" cy="275992"/>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8342" y="4047893"/>
            <a:ext cx="275992" cy="275992"/>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4833" y="2868096"/>
            <a:ext cx="275992" cy="275992"/>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1128" y="2868096"/>
            <a:ext cx="275992" cy="275992"/>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0776" y="2872330"/>
            <a:ext cx="275992" cy="275992"/>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5043" y="2868096"/>
            <a:ext cx="275992" cy="275992"/>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7555" y="2851087"/>
            <a:ext cx="275992" cy="275992"/>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2543" y="2850249"/>
            <a:ext cx="275992" cy="275992"/>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3607" y="2869410"/>
            <a:ext cx="275992" cy="27599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1544" y="2841478"/>
            <a:ext cx="275992" cy="27599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4267" y="2841478"/>
            <a:ext cx="275992" cy="27599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0117" y="2853169"/>
            <a:ext cx="275992" cy="27599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9340" y="2872330"/>
            <a:ext cx="275992" cy="27599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224" y="4442879"/>
            <a:ext cx="2863506" cy="2415121"/>
          </a:xfrm>
          <a:prstGeom prst="rect">
            <a:avLst/>
          </a:prstGeom>
        </p:spPr>
      </p:pic>
      <p:pic>
        <p:nvPicPr>
          <p:cNvPr id="3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8609" y="5715302"/>
            <a:ext cx="609600" cy="609600"/>
          </a:xfrm>
          <a:prstGeom prst="rect">
            <a:avLst/>
          </a:prstGeom>
        </p:spPr>
      </p:pic>
    </p:spTree>
    <p:extLst>
      <p:ext uri="{BB962C8B-B14F-4D97-AF65-F5344CB8AC3E}">
        <p14:creationId xmlns:p14="http://schemas.microsoft.com/office/powerpoint/2010/main" val="42127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452396" y="126311"/>
            <a:ext cx="37721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273" y="825190"/>
            <a:ext cx="8229600" cy="3378819"/>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7636" y="2676293"/>
            <a:ext cx="445706" cy="26141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9528" y="3946923"/>
            <a:ext cx="445706" cy="26141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342" y="2676292"/>
            <a:ext cx="445706" cy="26141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9048" y="2662201"/>
            <a:ext cx="372846" cy="27550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1338" y="3917783"/>
            <a:ext cx="372846" cy="27550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0823" y="3917783"/>
            <a:ext cx="372846" cy="275502"/>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1894" y="2657876"/>
            <a:ext cx="510915" cy="32786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5280" y="3913698"/>
            <a:ext cx="510915" cy="32786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7253" y="3876149"/>
            <a:ext cx="510915" cy="32786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6920" y="3921830"/>
            <a:ext cx="510915" cy="32786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9506" y="3891604"/>
            <a:ext cx="510915" cy="32786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0395" y="3913698"/>
            <a:ext cx="377455" cy="319297"/>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9213" y="3930393"/>
            <a:ext cx="377455" cy="319297"/>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5775" y="3953606"/>
            <a:ext cx="377455" cy="319297"/>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8749" y="2765297"/>
            <a:ext cx="363394" cy="172406"/>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45352" y="2781904"/>
            <a:ext cx="363394" cy="172406"/>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9009" y="2713749"/>
            <a:ext cx="363394" cy="172406"/>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70149" y="2735603"/>
            <a:ext cx="363394" cy="172406"/>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2839" y="3968241"/>
            <a:ext cx="363394" cy="172406"/>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9437" y="2718167"/>
            <a:ext cx="344747" cy="207278"/>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4903" y="2735603"/>
            <a:ext cx="344747" cy="207278"/>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52209" y="2713749"/>
            <a:ext cx="344747" cy="207278"/>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0720" y="2676292"/>
            <a:ext cx="324396" cy="262656"/>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6295" y="3908751"/>
            <a:ext cx="324396" cy="262656"/>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2377" y="5121995"/>
            <a:ext cx="4200000" cy="1733333"/>
          </a:xfrm>
          <a:prstGeom prst="rect">
            <a:avLst/>
          </a:prstGeom>
        </p:spPr>
      </p:pic>
      <p:pic>
        <p:nvPicPr>
          <p:cNvPr id="3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801552" y="5191982"/>
            <a:ext cx="609600" cy="609600"/>
          </a:xfrm>
          <a:prstGeom prst="rect">
            <a:avLst/>
          </a:prstGeom>
        </p:spPr>
      </p:pic>
    </p:spTree>
    <p:extLst>
      <p:ext uri="{BB962C8B-B14F-4D97-AF65-F5344CB8AC3E}">
        <p14:creationId xmlns:p14="http://schemas.microsoft.com/office/powerpoint/2010/main" val="226444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1934</TotalTime>
  <Words>510</Words>
  <Application>Microsoft Office PowerPoint</Application>
  <PresentationFormat>Widescreen</PresentationFormat>
  <Paragraphs>53</Paragraphs>
  <Slides>32</Slides>
  <Notes>1</Notes>
  <HiddenSlides>0</HiddenSlides>
  <MMClips>34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#9Slide05 Dancing Script</vt:lpstr>
      <vt:lpstr>Arial</vt:lpstr>
      <vt:lpstr>Calibri</vt:lpstr>
      <vt:lpstr>Tahoma</vt:lpstr>
      <vt:lpstr>Times New Roman</vt:lpstr>
      <vt:lpstr>Wingdings</vt:lpstr>
      <vt:lpstr>Textured</vt:lpstr>
      <vt:lpstr>3_Office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132</cp:revision>
  <dcterms:created xsi:type="dcterms:W3CDTF">2022-07-19T08:03:09Z</dcterms:created>
  <dcterms:modified xsi:type="dcterms:W3CDTF">2023-11-05T12:03:14Z</dcterms:modified>
</cp:coreProperties>
</file>