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9"/>
  </p:notesMasterIdLst>
  <p:sldIdLst>
    <p:sldId id="278" r:id="rId3"/>
    <p:sldId id="258" r:id="rId4"/>
    <p:sldId id="273" r:id="rId5"/>
    <p:sldId id="274" r:id="rId6"/>
    <p:sldId id="275" r:id="rId7"/>
    <p:sldId id="28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7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942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2.png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microsoft.com/office/2007/relationships/media" Target="../media/media6.mp3"/><Relationship Id="rId8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2.png"/><Relationship Id="rId1" Type="http://schemas.microsoft.com/office/2007/relationships/media" Target="../media/media7.mp3"/><Relationship Id="rId2" Type="http://schemas.openxmlformats.org/officeDocument/2006/relationships/audio" Target="../media/media7.mp3"/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microsoft.com/office/2007/relationships/media" Target="../media/media9.mp3"/><Relationship Id="rId6" Type="http://schemas.openxmlformats.org/officeDocument/2006/relationships/audio" Target="../media/media9.mp3"/><Relationship Id="rId7" Type="http://schemas.microsoft.com/office/2007/relationships/media" Target="../media/media10.mp3"/><Relationship Id="rId8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gif"/><Relationship Id="rId5" Type="http://schemas.openxmlformats.org/officeDocument/2006/relationships/image" Target="../media/image17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72"/>
            <a:ext cx="12063860" cy="2799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9137" y="1717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240"/>
            <a:ext cx="3023755" cy="20957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4067" y="4531407"/>
            <a:ext cx="6737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</a:rPr>
              <a:t>Nốt Đồ, nốt mi, nốt son hình nốt đen.</a:t>
            </a:r>
          </a:p>
          <a:p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</a:rPr>
              <a:t>Nốt đồ, nốt rê, nốt mi, nốt pha, nốt son hình móc đơn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344"/>
            <a:ext cx="9092045" cy="2759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03" y="3767807"/>
            <a:ext cx="7359097" cy="309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82619" cy="120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608"/>
            <a:ext cx="4832903" cy="2893391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3479" y="1033267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2422" y="3659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6594764"/>
          </a:xfrm>
          <a:prstGeom prst="rect">
            <a:avLst/>
          </a:prstGeom>
        </p:spPr>
      </p:pic>
      <p:pic>
        <p:nvPicPr>
          <p:cNvPr id="3" name="BT3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5117" y="860425"/>
            <a:ext cx="609600" cy="609600"/>
          </a:xfrm>
          <a:prstGeom prst="rect">
            <a:avLst/>
          </a:prstGeom>
        </p:spPr>
      </p:pic>
      <p:pic>
        <p:nvPicPr>
          <p:cNvPr id="5" name="BT3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5117" y="2290269"/>
            <a:ext cx="609600" cy="609600"/>
          </a:xfrm>
          <a:prstGeom prst="rect">
            <a:avLst/>
          </a:prstGeom>
        </p:spPr>
      </p:pic>
      <p:pic>
        <p:nvPicPr>
          <p:cNvPr id="6" name="RECOD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09917" y="4005407"/>
            <a:ext cx="609600" cy="609600"/>
          </a:xfrm>
          <a:prstGeom prst="rect">
            <a:avLst/>
          </a:prstGeom>
        </p:spPr>
      </p:pic>
      <p:pic>
        <p:nvPicPr>
          <p:cNvPr id="7" name="KEN PHI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62316" y="558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7873" cy="5278863"/>
          </a:xfrm>
          <a:prstGeom prst="rect">
            <a:avLst/>
          </a:prstGeom>
        </p:spPr>
      </p:pic>
      <p:pic>
        <p:nvPicPr>
          <p:cNvPr id="9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3629" y="40524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6083" y="405245"/>
            <a:ext cx="395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Chuông gió leng keng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6083" y="1585290"/>
            <a:ext cx="395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Chim sáo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HIM S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5316" y="1469011"/>
            <a:ext cx="609600" cy="609600"/>
          </a:xfrm>
          <a:prstGeom prst="rect">
            <a:avLst/>
          </a:prstGeom>
        </p:spPr>
      </p:pic>
      <p:pic>
        <p:nvPicPr>
          <p:cNvPr id="18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94029" y="2932334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36083" y="3052468"/>
            <a:ext cx="395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Nếu em là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6083" y="4342336"/>
            <a:ext cx="255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Tết là tết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0116" y="4222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73</Words>
  <Application>Microsoft Macintosh PowerPoint</Application>
  <PresentationFormat>Widescreen</PresentationFormat>
  <Paragraphs>11</Paragraphs>
  <Slides>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Dancing Script</vt:lpstr>
      <vt:lpstr>Arial</vt:lpstr>
      <vt:lpstr>Calibri</vt:lpstr>
      <vt:lpstr>Calibri Light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50</cp:revision>
  <dcterms:created xsi:type="dcterms:W3CDTF">2022-04-04T07:27:39Z</dcterms:created>
  <dcterms:modified xsi:type="dcterms:W3CDTF">2023-09-02T06:33:03Z</dcterms:modified>
</cp:coreProperties>
</file>