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4"/>
  </p:notesMasterIdLst>
  <p:sldIdLst>
    <p:sldId id="286" r:id="rId5"/>
    <p:sldId id="266" r:id="rId6"/>
    <p:sldId id="267" r:id="rId7"/>
    <p:sldId id="269" r:id="rId8"/>
    <p:sldId id="271" r:id="rId9"/>
    <p:sldId id="287" r:id="rId10"/>
    <p:sldId id="288" r:id="rId11"/>
    <p:sldId id="289" r:id="rId12"/>
    <p:sldId id="290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9" r:id="rId27"/>
    <p:sldId id="308" r:id="rId28"/>
    <p:sldId id="262" r:id="rId29"/>
    <p:sldId id="260" r:id="rId30"/>
    <p:sldId id="274" r:id="rId31"/>
    <p:sldId id="284" r:id="rId32"/>
    <p:sldId id="28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894D9-523C-4EB4-A625-B4D0E33F18B0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CCD5E-CAF5-492A-96A4-7218DF327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9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CCD5E-CAF5-492A-96A4-7218DF3279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2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4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3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5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33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30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6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1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7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7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2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8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14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72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67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53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44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26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19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16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92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99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2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73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28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43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32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55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4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77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60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99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12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2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7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90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12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82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65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5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6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4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6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2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0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7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8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2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2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25.png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32.gif"/><Relationship Id="rId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33.jp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5" y="1316449"/>
            <a:ext cx="9144000" cy="5111004"/>
          </a:xfrm>
          <a:prstGeom prst="rect">
            <a:avLst/>
          </a:prstGeom>
        </p:spPr>
      </p:pic>
      <p:pic>
        <p:nvPicPr>
          <p:cNvPr id="6" name="Picture 2" descr="C:\Users\Administrator\Desktop\hinh nen dep pp\HIH NG NGHEP BAI G\xoa 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97152"/>
            <a:ext cx="295232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-171400"/>
            <a:ext cx="9144000" cy="7029400"/>
          </a:xfrm>
          <a:prstGeom prst="rect">
            <a:avLst/>
          </a:prstGeom>
        </p:spPr>
        <p:txBody>
          <a:bodyPr wrap="square">
            <a:prstTxWarp prst="textArchUpPour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Chào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mừng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quý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thầy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sinh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đến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tiết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âm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nhạc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0044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30347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08" y="1299681"/>
            <a:ext cx="8587984" cy="148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31640" y="2779723"/>
            <a:ext cx="6880711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trầm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hòa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màn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dày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515144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7ADDAF3D-B33C-452F-ACF4-A9C43FEAAF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5097" end="202296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7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6948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043608" y="2652414"/>
            <a:ext cx="8208912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veo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đung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rặng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</a:t>
            </a:r>
          </a:p>
        </p:txBody>
      </p:sp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376" y="416463"/>
            <a:ext cx="609600" cy="609600"/>
          </a:xfrm>
          <a:prstGeom prst="rect">
            <a:avLst/>
          </a:prstGeom>
        </p:spPr>
      </p:pic>
      <p:pic>
        <p:nvPicPr>
          <p:cNvPr id="7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C70D41F3-C422-4E84-8BC8-A27AFC9B3C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0617" end="196774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0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266745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4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1123"/>
            <a:ext cx="8640960" cy="14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208524" y="2410382"/>
            <a:ext cx="7924713" cy="50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>
            <a:spAutoFit/>
          </a:bodyPr>
          <a:lstStyle/>
          <a:p>
            <a:pPr defTabSz="91405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dịu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dàng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thương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yêu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mang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bao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niềm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tha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thiết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8304" y="371523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D4E9E8DC-F1D6-4DD7-8008-B9760F911D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5042" end="191253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4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7904" y="260648"/>
            <a:ext cx="151216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523220"/>
            <a:ext cx="8784976" cy="2779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Chẳng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nhìn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thấy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đâu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ran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hát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trầm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hòa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cao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đung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đưa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rặng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dịu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thương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yêu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mang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bao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niềm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2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2514600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7295167B-E7CB-4398-9F5F-E1C5A87313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240" end="191607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552" y="3565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1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5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4631"/>
            <a:ext cx="8640960" cy="166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43636" y="2668425"/>
            <a:ext cx="8130588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da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,         se 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sợi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</a:t>
            </a:r>
          </a:p>
        </p:txBody>
      </p:sp>
      <p:sp>
        <p:nvSpPr>
          <p:cNvPr id="2" name="Oval 1"/>
          <p:cNvSpPr/>
          <p:nvPr/>
        </p:nvSpPr>
        <p:spPr>
          <a:xfrm rot="775722">
            <a:off x="2908354" y="948914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775722">
            <a:off x="6364738" y="1270623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6136" y="335407"/>
            <a:ext cx="609600" cy="609600"/>
          </a:xfrm>
          <a:prstGeom prst="rect">
            <a:avLst/>
          </a:prstGeom>
        </p:spPr>
      </p:pic>
      <p:pic>
        <p:nvPicPr>
          <p:cNvPr id="9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50AF1DFF-B7DF-4A6E-9313-22DADBA0EE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0522" end="182396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8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5"/>
            <a:ext cx="8640960" cy="13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33519" y="2514514"/>
            <a:ext cx="8610481" cy="5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>
            <a:spAutoFit/>
          </a:bodyPr>
          <a:lstStyle/>
          <a:p>
            <a:pPr defTabSz="91405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Khâu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rạo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rực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nền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mây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biếc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 rot="775722">
            <a:off x="3462628" y="1290693"/>
            <a:ext cx="874544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775722">
            <a:off x="6580761" y="1038679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34607" y="291861"/>
            <a:ext cx="609600" cy="609600"/>
          </a:xfrm>
          <a:prstGeom prst="rect">
            <a:avLst/>
          </a:prstGeom>
        </p:spPr>
      </p:pic>
      <p:pic>
        <p:nvPicPr>
          <p:cNvPr id="8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2700DF50-922D-4E09-98C3-7DB964B7CD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9413" end="175036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7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5" y="974631"/>
            <a:ext cx="86409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259632" y="2601588"/>
            <a:ext cx="7417219" cy="51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Dàn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mùa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hạ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suốt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</a:t>
            </a:r>
          </a:p>
        </p:txBody>
      </p:sp>
      <p:pic>
        <p:nvPicPr>
          <p:cNvPr id="3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8104" y="266745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EF698B95-D865-44EB-A174-3B0943132C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526" end="169860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9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8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3" y="1196752"/>
            <a:ext cx="866345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259632" y="2564904"/>
            <a:ext cx="7156679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2080" y="342945"/>
            <a:ext cx="609600" cy="609600"/>
          </a:xfrm>
          <a:prstGeom prst="rect">
            <a:avLst/>
          </a:prstGeom>
        </p:spPr>
      </p:pic>
      <p:pic>
        <p:nvPicPr>
          <p:cNvPr id="7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ABDDBBDD-A2C1-4AEA-A7BD-4D3CF0254A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2242" end="165813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7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8779" y="18923"/>
            <a:ext cx="234608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5+6+7+8</a:t>
            </a:r>
          </a:p>
        </p:txBody>
      </p:sp>
      <p:sp>
        <p:nvSpPr>
          <p:cNvPr id="2" name="Rectangle 1"/>
          <p:cNvSpPr/>
          <p:nvPr/>
        </p:nvSpPr>
        <p:spPr>
          <a:xfrm>
            <a:off x="185339" y="404664"/>
            <a:ext cx="8779149" cy="2779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da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se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sợi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Khâu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rạo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rực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nền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biếc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mùa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suốt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Mặt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đất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dậy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nghe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mầm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5" name="C4+5+6+7+8=9+1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0057" y="1124744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B5F02612-5A66-428E-A6CE-DDFE4A3563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0522" end="165832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3558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3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3034"/>
            <a:ext cx="849694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9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00768" y="2551591"/>
            <a:ext cx="8119505" cy="58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2102" y="343455"/>
            <a:ext cx="609600" cy="609600"/>
          </a:xfrm>
          <a:prstGeom prst="rect">
            <a:avLst/>
          </a:prstGeom>
        </p:spPr>
      </p:pic>
      <p:pic>
        <p:nvPicPr>
          <p:cNvPr id="9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8E5AD136-00C8-4484-AD75-27B051AAF5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6326" end="161007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0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8" name="WordArt 8"/>
          <p:cNvSpPr>
            <a:spLocks noChangeArrowheads="1" noChangeShapeType="1" noTextEdit="1"/>
          </p:cNvSpPr>
          <p:nvPr/>
        </p:nvSpPr>
        <p:spPr bwMode="auto">
          <a:xfrm>
            <a:off x="685800" y="116632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 NỐT NHẠC VUI</a:t>
            </a:r>
          </a:p>
        </p:txBody>
      </p:sp>
      <p:pic>
        <p:nvPicPr>
          <p:cNvPr id="6" name="Picture 10" descr="C:\Users\Administrator\Desktop\hinh nen dep pp\TOG NOT NHAC+KY HIEU B TA\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01" y="2093738"/>
            <a:ext cx="2805112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01430" y="980728"/>
            <a:ext cx="2819400" cy="2743200"/>
          </a:xfrm>
          <a:prstGeom prst="irregularSeal1">
            <a:avLst/>
          </a:prstGeom>
          <a:solidFill>
            <a:srgbClr val="A3FBB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</a:p>
        </p:txBody>
      </p:sp>
      <p:pic>
        <p:nvPicPr>
          <p:cNvPr id="3074" name="Picture 2" descr="C:\Users\Administrator\Desktop\hinh nen dep pp\TOG NOT NHAC+KY HIEU B TA\z2340670565377_254e301c8058d95e2a7a9cc104d9b3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34" y="1772816"/>
            <a:ext cx="2784512" cy="31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030647" y="884078"/>
            <a:ext cx="2819400" cy="25908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</a:p>
        </p:txBody>
      </p:sp>
      <p:sp>
        <p:nvSpPr>
          <p:cNvPr id="2" name="TextBox 1"/>
          <p:cNvSpPr txBox="1"/>
          <p:nvPr/>
        </p:nvSpPr>
        <p:spPr>
          <a:xfrm rot="19851351">
            <a:off x="2570737" y="4963842"/>
            <a:ext cx="4154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HĐ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66211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3034"/>
            <a:ext cx="849694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59832" y="26674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10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00768" y="2551591"/>
            <a:ext cx="8119505" cy="58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383434"/>
            <a:ext cx="609600" cy="609600"/>
          </a:xfrm>
          <a:prstGeom prst="rect">
            <a:avLst/>
          </a:prstGeom>
        </p:spPr>
      </p:pic>
      <p:pic>
        <p:nvPicPr>
          <p:cNvPr id="8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CC83C692-05B0-4B13-A67E-2DCA183B7C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0374" end="156591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3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87824" y="54868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9+10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13908" y="2228439"/>
            <a:ext cx="8119505" cy="55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27584" y="1412776"/>
            <a:ext cx="8119505" cy="55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C9+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384" y="367530"/>
            <a:ext cx="609600" cy="609600"/>
          </a:xfrm>
          <a:prstGeom prst="rect">
            <a:avLst/>
          </a:prstGeom>
        </p:spPr>
      </p:pic>
      <p:pic>
        <p:nvPicPr>
          <p:cNvPr id="9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98352DF6-7021-45A2-B598-BB845935B4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6326" end="155487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9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5" y="836711"/>
            <a:ext cx="87573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da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se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sợi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Khâu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rạo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rực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nền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biếc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ca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mùa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suốt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Mặt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đất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dậy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nghe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mầm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</a:p>
          <a:p>
            <a:pPr eaLnBrk="0" hangingPunct="0">
              <a:spcBef>
                <a:spcPct val="50000"/>
              </a:spcBef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387896"/>
            <a:ext cx="172819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  <p:pic>
        <p:nvPicPr>
          <p:cNvPr id="3" name="C4+5+6+7+8=9+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387896"/>
            <a:ext cx="609600" cy="609600"/>
          </a:xfrm>
          <a:prstGeom prst="rect">
            <a:avLst/>
          </a:prstGeom>
        </p:spPr>
      </p:pic>
      <p:pic>
        <p:nvPicPr>
          <p:cNvPr id="5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D1C60ABE-AFE8-4C7F-B219-033664D0B8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0257" end="155855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560" y="3722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7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DCM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395536" y="1008856"/>
            <a:ext cx="8424936" cy="55164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55776" y="160512"/>
            <a:ext cx="3816424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 ĐỒNG CA MÙA HẠ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622176"/>
            <a:ext cx="331236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Minh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Phỏng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Nguyễn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Minh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NGHE MAU DAN DOG C MH CO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012" y="510716"/>
            <a:ext cx="609600" cy="609600"/>
          </a:xfrm>
          <a:prstGeom prst="rect">
            <a:avLst/>
          </a:prstGeom>
        </p:spPr>
      </p:pic>
      <p:pic>
        <p:nvPicPr>
          <p:cNvPr id="3" name="DAN DOG CA M HA E'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9188" y="292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1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DAN DOG CA MUA H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260649"/>
            <a:ext cx="878497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2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8864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ĐỒNG 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1672" y="25019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XƯỚNG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41065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endParaRPr lang="en-US" sz="20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6073" y="2636912"/>
            <a:ext cx="2255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729" y="3789040"/>
            <a:ext cx="2376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vev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1557" y="1784371"/>
            <a:ext cx="3192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5017" y="3244860"/>
            <a:ext cx="28825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9243" y="6273225"/>
            <a:ext cx="417646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ca-lĩnh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2286" y="4830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2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574501"/>
            <a:ext cx="4788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525658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86113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36" y="3186114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89" y="3176272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istrator\Desktop\hinh nen dep pp\ah dog\applause-clipart-animation-1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82" y="3543505"/>
            <a:ext cx="2467051" cy="262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17117" y="6201397"/>
            <a:ext cx="547260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4.HĐ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3146330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143803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ran      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8898" y="3645022"/>
            <a:ext cx="7491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26" y="620688"/>
            <a:ext cx="525658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22772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14" y="1436628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6347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82" y="2636018"/>
            <a:ext cx="504056" cy="84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108" y="2636018"/>
            <a:ext cx="509432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90" y="2657513"/>
            <a:ext cx="527362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23" y="2651545"/>
            <a:ext cx="5175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11" y="2605468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698" y="2542389"/>
            <a:ext cx="959847" cy="10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81939" y="736747"/>
            <a:ext cx="609600" cy="609600"/>
          </a:xfrm>
          <a:prstGeom prst="rect">
            <a:avLst/>
          </a:prstGeom>
        </p:spPr>
      </p:pic>
      <p:pic>
        <p:nvPicPr>
          <p:cNvPr id="27" name="Picture 6" descr="C:\Users\Administrator\Desktop\hinh nen dep pp\ah dog\applause-clipart-animation-15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62" y="4476019"/>
            <a:ext cx="1188132" cy="226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99865">
            <a:off x="1344877" y="2006834"/>
            <a:ext cx="4552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NÊU GIÁO DỤC-CỦNG CỐ DẶN DÒ</a:t>
            </a:r>
          </a:p>
        </p:txBody>
      </p:sp>
    </p:spTree>
    <p:extLst>
      <p:ext uri="{BB962C8B-B14F-4D97-AF65-F5344CB8AC3E}">
        <p14:creationId xmlns:p14="http://schemas.microsoft.com/office/powerpoint/2010/main" val="3171157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105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6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5628" y="1124744"/>
            <a:ext cx="422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ĐÁP ÁN CÂU 1: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4098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869160"/>
            <a:ext cx="2376264" cy="20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52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0" y="0"/>
            <a:ext cx="93245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7060" y="1135153"/>
            <a:ext cx="4856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ĐÁP ÁN CÂU 2: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Đuối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271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0924" y="750812"/>
            <a:ext cx="5308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hát bài:  </a:t>
            </a:r>
            <a:r>
              <a:rPr lang="de-DE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 đồng ca mùa hạ.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5975" y="-18629"/>
            <a:ext cx="169982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27</a:t>
            </a:r>
          </a:p>
          <a:p>
            <a:r>
              <a:rPr lang="de-DE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Administrator\Desktop\lo 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91"/>
            <a:ext cx="2301372" cy="1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50665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MÙA HẠ</a:t>
            </a:r>
          </a:p>
        </p:txBody>
      </p:sp>
      <p:sp>
        <p:nvSpPr>
          <p:cNvPr id="8" name="Rectangle 7"/>
          <p:cNvSpPr/>
          <p:nvPr/>
        </p:nvSpPr>
        <p:spPr>
          <a:xfrm>
            <a:off x="2627784" y="1410138"/>
            <a:ext cx="62834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34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7779" y="254535"/>
            <a:ext cx="1872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2.HĐ TÌM HIỂU-KHÁM PHÁ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3928" y="3002176"/>
            <a:ext cx="22247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20-8-1944,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Do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nay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26" name="Picture 2" descr="Tác giả tác phẩm: Nhạc sĩ Lê Minh Châu và Dàn đồng ca mùa hạ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3"/>
            <a:ext cx="2498147" cy="31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73673" y="3539519"/>
            <a:ext cx="18858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9284" y="1259916"/>
            <a:ext cx="3289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giả-tác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6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DCM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395536" y="1008856"/>
            <a:ext cx="8424936" cy="55164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55776" y="160512"/>
            <a:ext cx="3816424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 ĐỒNG CA MÙA HẠ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622176"/>
            <a:ext cx="331236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GHE MAU DAN DOG C MH CO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012" y="510716"/>
            <a:ext cx="609600" cy="609600"/>
          </a:xfrm>
          <a:prstGeom prst="rect">
            <a:avLst/>
          </a:prstGeom>
        </p:spPr>
      </p:pic>
      <p:pic>
        <p:nvPicPr>
          <p:cNvPr id="3" name="DAN DOG CA M HA E'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9188" y="292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96752"/>
            <a:ext cx="8712968" cy="21236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rặng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3927531"/>
            <a:ext cx="8712968" cy="24622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rạo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8: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 tràn tiếng nhạc dậy nghe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9+10: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831" y="260648"/>
            <a:ext cx="280831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1" y="722314"/>
            <a:ext cx="18002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251520" y="3465864"/>
            <a:ext cx="165618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</p:spTree>
    <p:extLst>
      <p:ext uri="{BB962C8B-B14F-4D97-AF65-F5344CB8AC3E}">
        <p14:creationId xmlns:p14="http://schemas.microsoft.com/office/powerpoint/2010/main" val="3644872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5" y="1477701"/>
            <a:ext cx="8568952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71600" y="2865175"/>
            <a:ext cx="7920880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ran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" name="TextBox 1"/>
          <p:cNvSpPr txBox="1"/>
          <p:nvPr/>
        </p:nvSpPr>
        <p:spPr>
          <a:xfrm rot="10800000" flipV="1">
            <a:off x="755576" y="81959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0872" y="279704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7784" y="404664"/>
            <a:ext cx="432048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HỌC HÁT TỪNG CÂU</a:t>
            </a:r>
          </a:p>
        </p:txBody>
      </p:sp>
      <p:pic>
        <p:nvPicPr>
          <p:cNvPr id="10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9A861B17-1B36-479C-ACC3-F217C0DEB9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240" end="207080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5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799</Words>
  <Application>Microsoft Office PowerPoint</Application>
  <PresentationFormat>On-screen Show (4:3)</PresentationFormat>
  <Paragraphs>81</Paragraphs>
  <Slides>29</Slides>
  <Notes>1</Notes>
  <HiddenSlides>0</HiddenSlides>
  <MMClips>37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.VnTime</vt:lpstr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92</cp:revision>
  <dcterms:created xsi:type="dcterms:W3CDTF">2021-03-22T01:09:41Z</dcterms:created>
  <dcterms:modified xsi:type="dcterms:W3CDTF">2023-03-19T14:35:43Z</dcterms:modified>
</cp:coreProperties>
</file>