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74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549B1-A7CA-42A5-9EAC-F3646207AECE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D0485-5B8A-44EB-9974-8214E43232C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A401-E9D1-4077-95B2-4541F719AAD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1CA9-8D33-49B5-8920-B5A832C4D9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A401-E9D1-4077-95B2-4541F719AAD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1CA9-8D33-49B5-8920-B5A832C4D9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A401-E9D1-4077-95B2-4541F719AAD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1CA9-8D33-49B5-8920-B5A832C4D9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A401-E9D1-4077-95B2-4541F719AAD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1CA9-8D33-49B5-8920-B5A832C4D9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A401-E9D1-4077-95B2-4541F719AAD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1CA9-8D33-49B5-8920-B5A832C4D9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A401-E9D1-4077-95B2-4541F719AAD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1CA9-8D33-49B5-8920-B5A832C4D9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A401-E9D1-4077-95B2-4541F719AAD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1CA9-8D33-49B5-8920-B5A832C4D9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A401-E9D1-4077-95B2-4541F719AAD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1CA9-8D33-49B5-8920-B5A832C4D9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A401-E9D1-4077-95B2-4541F719AAD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1CA9-8D33-49B5-8920-B5A832C4D9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A401-E9D1-4077-95B2-4541F719AAD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1CA9-8D33-49B5-8920-B5A832C4D9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A401-E9D1-4077-95B2-4541F719AAD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1CA9-8D33-49B5-8920-B5A832C4D9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AA401-E9D1-4077-95B2-4541F719AAD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11CA9-8D33-49B5-8920-B5A832C4D9D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3" name="Rectangle 2"/>
          <p:cNvSpPr/>
          <p:nvPr/>
        </p:nvSpPr>
        <p:spPr>
          <a:xfrm>
            <a:off x="2709818" y="592574"/>
            <a:ext cx="67590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8: EM YÊU ÂM NHẠC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211720"/>
            <a:ext cx="1176528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/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cheng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885"/>
          <a:stretch>
            <a:fillRect/>
          </a:stretch>
        </p:blipFill>
        <p:spPr>
          <a:xfrm>
            <a:off x="651353" y="1440493"/>
            <a:ext cx="10960274" cy="4897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"/>
          <p:cNvSpPr/>
          <p:nvPr/>
        </p:nvSpPr>
        <p:spPr>
          <a:xfrm>
            <a:off x="10555786" y="1027135"/>
            <a:ext cx="977030" cy="82671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02735" y="6252519"/>
            <a:ext cx="6450227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49" y="1415442"/>
            <a:ext cx="10997851" cy="4861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Oval 10"/>
          <p:cNvSpPr/>
          <p:nvPr/>
        </p:nvSpPr>
        <p:spPr>
          <a:xfrm>
            <a:off x="10630276" y="712754"/>
            <a:ext cx="977030" cy="82671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98363" y="6215451"/>
            <a:ext cx="6937092" cy="58477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3384" y="1307628"/>
            <a:ext cx="9685637" cy="4835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10497518" y="1027906"/>
            <a:ext cx="977030" cy="82671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94015" y="6054809"/>
            <a:ext cx="8007178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726"/>
          <a:stretch>
            <a:fillRect/>
          </a:stretch>
        </p:blipFill>
        <p:spPr>
          <a:xfrm>
            <a:off x="1236311" y="1892787"/>
            <a:ext cx="10515600" cy="4351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10441247" y="1066071"/>
            <a:ext cx="977030" cy="82671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4015" y="6264878"/>
            <a:ext cx="730285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2877"/>
            <a:ext cx="10515600" cy="4484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10519937" y="1095069"/>
            <a:ext cx="977030" cy="82671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4015" y="6054809"/>
            <a:ext cx="8007178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611" y="1677344"/>
            <a:ext cx="10515600" cy="5267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10534694" y="1168583"/>
            <a:ext cx="977030" cy="82671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94015" y="6054809"/>
            <a:ext cx="6264882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973" y="1690688"/>
            <a:ext cx="10515599" cy="4449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10376771" y="1277330"/>
            <a:ext cx="977030" cy="82671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4015" y="6054809"/>
            <a:ext cx="8909228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10515600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10376770" y="1277330"/>
            <a:ext cx="977030" cy="82671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9049" y="6203093"/>
            <a:ext cx="10713308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133</Words>
  <Application>Microsoft Office PowerPoint</Application>
  <PresentationFormat>Widescreen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Hello</cp:lastModifiedBy>
  <cp:revision>52</cp:revision>
  <dcterms:created xsi:type="dcterms:W3CDTF">2020-08-26T07:02:00Z</dcterms:created>
  <dcterms:modified xsi:type="dcterms:W3CDTF">2023-03-12T04:37:31Z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