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6" r:id="rId2"/>
    <p:sldId id="305" r:id="rId3"/>
    <p:sldId id="298" r:id="rId4"/>
    <p:sldId id="284" r:id="rId5"/>
    <p:sldId id="285" r:id="rId6"/>
    <p:sldId id="286" r:id="rId7"/>
    <p:sldId id="287" r:id="rId8"/>
    <p:sldId id="290" r:id="rId9"/>
    <p:sldId id="288" r:id="rId10"/>
    <p:sldId id="291" r:id="rId11"/>
    <p:sldId id="289" r:id="rId12"/>
    <p:sldId id="293" r:id="rId13"/>
    <p:sldId id="296" r:id="rId14"/>
    <p:sldId id="281"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7" autoAdjust="0"/>
    <p:restoredTop sz="94660"/>
  </p:normalViewPr>
  <p:slideViewPr>
    <p:cSldViewPr snapToGrid="0">
      <p:cViewPr varScale="1">
        <p:scale>
          <a:sx n="66" d="100"/>
          <a:sy n="66" d="100"/>
        </p:scale>
        <p:origin x="59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794BAD-647F-4E10-8B67-E4F1B4CDB138}" type="datetimeFigureOut">
              <a:rPr lang="en-US" smtClean="0"/>
              <a:t>7/20/2023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BAE57C-0370-4E59-A54B-2AD1C06B2FF3}" type="slidenum">
              <a:rPr lang="en-US" smtClean="0"/>
              <a:t>‹#›</a:t>
            </a:fld>
            <a:endParaRPr lang="en-US"/>
          </a:p>
        </p:txBody>
      </p:sp>
    </p:spTree>
    <p:extLst>
      <p:ext uri="{BB962C8B-B14F-4D97-AF65-F5344CB8AC3E}">
        <p14:creationId xmlns:p14="http://schemas.microsoft.com/office/powerpoint/2010/main" val="186707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0ED0AA-151F-46EF-BCBE-BD3F6423ACCC}" type="slidenum">
              <a:rPr lang="en-US" smtClean="0"/>
              <a:t>1</a:t>
            </a:fld>
            <a:endParaRPr lang="en-US"/>
          </a:p>
        </p:txBody>
      </p:sp>
    </p:spTree>
    <p:extLst>
      <p:ext uri="{BB962C8B-B14F-4D97-AF65-F5344CB8AC3E}">
        <p14:creationId xmlns:p14="http://schemas.microsoft.com/office/powerpoint/2010/main" val="344843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256E-8FB7-4214-847A-C094DC4B8D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A48E42-6A7A-440C-9936-C6AA9CA460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52CB2A-CF6C-4D8E-AD3F-70D65F9363DF}"/>
              </a:ext>
            </a:extLst>
          </p:cNvPr>
          <p:cNvSpPr>
            <a:spLocks noGrp="1"/>
          </p:cNvSpPr>
          <p:nvPr>
            <p:ph type="dt" sz="half" idx="10"/>
          </p:nvPr>
        </p:nvSpPr>
        <p:spPr/>
        <p:txBody>
          <a:bodyPr/>
          <a:lstStyle/>
          <a:p>
            <a:fld id="{1C120451-9DF5-41D6-9B38-2D3C61D697D2}" type="datetimeFigureOut">
              <a:rPr lang="en-US" smtClean="0"/>
              <a:t>7/20/2023</a:t>
            </a:fld>
            <a:endParaRPr lang="en-US"/>
          </a:p>
        </p:txBody>
      </p:sp>
      <p:sp>
        <p:nvSpPr>
          <p:cNvPr id="5" name="Footer Placeholder 4">
            <a:extLst>
              <a:ext uri="{FF2B5EF4-FFF2-40B4-BE49-F238E27FC236}">
                <a16:creationId xmlns:a16="http://schemas.microsoft.com/office/drawing/2014/main" id="{0E8702BD-F081-4C26-904A-DE687D9FB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40358-EB66-4176-BE51-89D52DF10C55}"/>
              </a:ext>
            </a:extLst>
          </p:cNvPr>
          <p:cNvSpPr>
            <a:spLocks noGrp="1"/>
          </p:cNvSpPr>
          <p:nvPr>
            <p:ph type="sldNum" sz="quarter" idx="12"/>
          </p:nvPr>
        </p:nvSpPr>
        <p:spPr/>
        <p:txBody>
          <a:bodyPr/>
          <a:lstStyle/>
          <a:p>
            <a:fld id="{06DE6226-B89E-41AD-98B6-2153123753BB}" type="slidenum">
              <a:rPr lang="en-US" smtClean="0"/>
              <a:t>‹#›</a:t>
            </a:fld>
            <a:endParaRPr lang="en-US"/>
          </a:p>
        </p:txBody>
      </p:sp>
    </p:spTree>
    <p:extLst>
      <p:ext uri="{BB962C8B-B14F-4D97-AF65-F5344CB8AC3E}">
        <p14:creationId xmlns:p14="http://schemas.microsoft.com/office/powerpoint/2010/main" val="2476195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E5AF-42C2-467D-A838-2C0EAE1DD2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F43651-28AE-4EE0-8B10-3DE005755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C34C0-F951-4BD1-A729-0C105B56EB91}"/>
              </a:ext>
            </a:extLst>
          </p:cNvPr>
          <p:cNvSpPr>
            <a:spLocks noGrp="1"/>
          </p:cNvSpPr>
          <p:nvPr>
            <p:ph type="dt" sz="half" idx="10"/>
          </p:nvPr>
        </p:nvSpPr>
        <p:spPr/>
        <p:txBody>
          <a:bodyPr/>
          <a:lstStyle/>
          <a:p>
            <a:fld id="{1C120451-9DF5-41D6-9B38-2D3C61D697D2}" type="datetimeFigureOut">
              <a:rPr lang="en-US" smtClean="0"/>
              <a:t>7/20/2023</a:t>
            </a:fld>
            <a:endParaRPr lang="en-US"/>
          </a:p>
        </p:txBody>
      </p:sp>
      <p:sp>
        <p:nvSpPr>
          <p:cNvPr id="5" name="Footer Placeholder 4">
            <a:extLst>
              <a:ext uri="{FF2B5EF4-FFF2-40B4-BE49-F238E27FC236}">
                <a16:creationId xmlns:a16="http://schemas.microsoft.com/office/drawing/2014/main" id="{1FE2FB98-BE1E-46A2-BBF5-A438ABEA2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755DC-7788-4A35-B50F-65B939F807A4}"/>
              </a:ext>
            </a:extLst>
          </p:cNvPr>
          <p:cNvSpPr>
            <a:spLocks noGrp="1"/>
          </p:cNvSpPr>
          <p:nvPr>
            <p:ph type="sldNum" sz="quarter" idx="12"/>
          </p:nvPr>
        </p:nvSpPr>
        <p:spPr/>
        <p:txBody>
          <a:bodyPr/>
          <a:lstStyle/>
          <a:p>
            <a:fld id="{06DE6226-B89E-41AD-98B6-2153123753BB}" type="slidenum">
              <a:rPr lang="en-US" smtClean="0"/>
              <a:t>‹#›</a:t>
            </a:fld>
            <a:endParaRPr lang="en-US"/>
          </a:p>
        </p:txBody>
      </p:sp>
    </p:spTree>
    <p:extLst>
      <p:ext uri="{BB962C8B-B14F-4D97-AF65-F5344CB8AC3E}">
        <p14:creationId xmlns:p14="http://schemas.microsoft.com/office/powerpoint/2010/main" val="407237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7E66F0-63DD-4DA8-B90C-41D21538B2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184359-5FC7-4A1C-A307-B8972ED3CD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AE869-6086-46A5-B374-1C053B349D70}"/>
              </a:ext>
            </a:extLst>
          </p:cNvPr>
          <p:cNvSpPr>
            <a:spLocks noGrp="1"/>
          </p:cNvSpPr>
          <p:nvPr>
            <p:ph type="dt" sz="half" idx="10"/>
          </p:nvPr>
        </p:nvSpPr>
        <p:spPr/>
        <p:txBody>
          <a:bodyPr/>
          <a:lstStyle/>
          <a:p>
            <a:fld id="{1C120451-9DF5-41D6-9B38-2D3C61D697D2}" type="datetimeFigureOut">
              <a:rPr lang="en-US" smtClean="0"/>
              <a:t>7/20/2023</a:t>
            </a:fld>
            <a:endParaRPr lang="en-US"/>
          </a:p>
        </p:txBody>
      </p:sp>
      <p:sp>
        <p:nvSpPr>
          <p:cNvPr id="5" name="Footer Placeholder 4">
            <a:extLst>
              <a:ext uri="{FF2B5EF4-FFF2-40B4-BE49-F238E27FC236}">
                <a16:creationId xmlns:a16="http://schemas.microsoft.com/office/drawing/2014/main" id="{95E45C93-A413-49F9-9EA2-A55DA27DA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2CBA5-9E90-46DD-8DFD-A3DA69750D4E}"/>
              </a:ext>
            </a:extLst>
          </p:cNvPr>
          <p:cNvSpPr>
            <a:spLocks noGrp="1"/>
          </p:cNvSpPr>
          <p:nvPr>
            <p:ph type="sldNum" sz="quarter" idx="12"/>
          </p:nvPr>
        </p:nvSpPr>
        <p:spPr/>
        <p:txBody>
          <a:bodyPr/>
          <a:lstStyle/>
          <a:p>
            <a:fld id="{06DE6226-B89E-41AD-98B6-2153123753BB}" type="slidenum">
              <a:rPr lang="en-US" smtClean="0"/>
              <a:t>‹#›</a:t>
            </a:fld>
            <a:endParaRPr lang="en-US"/>
          </a:p>
        </p:txBody>
      </p:sp>
    </p:spTree>
    <p:extLst>
      <p:ext uri="{BB962C8B-B14F-4D97-AF65-F5344CB8AC3E}">
        <p14:creationId xmlns:p14="http://schemas.microsoft.com/office/powerpoint/2010/main" val="243361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315A-EB9D-4D07-97B1-447431271D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EF92C-0E3E-4183-8B25-C3B8398F15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CDB72-52CE-417F-A4E9-D95241B5AFBA}"/>
              </a:ext>
            </a:extLst>
          </p:cNvPr>
          <p:cNvSpPr>
            <a:spLocks noGrp="1"/>
          </p:cNvSpPr>
          <p:nvPr>
            <p:ph type="dt" sz="half" idx="10"/>
          </p:nvPr>
        </p:nvSpPr>
        <p:spPr/>
        <p:txBody>
          <a:bodyPr/>
          <a:lstStyle/>
          <a:p>
            <a:fld id="{1C120451-9DF5-41D6-9B38-2D3C61D697D2}" type="datetimeFigureOut">
              <a:rPr lang="en-US" smtClean="0"/>
              <a:t>7/20/2023</a:t>
            </a:fld>
            <a:endParaRPr lang="en-US"/>
          </a:p>
        </p:txBody>
      </p:sp>
      <p:sp>
        <p:nvSpPr>
          <p:cNvPr id="5" name="Footer Placeholder 4">
            <a:extLst>
              <a:ext uri="{FF2B5EF4-FFF2-40B4-BE49-F238E27FC236}">
                <a16:creationId xmlns:a16="http://schemas.microsoft.com/office/drawing/2014/main" id="{ABDF5719-45BA-41ED-818C-7E67559A7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EE78F-B6C8-4FF6-9886-90372AD957F9}"/>
              </a:ext>
            </a:extLst>
          </p:cNvPr>
          <p:cNvSpPr>
            <a:spLocks noGrp="1"/>
          </p:cNvSpPr>
          <p:nvPr>
            <p:ph type="sldNum" sz="quarter" idx="12"/>
          </p:nvPr>
        </p:nvSpPr>
        <p:spPr/>
        <p:txBody>
          <a:bodyPr/>
          <a:lstStyle/>
          <a:p>
            <a:fld id="{06DE6226-B89E-41AD-98B6-2153123753BB}" type="slidenum">
              <a:rPr lang="en-US" smtClean="0"/>
              <a:t>‹#›</a:t>
            </a:fld>
            <a:endParaRPr lang="en-US"/>
          </a:p>
        </p:txBody>
      </p:sp>
    </p:spTree>
    <p:extLst>
      <p:ext uri="{BB962C8B-B14F-4D97-AF65-F5344CB8AC3E}">
        <p14:creationId xmlns:p14="http://schemas.microsoft.com/office/powerpoint/2010/main" val="4043430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D5F4-607D-452F-946A-43A3BCD2A5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418CDE-BA56-416D-9208-12A6EDE8E8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3E4E9C-1FBE-44BF-93D8-6C57A36ED45D}"/>
              </a:ext>
            </a:extLst>
          </p:cNvPr>
          <p:cNvSpPr>
            <a:spLocks noGrp="1"/>
          </p:cNvSpPr>
          <p:nvPr>
            <p:ph type="dt" sz="half" idx="10"/>
          </p:nvPr>
        </p:nvSpPr>
        <p:spPr/>
        <p:txBody>
          <a:bodyPr/>
          <a:lstStyle/>
          <a:p>
            <a:fld id="{1C120451-9DF5-41D6-9B38-2D3C61D697D2}" type="datetimeFigureOut">
              <a:rPr lang="en-US" smtClean="0"/>
              <a:t>7/20/2023</a:t>
            </a:fld>
            <a:endParaRPr lang="en-US"/>
          </a:p>
        </p:txBody>
      </p:sp>
      <p:sp>
        <p:nvSpPr>
          <p:cNvPr id="5" name="Footer Placeholder 4">
            <a:extLst>
              <a:ext uri="{FF2B5EF4-FFF2-40B4-BE49-F238E27FC236}">
                <a16:creationId xmlns:a16="http://schemas.microsoft.com/office/drawing/2014/main" id="{BB06F559-1C9E-4DCF-813D-DB831D34B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692CF-C246-45C8-B299-6490B08A9ACE}"/>
              </a:ext>
            </a:extLst>
          </p:cNvPr>
          <p:cNvSpPr>
            <a:spLocks noGrp="1"/>
          </p:cNvSpPr>
          <p:nvPr>
            <p:ph type="sldNum" sz="quarter" idx="12"/>
          </p:nvPr>
        </p:nvSpPr>
        <p:spPr/>
        <p:txBody>
          <a:bodyPr/>
          <a:lstStyle/>
          <a:p>
            <a:fld id="{06DE6226-B89E-41AD-98B6-2153123753BB}" type="slidenum">
              <a:rPr lang="en-US" smtClean="0"/>
              <a:t>‹#›</a:t>
            </a:fld>
            <a:endParaRPr lang="en-US"/>
          </a:p>
        </p:txBody>
      </p:sp>
    </p:spTree>
    <p:extLst>
      <p:ext uri="{BB962C8B-B14F-4D97-AF65-F5344CB8AC3E}">
        <p14:creationId xmlns:p14="http://schemas.microsoft.com/office/powerpoint/2010/main" val="220264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AC50-07F6-4727-9DD6-2528E28D3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0129B0-E9D4-4AE9-B2BD-D30BBBE6E0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18EE15-F02C-4C2A-BF91-045A73E4DD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70CFB2-48F6-4EB5-9A1C-98D935597FE9}"/>
              </a:ext>
            </a:extLst>
          </p:cNvPr>
          <p:cNvSpPr>
            <a:spLocks noGrp="1"/>
          </p:cNvSpPr>
          <p:nvPr>
            <p:ph type="dt" sz="half" idx="10"/>
          </p:nvPr>
        </p:nvSpPr>
        <p:spPr/>
        <p:txBody>
          <a:bodyPr/>
          <a:lstStyle/>
          <a:p>
            <a:fld id="{1C120451-9DF5-41D6-9B38-2D3C61D697D2}" type="datetimeFigureOut">
              <a:rPr lang="en-US" smtClean="0"/>
              <a:t>7/20/2023</a:t>
            </a:fld>
            <a:endParaRPr lang="en-US"/>
          </a:p>
        </p:txBody>
      </p:sp>
      <p:sp>
        <p:nvSpPr>
          <p:cNvPr id="6" name="Footer Placeholder 5">
            <a:extLst>
              <a:ext uri="{FF2B5EF4-FFF2-40B4-BE49-F238E27FC236}">
                <a16:creationId xmlns:a16="http://schemas.microsoft.com/office/drawing/2014/main" id="{6BF9A7B8-F384-46CC-82F0-D81FF1912F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A9F148-4724-427B-9B13-BC5763E324F5}"/>
              </a:ext>
            </a:extLst>
          </p:cNvPr>
          <p:cNvSpPr>
            <a:spLocks noGrp="1"/>
          </p:cNvSpPr>
          <p:nvPr>
            <p:ph type="sldNum" sz="quarter" idx="12"/>
          </p:nvPr>
        </p:nvSpPr>
        <p:spPr/>
        <p:txBody>
          <a:bodyPr/>
          <a:lstStyle/>
          <a:p>
            <a:fld id="{06DE6226-B89E-41AD-98B6-2153123753BB}" type="slidenum">
              <a:rPr lang="en-US" smtClean="0"/>
              <a:t>‹#›</a:t>
            </a:fld>
            <a:endParaRPr lang="en-US"/>
          </a:p>
        </p:txBody>
      </p:sp>
    </p:spTree>
    <p:extLst>
      <p:ext uri="{BB962C8B-B14F-4D97-AF65-F5344CB8AC3E}">
        <p14:creationId xmlns:p14="http://schemas.microsoft.com/office/powerpoint/2010/main" val="421414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8DC4-3E21-4637-ABD7-C046611B88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E105AB-86EA-4923-8755-D5C13C81A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7CF1AA-E21F-4646-BC5B-15ACACEA5B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4E1337-4933-40F6-B7A9-EA5780B8CD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56AEFB-59CB-4F8F-BD71-59082DA1DD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26F50E-F5B7-4DEA-9ECE-AA9F3F07C059}"/>
              </a:ext>
            </a:extLst>
          </p:cNvPr>
          <p:cNvSpPr>
            <a:spLocks noGrp="1"/>
          </p:cNvSpPr>
          <p:nvPr>
            <p:ph type="dt" sz="half" idx="10"/>
          </p:nvPr>
        </p:nvSpPr>
        <p:spPr/>
        <p:txBody>
          <a:bodyPr/>
          <a:lstStyle/>
          <a:p>
            <a:fld id="{1C120451-9DF5-41D6-9B38-2D3C61D697D2}" type="datetimeFigureOut">
              <a:rPr lang="en-US" smtClean="0"/>
              <a:t>7/20/2023</a:t>
            </a:fld>
            <a:endParaRPr lang="en-US"/>
          </a:p>
        </p:txBody>
      </p:sp>
      <p:sp>
        <p:nvSpPr>
          <p:cNvPr id="8" name="Footer Placeholder 7">
            <a:extLst>
              <a:ext uri="{FF2B5EF4-FFF2-40B4-BE49-F238E27FC236}">
                <a16:creationId xmlns:a16="http://schemas.microsoft.com/office/drawing/2014/main" id="{390DDC8C-B3C1-4D3B-9195-8E09DFF813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38E504-8076-4225-8403-153B3552F605}"/>
              </a:ext>
            </a:extLst>
          </p:cNvPr>
          <p:cNvSpPr>
            <a:spLocks noGrp="1"/>
          </p:cNvSpPr>
          <p:nvPr>
            <p:ph type="sldNum" sz="quarter" idx="12"/>
          </p:nvPr>
        </p:nvSpPr>
        <p:spPr/>
        <p:txBody>
          <a:bodyPr/>
          <a:lstStyle/>
          <a:p>
            <a:fld id="{06DE6226-B89E-41AD-98B6-2153123753BB}" type="slidenum">
              <a:rPr lang="en-US" smtClean="0"/>
              <a:t>‹#›</a:t>
            </a:fld>
            <a:endParaRPr lang="en-US"/>
          </a:p>
        </p:txBody>
      </p:sp>
    </p:spTree>
    <p:extLst>
      <p:ext uri="{BB962C8B-B14F-4D97-AF65-F5344CB8AC3E}">
        <p14:creationId xmlns:p14="http://schemas.microsoft.com/office/powerpoint/2010/main" val="232661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57C00-764A-4C27-B542-371C5FB84F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0383D0-13FD-4D4F-A549-E636E35550F0}"/>
              </a:ext>
            </a:extLst>
          </p:cNvPr>
          <p:cNvSpPr>
            <a:spLocks noGrp="1"/>
          </p:cNvSpPr>
          <p:nvPr>
            <p:ph type="dt" sz="half" idx="10"/>
          </p:nvPr>
        </p:nvSpPr>
        <p:spPr/>
        <p:txBody>
          <a:bodyPr/>
          <a:lstStyle/>
          <a:p>
            <a:fld id="{1C120451-9DF5-41D6-9B38-2D3C61D697D2}" type="datetimeFigureOut">
              <a:rPr lang="en-US" smtClean="0"/>
              <a:t>7/20/2023</a:t>
            </a:fld>
            <a:endParaRPr lang="en-US"/>
          </a:p>
        </p:txBody>
      </p:sp>
      <p:sp>
        <p:nvSpPr>
          <p:cNvPr id="4" name="Footer Placeholder 3">
            <a:extLst>
              <a:ext uri="{FF2B5EF4-FFF2-40B4-BE49-F238E27FC236}">
                <a16:creationId xmlns:a16="http://schemas.microsoft.com/office/drawing/2014/main" id="{EBBD29D0-B9D5-48AF-B3AC-969C4C70AD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A48FEF-4BB0-4586-94A6-2B8100D80B9C}"/>
              </a:ext>
            </a:extLst>
          </p:cNvPr>
          <p:cNvSpPr>
            <a:spLocks noGrp="1"/>
          </p:cNvSpPr>
          <p:nvPr>
            <p:ph type="sldNum" sz="quarter" idx="12"/>
          </p:nvPr>
        </p:nvSpPr>
        <p:spPr/>
        <p:txBody>
          <a:bodyPr/>
          <a:lstStyle/>
          <a:p>
            <a:fld id="{06DE6226-B89E-41AD-98B6-2153123753BB}" type="slidenum">
              <a:rPr lang="en-US" smtClean="0"/>
              <a:t>‹#›</a:t>
            </a:fld>
            <a:endParaRPr lang="en-US"/>
          </a:p>
        </p:txBody>
      </p:sp>
    </p:spTree>
    <p:extLst>
      <p:ext uri="{BB962C8B-B14F-4D97-AF65-F5344CB8AC3E}">
        <p14:creationId xmlns:p14="http://schemas.microsoft.com/office/powerpoint/2010/main" val="93134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3F759-511F-42A2-A9EB-7EE557F1314F}"/>
              </a:ext>
            </a:extLst>
          </p:cNvPr>
          <p:cNvSpPr>
            <a:spLocks noGrp="1"/>
          </p:cNvSpPr>
          <p:nvPr>
            <p:ph type="dt" sz="half" idx="10"/>
          </p:nvPr>
        </p:nvSpPr>
        <p:spPr/>
        <p:txBody>
          <a:bodyPr/>
          <a:lstStyle/>
          <a:p>
            <a:fld id="{1C120451-9DF5-41D6-9B38-2D3C61D697D2}" type="datetimeFigureOut">
              <a:rPr lang="en-US" smtClean="0"/>
              <a:t>7/20/2023</a:t>
            </a:fld>
            <a:endParaRPr lang="en-US"/>
          </a:p>
        </p:txBody>
      </p:sp>
      <p:sp>
        <p:nvSpPr>
          <p:cNvPr id="3" name="Footer Placeholder 2">
            <a:extLst>
              <a:ext uri="{FF2B5EF4-FFF2-40B4-BE49-F238E27FC236}">
                <a16:creationId xmlns:a16="http://schemas.microsoft.com/office/drawing/2014/main" id="{7E93A980-14C2-4616-ADE3-83AF62CA6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C48BDE-64D4-4411-B731-2D45206A59A5}"/>
              </a:ext>
            </a:extLst>
          </p:cNvPr>
          <p:cNvSpPr>
            <a:spLocks noGrp="1"/>
          </p:cNvSpPr>
          <p:nvPr>
            <p:ph type="sldNum" sz="quarter" idx="12"/>
          </p:nvPr>
        </p:nvSpPr>
        <p:spPr/>
        <p:txBody>
          <a:bodyPr/>
          <a:lstStyle/>
          <a:p>
            <a:fld id="{06DE6226-B89E-41AD-98B6-2153123753BB}" type="slidenum">
              <a:rPr lang="en-US" smtClean="0"/>
              <a:t>‹#›</a:t>
            </a:fld>
            <a:endParaRPr lang="en-US"/>
          </a:p>
        </p:txBody>
      </p:sp>
    </p:spTree>
    <p:extLst>
      <p:ext uri="{BB962C8B-B14F-4D97-AF65-F5344CB8AC3E}">
        <p14:creationId xmlns:p14="http://schemas.microsoft.com/office/powerpoint/2010/main" val="31400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8F0FC-A75E-4F23-8E00-7C6CB484F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F55487-6FC0-4439-9F16-E9E8A31006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73659E-1591-44C0-B3B3-F433BD7A5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51910-EE8C-4B20-8D1A-47DF5E632DDE}"/>
              </a:ext>
            </a:extLst>
          </p:cNvPr>
          <p:cNvSpPr>
            <a:spLocks noGrp="1"/>
          </p:cNvSpPr>
          <p:nvPr>
            <p:ph type="dt" sz="half" idx="10"/>
          </p:nvPr>
        </p:nvSpPr>
        <p:spPr/>
        <p:txBody>
          <a:bodyPr/>
          <a:lstStyle/>
          <a:p>
            <a:fld id="{1C120451-9DF5-41D6-9B38-2D3C61D697D2}" type="datetimeFigureOut">
              <a:rPr lang="en-US" smtClean="0"/>
              <a:t>7/20/2023</a:t>
            </a:fld>
            <a:endParaRPr lang="en-US"/>
          </a:p>
        </p:txBody>
      </p:sp>
      <p:sp>
        <p:nvSpPr>
          <p:cNvPr id="6" name="Footer Placeholder 5">
            <a:extLst>
              <a:ext uri="{FF2B5EF4-FFF2-40B4-BE49-F238E27FC236}">
                <a16:creationId xmlns:a16="http://schemas.microsoft.com/office/drawing/2014/main" id="{A0613CB7-C29D-4C13-BAF6-D7E1D486E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D45FE-A46E-4D20-B666-18BA61576FD6}"/>
              </a:ext>
            </a:extLst>
          </p:cNvPr>
          <p:cNvSpPr>
            <a:spLocks noGrp="1"/>
          </p:cNvSpPr>
          <p:nvPr>
            <p:ph type="sldNum" sz="quarter" idx="12"/>
          </p:nvPr>
        </p:nvSpPr>
        <p:spPr/>
        <p:txBody>
          <a:bodyPr/>
          <a:lstStyle/>
          <a:p>
            <a:fld id="{06DE6226-B89E-41AD-98B6-2153123753BB}" type="slidenum">
              <a:rPr lang="en-US" smtClean="0"/>
              <a:t>‹#›</a:t>
            </a:fld>
            <a:endParaRPr lang="en-US"/>
          </a:p>
        </p:txBody>
      </p:sp>
    </p:spTree>
    <p:extLst>
      <p:ext uri="{BB962C8B-B14F-4D97-AF65-F5344CB8AC3E}">
        <p14:creationId xmlns:p14="http://schemas.microsoft.com/office/powerpoint/2010/main" val="70472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E158-F0DA-4B96-823D-B9FB70374A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24B1AC-E612-4086-AA59-888AC0E6C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254F1B-C759-4E0D-8129-4432F6FBF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89F6F8-9E8B-4D0C-A127-A13C24F8A68B}"/>
              </a:ext>
            </a:extLst>
          </p:cNvPr>
          <p:cNvSpPr>
            <a:spLocks noGrp="1"/>
          </p:cNvSpPr>
          <p:nvPr>
            <p:ph type="dt" sz="half" idx="10"/>
          </p:nvPr>
        </p:nvSpPr>
        <p:spPr/>
        <p:txBody>
          <a:bodyPr/>
          <a:lstStyle/>
          <a:p>
            <a:fld id="{1C120451-9DF5-41D6-9B38-2D3C61D697D2}" type="datetimeFigureOut">
              <a:rPr lang="en-US" smtClean="0"/>
              <a:t>7/20/2023</a:t>
            </a:fld>
            <a:endParaRPr lang="en-US"/>
          </a:p>
        </p:txBody>
      </p:sp>
      <p:sp>
        <p:nvSpPr>
          <p:cNvPr id="6" name="Footer Placeholder 5">
            <a:extLst>
              <a:ext uri="{FF2B5EF4-FFF2-40B4-BE49-F238E27FC236}">
                <a16:creationId xmlns:a16="http://schemas.microsoft.com/office/drawing/2014/main" id="{43D124F0-2D40-47C8-B3DF-A58F6F80F1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8337A-BAD4-4129-BD29-B5CE7CC8E4CD}"/>
              </a:ext>
            </a:extLst>
          </p:cNvPr>
          <p:cNvSpPr>
            <a:spLocks noGrp="1"/>
          </p:cNvSpPr>
          <p:nvPr>
            <p:ph type="sldNum" sz="quarter" idx="12"/>
          </p:nvPr>
        </p:nvSpPr>
        <p:spPr/>
        <p:txBody>
          <a:bodyPr/>
          <a:lstStyle/>
          <a:p>
            <a:fld id="{06DE6226-B89E-41AD-98B6-2153123753BB}" type="slidenum">
              <a:rPr lang="en-US" smtClean="0"/>
              <a:t>‹#›</a:t>
            </a:fld>
            <a:endParaRPr lang="en-US"/>
          </a:p>
        </p:txBody>
      </p:sp>
    </p:spTree>
    <p:extLst>
      <p:ext uri="{BB962C8B-B14F-4D97-AF65-F5344CB8AC3E}">
        <p14:creationId xmlns:p14="http://schemas.microsoft.com/office/powerpoint/2010/main" val="401499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844747-C6EE-48B1-8FAF-4EA25F5515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5D2A5D-94D4-4F70-B4CD-546402865C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36AE0-8733-4F6B-9E85-1D89E790CC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20451-9DF5-41D6-9B38-2D3C61D697D2}" type="datetimeFigureOut">
              <a:rPr lang="en-US" smtClean="0"/>
              <a:t>7/20/2023</a:t>
            </a:fld>
            <a:endParaRPr lang="en-US"/>
          </a:p>
        </p:txBody>
      </p:sp>
      <p:sp>
        <p:nvSpPr>
          <p:cNvPr id="5" name="Footer Placeholder 4">
            <a:extLst>
              <a:ext uri="{FF2B5EF4-FFF2-40B4-BE49-F238E27FC236}">
                <a16:creationId xmlns:a16="http://schemas.microsoft.com/office/drawing/2014/main" id="{5448CF7E-5A72-4574-A4CC-B93BCE120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5A6B69-EFD0-4348-B569-E094F60903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E6226-B89E-41AD-98B6-2153123753BB}" type="slidenum">
              <a:rPr lang="en-US" smtClean="0"/>
              <a:t>‹#›</a:t>
            </a:fld>
            <a:endParaRPr lang="en-US"/>
          </a:p>
        </p:txBody>
      </p:sp>
    </p:spTree>
    <p:extLst>
      <p:ext uri="{BB962C8B-B14F-4D97-AF65-F5344CB8AC3E}">
        <p14:creationId xmlns:p14="http://schemas.microsoft.com/office/powerpoint/2010/main" val="1101826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gif"/><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jpeg"/><Relationship Id="rId5" Type="http://schemas.openxmlformats.org/officeDocument/2006/relationships/image" Target="../media/image11.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5.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5.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73C10855-1EE0-4670-8380-3F8CF40DE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7" name="Content Placeholder 2"/>
          <p:cNvSpPr txBox="1">
            <a:spLocks/>
          </p:cNvSpPr>
          <p:nvPr/>
        </p:nvSpPr>
        <p:spPr bwMode="auto">
          <a:xfrm>
            <a:off x="920032" y="27295"/>
            <a:ext cx="9221787" cy="62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buFont typeface="Arial" panose="020B0604020202020204" pitchFamily="34" charset="0"/>
              <a:buNone/>
            </a:pPr>
            <a:endParaRPr lang="en-US" altLang="vi-VN" sz="800" b="1">
              <a:ea typeface="Roboto" panose="02000000000000000000" pitchFamily="2" charset="0"/>
              <a:cs typeface="Arial" pitchFamily="34" charset="0"/>
            </a:endParaRPr>
          </a:p>
          <a:p>
            <a:pPr algn="ctr" eaLnBrk="1" hangingPunct="1">
              <a:buFont typeface="Arial" panose="020B0604020202020204" pitchFamily="34" charset="0"/>
              <a:buNone/>
            </a:pPr>
            <a:r>
              <a:rPr lang="en-US" altLang="vi-VN" sz="2400" b="1">
                <a:ea typeface="Roboto" panose="02000000000000000000" pitchFamily="2" charset="0"/>
                <a:cs typeface="Arial" pitchFamily="34" charset="0"/>
              </a:rPr>
              <a:t>PHÒNG </a:t>
            </a:r>
            <a:r>
              <a:rPr lang="en-US" altLang="vi-VN" sz="2400" b="1" dirty="0">
                <a:ea typeface="Roboto" panose="02000000000000000000" pitchFamily="2" charset="0"/>
                <a:cs typeface="Arial" pitchFamily="34" charset="0"/>
              </a:rPr>
              <a:t>GIÁO DỤC VÀ ĐÀO TẠO TP THÁI NGUYÊN</a:t>
            </a:r>
          </a:p>
          <a:p>
            <a:pPr algn="ctr" eaLnBrk="1" hangingPunct="1">
              <a:buFont typeface="Arial" panose="020B0604020202020204" pitchFamily="34" charset="0"/>
              <a:buNone/>
            </a:pPr>
            <a:endParaRPr lang="en-US" altLang="vi-VN" dirty="0">
              <a:ea typeface="STXingkai" panose="020B0503020204020204" pitchFamily="2" charset="-122"/>
              <a:cs typeface="Arial" pitchFamily="34" charset="0"/>
            </a:endParaRPr>
          </a:p>
        </p:txBody>
      </p:sp>
      <p:sp>
        <p:nvSpPr>
          <p:cNvPr id="3" name="Rectangle 2"/>
          <p:cNvSpPr/>
          <p:nvPr/>
        </p:nvSpPr>
        <p:spPr>
          <a:xfrm>
            <a:off x="753120" y="1562626"/>
            <a:ext cx="9388699" cy="4154984"/>
          </a:xfrm>
          <a:prstGeom prst="rect">
            <a:avLst/>
          </a:prstGeom>
        </p:spPr>
        <p:txBody>
          <a:bodyPr wrap="square">
            <a:spAutoFit/>
          </a:bodyPr>
          <a:lstStyle/>
          <a:p>
            <a:pPr algn="ctr">
              <a:defRPr/>
            </a:pPr>
            <a:endParaRPr lang="en-US" sz="3200" b="1" dirty="0">
              <a:latin typeface="UTM Bustamalaka" panose="02040603050506020204" pitchFamily="18" charset="0"/>
              <a:ea typeface="Roboto" panose="02000000000000000000" pitchFamily="2" charset="0"/>
            </a:endParaRPr>
          </a:p>
          <a:p>
            <a:pPr algn="ctr">
              <a:defRPr/>
            </a:pPr>
            <a:r>
              <a:rPr lang="en-US" sz="4800" b="1" dirty="0">
                <a:effectLst>
                  <a:outerShdw blurRad="38100" dist="38100" dir="2700000" algn="tl">
                    <a:srgbClr val="000000">
                      <a:alpha val="43137"/>
                    </a:srgbClr>
                  </a:outerShdw>
                </a:effectLst>
                <a:latin typeface="UTM Bustamalaka" panose="02040603050506020204" pitchFamily="18" charset="0"/>
                <a:ea typeface="Roboto" panose="02000000000000000000" pitchFamily="2" charset="0"/>
              </a:rPr>
              <a:t>	Chủ </a:t>
            </a:r>
            <a:r>
              <a:rPr lang="en-US" sz="4800" b="1">
                <a:effectLst>
                  <a:outerShdw blurRad="38100" dist="38100" dir="2700000" algn="tl">
                    <a:srgbClr val="000000">
                      <a:alpha val="43137"/>
                    </a:srgbClr>
                  </a:outerShdw>
                </a:effectLst>
                <a:latin typeface="UTM Bustamalaka" panose="02040603050506020204" pitchFamily="18" charset="0"/>
                <a:ea typeface="Roboto" panose="02000000000000000000" pitchFamily="2" charset="0"/>
              </a:rPr>
              <a:t>đề 1: Tổ Quốc Việt Nam</a:t>
            </a:r>
            <a:endParaRPr lang="en-US" sz="4800" b="1" dirty="0">
              <a:effectLst>
                <a:outerShdw blurRad="38100" dist="38100" dir="2700000" algn="tl">
                  <a:srgbClr val="000000">
                    <a:alpha val="43137"/>
                  </a:srgbClr>
                </a:outerShdw>
              </a:effectLst>
              <a:latin typeface="UTM Bustamalaka" panose="02040603050506020204" pitchFamily="18" charset="0"/>
              <a:ea typeface="Roboto" panose="02000000000000000000" pitchFamily="2" charset="0"/>
            </a:endParaRPr>
          </a:p>
          <a:p>
            <a:pPr algn="ctr">
              <a:defRPr/>
            </a:pPr>
            <a:r>
              <a:rPr lang="en-US" sz="3200" i="1" dirty="0">
                <a:latin typeface="Roboto" panose="02000000000000000000" pitchFamily="2" charset="0"/>
                <a:ea typeface="Roboto" panose="02000000000000000000" pitchFamily="2" charset="0"/>
              </a:rPr>
              <a:t>        </a:t>
            </a:r>
            <a:r>
              <a:rPr lang="en-US" sz="2800" b="1" u="sng">
                <a:latin typeface="UTM Bienvenue" panose="02040603050506020204" pitchFamily="18" charset="0"/>
                <a:ea typeface="Roboto" panose="02000000000000000000" pitchFamily="2" charset="0"/>
              </a:rPr>
              <a:t>Tiết 3</a:t>
            </a:r>
            <a:r>
              <a:rPr lang="en-US" sz="2800" b="1">
                <a:latin typeface="UTM Bienvenue" panose="02040603050506020204" pitchFamily="18" charset="0"/>
                <a:ea typeface="Roboto" panose="02000000000000000000" pitchFamily="2" charset="0"/>
              </a:rPr>
              <a:t>:</a:t>
            </a:r>
            <a:r>
              <a:rPr lang="en-US" sz="3200">
                <a:latin typeface="Roboto" panose="02000000000000000000" pitchFamily="2" charset="0"/>
                <a:ea typeface="Roboto" panose="02000000000000000000" pitchFamily="2" charset="0"/>
              </a:rPr>
              <a:t>  </a:t>
            </a:r>
            <a:endParaRPr lang="en-US" sz="3200" dirty="0">
              <a:latin typeface="Roboto" panose="02000000000000000000" pitchFamily="2" charset="0"/>
              <a:ea typeface="Roboto" panose="02000000000000000000" pitchFamily="2" charset="0"/>
            </a:endParaRPr>
          </a:p>
          <a:p>
            <a:pPr>
              <a:defRPr/>
            </a:pPr>
            <a:r>
              <a:rPr lang="en-US" sz="2000" dirty="0">
                <a:latin typeface="Roboto" panose="02000000000000000000" pitchFamily="2" charset="0"/>
                <a:ea typeface="Roboto" panose="02000000000000000000" pitchFamily="2" charset="0"/>
              </a:rPr>
              <a:t>				</a:t>
            </a:r>
          </a:p>
          <a:p>
            <a:pPr>
              <a:defRPr/>
            </a:pPr>
            <a:r>
              <a:rPr lang="en-US" sz="2000" dirty="0">
                <a:latin typeface="Roboto" panose="02000000000000000000" pitchFamily="2" charset="0"/>
                <a:ea typeface="Roboto" panose="02000000000000000000" pitchFamily="2" charset="0"/>
              </a:rPr>
              <a:t>			</a:t>
            </a:r>
            <a:r>
              <a:rPr lang="en-US" sz="2000">
                <a:latin typeface="Roboto" panose="02000000000000000000" pitchFamily="2" charset="0"/>
                <a:ea typeface="Roboto" panose="02000000000000000000" pitchFamily="2" charset="0"/>
              </a:rPr>
              <a:t>    </a:t>
            </a:r>
            <a:r>
              <a:rPr lang="en-US" sz="2000" b="1">
                <a:latin typeface="Arial" pitchFamily="34" charset="0"/>
                <a:ea typeface="Roboto" panose="02000000000000000000" pitchFamily="2" charset="0"/>
                <a:cs typeface="Arial" pitchFamily="34" charset="0"/>
              </a:rPr>
              <a:t>Ôn bài hát: Lá cờ Việt Nam</a:t>
            </a:r>
          </a:p>
          <a:p>
            <a:pPr>
              <a:defRPr/>
            </a:pPr>
            <a:r>
              <a:rPr lang="en-US" sz="2000" b="1">
                <a:latin typeface="Arial" pitchFamily="34" charset="0"/>
                <a:ea typeface="Roboto" panose="02000000000000000000" pitchFamily="2" charset="0"/>
                <a:cs typeface="Arial" pitchFamily="34" charset="0"/>
              </a:rPr>
              <a:t>			    Nhạc cụ: Trống nhỏ</a:t>
            </a:r>
          </a:p>
          <a:p>
            <a:pPr>
              <a:defRPr/>
            </a:pPr>
            <a:r>
              <a:rPr lang="en-US" sz="2000" b="1">
                <a:latin typeface="Arial" pitchFamily="34" charset="0"/>
                <a:ea typeface="Roboto" panose="02000000000000000000" pitchFamily="2" charset="0"/>
                <a:cs typeface="Arial" pitchFamily="34" charset="0"/>
              </a:rPr>
              <a:t>			    Trải nghiệm và khám phá:</a:t>
            </a:r>
          </a:p>
          <a:p>
            <a:pPr>
              <a:defRPr/>
            </a:pPr>
            <a:r>
              <a:rPr lang="en-US" sz="2000" b="1">
                <a:latin typeface="Arial" pitchFamily="34" charset="0"/>
                <a:ea typeface="Roboto" panose="02000000000000000000" pitchFamily="2" charset="0"/>
                <a:cs typeface="Arial" pitchFamily="34" charset="0"/>
              </a:rPr>
              <a:t>				Nói theo tiết tấu riêng của mình.</a:t>
            </a:r>
            <a:endParaRPr lang="en-US" sz="2000" b="1" dirty="0">
              <a:latin typeface="Arial" pitchFamily="34" charset="0"/>
              <a:ea typeface="Roboto" panose="02000000000000000000" pitchFamily="2" charset="0"/>
              <a:cs typeface="Arial" pitchFamily="34" charset="0"/>
            </a:endParaRPr>
          </a:p>
          <a:p>
            <a:pPr>
              <a:defRPr/>
            </a:pPr>
            <a:r>
              <a:rPr lang="en-US" sz="2000" b="1" dirty="0">
                <a:latin typeface="Arial" pitchFamily="34" charset="0"/>
                <a:ea typeface="Roboto" panose="02000000000000000000" pitchFamily="2" charset="0"/>
                <a:cs typeface="Arial" pitchFamily="34" charset="0"/>
              </a:rPr>
              <a:t>		</a:t>
            </a:r>
            <a:r>
              <a:rPr lang="en-US" sz="2000" b="1">
                <a:latin typeface="Arial" pitchFamily="34" charset="0"/>
                <a:ea typeface="Roboto" panose="02000000000000000000" pitchFamily="2" charset="0"/>
                <a:cs typeface="Arial" pitchFamily="34" charset="0"/>
              </a:rPr>
              <a:t>	</a:t>
            </a:r>
            <a:endParaRPr lang="en-US" sz="3200" dirty="0">
              <a:latin typeface="Roboto" panose="02000000000000000000" pitchFamily="2" charset="0"/>
              <a:ea typeface="Roboto" panose="02000000000000000000" pitchFamily="2" charset="0"/>
            </a:endParaRPr>
          </a:p>
          <a:p>
            <a:pPr algn="ctr">
              <a:defRPr/>
            </a:pPr>
            <a:endPar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pic>
        <p:nvPicPr>
          <p:cNvPr id="18" name="Picture 7" descr="am nhac">
            <a:extLst>
              <a:ext uri="{FF2B5EF4-FFF2-40B4-BE49-F238E27FC236}">
                <a16:creationId xmlns:a16="http://schemas.microsoft.com/office/drawing/2014/main" id="{D65929CE-0BFD-4666-A561-05E7480F5B34}"/>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6015" y="682386"/>
            <a:ext cx="35814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05455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ownloads\IMG_20200405_1458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FD4DAA3A-C748-4B56-B7E6-26D1533C48E0}"/>
              </a:ext>
            </a:extLst>
          </p:cNvPr>
          <p:cNvSpPr>
            <a:spLocks noGrp="1"/>
          </p:cNvSpPr>
          <p:nvPr>
            <p:ph type="title"/>
          </p:nvPr>
        </p:nvSpPr>
        <p:spPr>
          <a:xfrm>
            <a:off x="838200" y="270656"/>
            <a:ext cx="10515600" cy="708301"/>
          </a:xfrm>
        </p:spPr>
        <p:txBody>
          <a:bodyP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ỨNG DỤNG ĐỆM HÁT</a:t>
            </a:r>
          </a:p>
        </p:txBody>
      </p:sp>
      <p:pic>
        <p:nvPicPr>
          <p:cNvPr id="5" name="Nhạc cụ CĐ1 Ứng dụng đệm cho bài hát Lá cờ Việt Nam">
            <a:hlinkClick r:id="" action="ppaction://media"/>
            <a:extLst>
              <a:ext uri="{FF2B5EF4-FFF2-40B4-BE49-F238E27FC236}">
                <a16:creationId xmlns:a16="http://schemas.microsoft.com/office/drawing/2014/main" id="{87914474-F4BB-4A07-AD88-2CDB492AA75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26571" y="1007166"/>
            <a:ext cx="11430000" cy="5514354"/>
          </a:xfrm>
        </p:spPr>
      </p:pic>
    </p:spTree>
    <p:extLst>
      <p:ext uri="{BB962C8B-B14F-4D97-AF65-F5344CB8AC3E}">
        <p14:creationId xmlns:p14="http://schemas.microsoft.com/office/powerpoint/2010/main" val="116869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9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IMG_20200405_1458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1106510" y="1725177"/>
            <a:ext cx="58867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a:solidFill>
                  <a:schemeClr val="bg1"/>
                </a:solidFill>
                <a:latin typeface="Arial" pitchFamily="34" charset="0"/>
                <a:cs typeface="Arial" pitchFamily="34" charset="0"/>
              </a:rPr>
              <a:t>Hoạt động 2:   </a:t>
            </a:r>
            <a:endParaRPr lang="en-US" sz="3200" b="1">
              <a:solidFill>
                <a:srgbClr val="FFFF00"/>
              </a:solidFill>
              <a:latin typeface="Arial" pitchFamily="34" charset="0"/>
              <a:cs typeface="Arial" pitchFamily="34" charset="0"/>
            </a:endParaRPr>
          </a:p>
        </p:txBody>
      </p:sp>
      <p:sp>
        <p:nvSpPr>
          <p:cNvPr id="4" name="Rectangle 3"/>
          <p:cNvSpPr>
            <a:spLocks noChangeArrowheads="1"/>
          </p:cNvSpPr>
          <p:nvPr/>
        </p:nvSpPr>
        <p:spPr bwMode="auto">
          <a:xfrm>
            <a:off x="1439214" y="2871598"/>
            <a:ext cx="93135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a:solidFill>
                  <a:srgbClr val="FFFF00"/>
                </a:solidFill>
                <a:latin typeface="Arial" pitchFamily="34" charset="0"/>
                <a:cs typeface="Arial" pitchFamily="34" charset="0"/>
              </a:rPr>
              <a:t>*Hát kết hợp thể hiện sắc thái vui tươi, tự hào</a:t>
            </a:r>
          </a:p>
        </p:txBody>
      </p:sp>
    </p:spTree>
    <p:extLst>
      <p:ext uri="{BB962C8B-B14F-4D97-AF65-F5344CB8AC3E}">
        <p14:creationId xmlns:p14="http://schemas.microsoft.com/office/powerpoint/2010/main" val="3972892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IMG_20200405_1458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30163"/>
            <a:ext cx="9144000" cy="1570037"/>
          </a:xfrm>
          <a:prstGeom prst="rect">
            <a:avLst/>
          </a:prstGeom>
          <a:noFill/>
        </p:spPr>
        <p:txBody>
          <a:bodyPr>
            <a:spAutoFit/>
          </a:bodyPr>
          <a:lstStyle/>
          <a:p>
            <a:pPr>
              <a:defRPr/>
            </a:pPr>
            <a:r>
              <a:rPr lang="en-US" sz="3200" b="1" dirty="0">
                <a:solidFill>
                  <a:schemeClr val="bg1"/>
                </a:solidFill>
                <a:latin typeface="Arial" pitchFamily="34" charset="0"/>
                <a:cs typeface="Arial" pitchFamily="34" charset="0"/>
              </a:rPr>
              <a:t>     </a:t>
            </a:r>
            <a:endParaRPr lang="en-US" sz="3200" b="1" dirty="0">
              <a:solidFill>
                <a:srgbClr val="FFFF00"/>
              </a:solidFill>
              <a:latin typeface="Arial" pitchFamily="34" charset="0"/>
              <a:cs typeface="Arial" pitchFamily="34" charset="0"/>
            </a:endParaRPr>
          </a:p>
          <a:p>
            <a:pPr marL="457200">
              <a:defRPr/>
            </a:pPr>
            <a:r>
              <a:rPr lang="en-US" sz="3200" b="1" dirty="0">
                <a:solidFill>
                  <a:srgbClr val="FFFF00"/>
                </a:solidFill>
                <a:latin typeface="Arial" pitchFamily="34" charset="0"/>
                <a:cs typeface="Arial" pitchFamily="34" charset="0"/>
              </a:rPr>
              <a:t>* </a:t>
            </a:r>
            <a:r>
              <a:rPr lang="en-US" sz="3200" b="1" dirty="0" err="1">
                <a:solidFill>
                  <a:srgbClr val="FFFF00"/>
                </a:solidFill>
                <a:latin typeface="Arial" pitchFamily="34" charset="0"/>
                <a:cs typeface="Arial" pitchFamily="34" charset="0"/>
              </a:rPr>
              <a:t>Hát</a:t>
            </a:r>
            <a:r>
              <a:rPr lang="en-US" sz="3200" b="1" dirty="0">
                <a:solidFill>
                  <a:srgbClr val="FFFF00"/>
                </a:solidFill>
                <a:latin typeface="Arial" pitchFamily="34" charset="0"/>
                <a:cs typeface="Arial" pitchFamily="34" charset="0"/>
              </a:rPr>
              <a:t> </a:t>
            </a:r>
            <a:r>
              <a:rPr lang="en-US" sz="3200" b="1" dirty="0" err="1">
                <a:solidFill>
                  <a:srgbClr val="FFFF00"/>
                </a:solidFill>
                <a:latin typeface="Arial" pitchFamily="34" charset="0"/>
                <a:cs typeface="Arial" pitchFamily="34" charset="0"/>
              </a:rPr>
              <a:t>kết</a:t>
            </a:r>
            <a:r>
              <a:rPr lang="en-US" sz="3200" b="1" dirty="0">
                <a:solidFill>
                  <a:srgbClr val="FFFF00"/>
                </a:solidFill>
                <a:latin typeface="Arial" pitchFamily="34" charset="0"/>
                <a:cs typeface="Arial" pitchFamily="34" charset="0"/>
              </a:rPr>
              <a:t> </a:t>
            </a:r>
            <a:r>
              <a:rPr lang="en-US" sz="3200" b="1" dirty="0" err="1">
                <a:solidFill>
                  <a:srgbClr val="FFFF00"/>
                </a:solidFill>
                <a:latin typeface="Arial" pitchFamily="34" charset="0"/>
                <a:cs typeface="Arial" pitchFamily="34" charset="0"/>
              </a:rPr>
              <a:t>hợp</a:t>
            </a:r>
            <a:r>
              <a:rPr lang="en-US" sz="3200" b="1" dirty="0">
                <a:solidFill>
                  <a:srgbClr val="FFFF00"/>
                </a:solidFill>
                <a:latin typeface="Arial" pitchFamily="34" charset="0"/>
                <a:cs typeface="Arial" pitchFamily="34" charset="0"/>
              </a:rPr>
              <a:t> </a:t>
            </a:r>
            <a:r>
              <a:rPr lang="en-US" sz="3200" b="1" dirty="0" err="1">
                <a:solidFill>
                  <a:srgbClr val="FFFF00"/>
                </a:solidFill>
                <a:latin typeface="Arial" pitchFamily="34" charset="0"/>
                <a:cs typeface="Arial" pitchFamily="34" charset="0"/>
              </a:rPr>
              <a:t>vận</a:t>
            </a:r>
            <a:r>
              <a:rPr lang="en-US" sz="3200" b="1" dirty="0">
                <a:solidFill>
                  <a:srgbClr val="FFFF00"/>
                </a:solidFill>
                <a:latin typeface="Arial" pitchFamily="34" charset="0"/>
                <a:cs typeface="Arial" pitchFamily="34" charset="0"/>
              </a:rPr>
              <a:t> </a:t>
            </a:r>
            <a:r>
              <a:rPr lang="en-US" sz="3200" b="1" dirty="0" err="1">
                <a:solidFill>
                  <a:srgbClr val="FFFF00"/>
                </a:solidFill>
                <a:latin typeface="Arial" pitchFamily="34" charset="0"/>
                <a:cs typeface="Arial" pitchFamily="34" charset="0"/>
              </a:rPr>
              <a:t>động</a:t>
            </a:r>
            <a:r>
              <a:rPr lang="en-US" sz="3200" b="1" dirty="0">
                <a:solidFill>
                  <a:srgbClr val="FFFF00"/>
                </a:solidFill>
                <a:latin typeface="Arial" pitchFamily="34" charset="0"/>
                <a:cs typeface="Arial" pitchFamily="34" charset="0"/>
              </a:rPr>
              <a:t> </a:t>
            </a:r>
            <a:r>
              <a:rPr lang="en-US" sz="3200" b="1" dirty="0" err="1">
                <a:solidFill>
                  <a:srgbClr val="FFFF00"/>
                </a:solidFill>
                <a:latin typeface="Arial" pitchFamily="34" charset="0"/>
                <a:cs typeface="Arial" pitchFamily="34" charset="0"/>
              </a:rPr>
              <a:t>bằng</a:t>
            </a:r>
            <a:r>
              <a:rPr lang="en-US" sz="3200" b="1" dirty="0">
                <a:solidFill>
                  <a:srgbClr val="FFFF00"/>
                </a:solidFill>
                <a:latin typeface="Arial" pitchFamily="34" charset="0"/>
                <a:cs typeface="Arial" pitchFamily="34" charset="0"/>
              </a:rPr>
              <a:t> </a:t>
            </a:r>
            <a:r>
              <a:rPr lang="en-US" sz="3200" b="1" dirty="0" err="1">
                <a:solidFill>
                  <a:srgbClr val="FFFF00"/>
                </a:solidFill>
                <a:latin typeface="Arial" pitchFamily="34" charset="0"/>
                <a:cs typeface="Arial" pitchFamily="34" charset="0"/>
              </a:rPr>
              <a:t>hình</a:t>
            </a:r>
            <a:r>
              <a:rPr lang="en-US" sz="3200" b="1" dirty="0">
                <a:solidFill>
                  <a:srgbClr val="FFFF00"/>
                </a:solidFill>
                <a:latin typeface="Arial" pitchFamily="34" charset="0"/>
                <a:cs typeface="Arial" pitchFamily="34" charset="0"/>
              </a:rPr>
              <a:t> </a:t>
            </a:r>
            <a:r>
              <a:rPr lang="en-US" sz="3200" b="1" dirty="0" err="1">
                <a:solidFill>
                  <a:srgbClr val="FFFF00"/>
                </a:solidFill>
                <a:latin typeface="Arial" pitchFamily="34" charset="0"/>
                <a:cs typeface="Arial" pitchFamily="34" charset="0"/>
              </a:rPr>
              <a:t>thể</a:t>
            </a:r>
            <a:endParaRPr lang="en-US" sz="3200" b="1" dirty="0">
              <a:solidFill>
                <a:srgbClr val="FFFF00"/>
              </a:solidFill>
              <a:latin typeface="Arial" pitchFamily="34" charset="0"/>
              <a:cs typeface="Arial" pitchFamily="34" charset="0"/>
            </a:endParaRPr>
          </a:p>
          <a:p>
            <a:pPr marL="457200">
              <a:defRPr/>
            </a:pPr>
            <a:endParaRPr lang="en-US" sz="3200" b="1" dirty="0">
              <a:solidFill>
                <a:srgbClr val="FFFF00"/>
              </a:solidFill>
              <a:latin typeface="Arial" pitchFamily="34" charset="0"/>
              <a:cs typeface="Arial" pitchFamily="34" charset="0"/>
            </a:endParaRPr>
          </a:p>
        </p:txBody>
      </p:sp>
      <p:sp>
        <p:nvSpPr>
          <p:cNvPr id="6" name="Rectangle 2"/>
          <p:cNvSpPr>
            <a:spLocks noChangeArrowheads="1"/>
          </p:cNvSpPr>
          <p:nvPr/>
        </p:nvSpPr>
        <p:spPr bwMode="auto">
          <a:xfrm>
            <a:off x="1295400" y="1443831"/>
            <a:ext cx="935542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a:solidFill>
                  <a:schemeClr val="bg1"/>
                </a:solidFill>
                <a:latin typeface="Arial" pitchFamily="34" charset="0"/>
                <a:cs typeface="Arial" pitchFamily="34" charset="0"/>
              </a:rPr>
              <a:t>Ví dụ:       Câu 1:Trông  lá  cờ  phấp  phới  đẹp  tươi.</a:t>
            </a:r>
          </a:p>
          <a:p>
            <a:r>
              <a:rPr lang="fr-FR" sz="2800" b="1">
                <a:solidFill>
                  <a:schemeClr val="bg1"/>
                </a:solidFill>
                <a:latin typeface="Arial" pitchFamily="34" charset="0"/>
                <a:cs typeface="Arial" pitchFamily="34" charset="0"/>
              </a:rPr>
              <a:t>                             </a:t>
            </a:r>
            <a:r>
              <a:rPr lang="fr-FR" sz="2800" b="1">
                <a:solidFill>
                  <a:srgbClr val="FFFF00"/>
                </a:solidFill>
                <a:latin typeface="Arial" pitchFamily="34" charset="0"/>
                <a:cs typeface="Arial" pitchFamily="34" charset="0"/>
              </a:rPr>
              <a:t>Vỗ tay     đùi           vỗ tay         đùi</a:t>
            </a:r>
          </a:p>
          <a:p>
            <a:endParaRPr lang="fr-FR" sz="2800" b="1">
              <a:solidFill>
                <a:schemeClr val="bg1"/>
              </a:solidFill>
              <a:latin typeface="Arial" pitchFamily="34" charset="0"/>
              <a:cs typeface="Arial" pitchFamily="34" charset="0"/>
            </a:endParaRPr>
          </a:p>
          <a:p>
            <a:endParaRPr lang="fr-FR" sz="2800" b="1">
              <a:solidFill>
                <a:schemeClr val="bg1"/>
              </a:solidFill>
              <a:latin typeface="Arial" pitchFamily="34" charset="0"/>
              <a:cs typeface="Arial" pitchFamily="34" charset="0"/>
            </a:endParaRPr>
          </a:p>
          <a:p>
            <a:r>
              <a:rPr lang="fr-FR" sz="2800" b="1">
                <a:solidFill>
                  <a:schemeClr val="bg1"/>
                </a:solidFill>
                <a:latin typeface="Arial" pitchFamily="34" charset="0"/>
                <a:cs typeface="Arial" pitchFamily="34" charset="0"/>
              </a:rPr>
              <a:t>Kí hiệu: </a:t>
            </a:r>
          </a:p>
          <a:p>
            <a:r>
              <a:rPr lang="fr-FR" sz="2800" b="1">
                <a:solidFill>
                  <a:schemeClr val="bg1"/>
                </a:solidFill>
                <a:latin typeface="Arial" pitchFamily="34" charset="0"/>
                <a:cs typeface="Arial" pitchFamily="34" charset="0"/>
              </a:rPr>
              <a:t> 	</a:t>
            </a:r>
          </a:p>
          <a:p>
            <a:r>
              <a:rPr lang="fr-FR" sz="2800" b="1">
                <a:solidFill>
                  <a:schemeClr val="bg1"/>
                </a:solidFill>
                <a:latin typeface="Arial" pitchFamily="34" charset="0"/>
                <a:cs typeface="Arial" pitchFamily="34" charset="0"/>
              </a:rPr>
              <a:t>	- Vỗ tay:                              - Vỗ đùi: </a:t>
            </a:r>
          </a:p>
          <a:p>
            <a:endParaRPr lang="fr-FR" sz="2800" b="1">
              <a:solidFill>
                <a:schemeClr val="bg1"/>
              </a:solidFill>
              <a:latin typeface="Arial" pitchFamily="34" charset="0"/>
              <a:cs typeface="Arial" pitchFamily="34" charset="0"/>
            </a:endParaRPr>
          </a:p>
          <a:p>
            <a:r>
              <a:rPr lang="fr-FR" sz="2800" b="1">
                <a:solidFill>
                  <a:schemeClr val="bg1"/>
                </a:solidFill>
                <a:latin typeface="Arial" pitchFamily="34" charset="0"/>
                <a:cs typeface="Arial" pitchFamily="34" charset="0"/>
              </a:rPr>
              <a:t>        </a:t>
            </a:r>
          </a:p>
          <a:p>
            <a:r>
              <a:rPr lang="fr-FR" sz="2800" b="1">
                <a:solidFill>
                  <a:schemeClr val="bg1"/>
                </a:solidFill>
                <a:latin typeface="Arial" pitchFamily="34" charset="0"/>
                <a:cs typeface="Arial" pitchFamily="34" charset="0"/>
              </a:rPr>
              <a:t>	</a:t>
            </a:r>
            <a:endParaRPr lang="en-US" sz="2800" b="1">
              <a:solidFill>
                <a:schemeClr val="bg1"/>
              </a:solidFill>
              <a:latin typeface="Arial" pitchFamily="34" charset="0"/>
              <a:cs typeface="Arial" pitchFamily="34" charset="0"/>
            </a:endParaRPr>
          </a:p>
        </p:txBody>
      </p:sp>
      <p:pic>
        <p:nvPicPr>
          <p:cNvPr id="7" name="Picture 3" descr="VoT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451" y="3526687"/>
            <a:ext cx="1828799" cy="149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C:\Users\Admin\Desktop\118541463_3126650544130974_675994003046689141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842" y="3526687"/>
            <a:ext cx="1770845" cy="149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40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IMG_20200405_1458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40156" y="480344"/>
            <a:ext cx="8628847" cy="646331"/>
          </a:xfrm>
          <a:prstGeom prst="rect">
            <a:avLst/>
          </a:prstGeom>
          <a:noFill/>
        </p:spPr>
        <p:txBody>
          <a:bodyPr wrap="square" rtlCol="0">
            <a:spAutoFit/>
          </a:bodyPr>
          <a:lstStyle/>
          <a:p>
            <a:r>
              <a:rPr lang="en-US" sz="3600">
                <a:solidFill>
                  <a:schemeClr val="bg1"/>
                </a:solidFill>
                <a:latin typeface="Arial" pitchFamily="34" charset="0"/>
                <a:cs typeface="Arial" pitchFamily="34" charset="0"/>
              </a:rPr>
              <a:t>* Hát kết hợp vận động bộ gõ cơ thể</a:t>
            </a:r>
          </a:p>
        </p:txBody>
      </p:sp>
      <p:sp>
        <p:nvSpPr>
          <p:cNvPr id="8" name="Content Placeholder 2"/>
          <p:cNvSpPr>
            <a:spLocks noGrp="1"/>
          </p:cNvSpPr>
          <p:nvPr>
            <p:ph idx="1"/>
          </p:nvPr>
        </p:nvSpPr>
        <p:spPr>
          <a:xfrm>
            <a:off x="2646601" y="821407"/>
            <a:ext cx="7856112" cy="4945938"/>
          </a:xfrm>
          <a:noFill/>
        </p:spPr>
        <p:txBody>
          <a:bodyPr>
            <a:normAutofit fontScale="70000" lnSpcReduction="20000"/>
          </a:bodyPr>
          <a:lstStyle/>
          <a:p>
            <a:pPr>
              <a:defRPr/>
            </a:pPr>
            <a:endParaRPr lang="en-US" dirty="0">
              <a:solidFill>
                <a:srgbClr val="FFFF00"/>
              </a:solidFill>
              <a:latin typeface="Arial" pitchFamily="34" charset="0"/>
              <a:cs typeface="Arial" pitchFamily="34" charset="0"/>
            </a:endParaRPr>
          </a:p>
          <a:p>
            <a:pPr marL="0" indent="0">
              <a:lnSpc>
                <a:spcPct val="160000"/>
              </a:lnSpc>
              <a:spcBef>
                <a:spcPts val="0"/>
              </a:spcBef>
              <a:buFont typeface="Arial" charset="0"/>
              <a:buNone/>
              <a:defRPr/>
            </a:pPr>
            <a:r>
              <a:rPr lang="en-US" sz="400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Trông</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lá</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cờ</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phấp</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phới</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đẹp</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tươi</a:t>
            </a:r>
            <a:endParaRPr lang="en-US" sz="4100" dirty="0">
              <a:solidFill>
                <a:srgbClr val="FFFF00"/>
              </a:solidFill>
              <a:latin typeface="Arial" pitchFamily="34" charset="0"/>
              <a:cs typeface="Arial" pitchFamily="34" charset="0"/>
            </a:endParaRPr>
          </a:p>
          <a:p>
            <a:pPr marL="0" indent="0">
              <a:lnSpc>
                <a:spcPct val="160000"/>
              </a:lnSpc>
              <a:spcBef>
                <a:spcPts val="0"/>
              </a:spcBef>
              <a:buFont typeface="Arial" charset="0"/>
              <a:buNone/>
              <a:defRPr/>
            </a:pPr>
            <a:endParaRPr lang="en-US" sz="4100" dirty="0">
              <a:solidFill>
                <a:srgbClr val="FFFF00"/>
              </a:solidFill>
              <a:latin typeface="Arial" pitchFamily="34" charset="0"/>
              <a:cs typeface="Arial" pitchFamily="34" charset="0"/>
            </a:endParaRPr>
          </a:p>
          <a:p>
            <a:pPr marL="0" indent="0">
              <a:lnSpc>
                <a:spcPct val="160000"/>
              </a:lnSpc>
              <a:spcBef>
                <a:spcPts val="0"/>
              </a:spcBef>
              <a:buFont typeface="Arial" charset="0"/>
              <a:buNone/>
              <a:defRPr/>
            </a:pPr>
            <a:r>
              <a:rPr lang="en-US" sz="410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Giữa</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nền</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đỏ</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có</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ngôi</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sao</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vàng</a:t>
            </a:r>
            <a:endParaRPr lang="en-US" sz="4100" dirty="0">
              <a:solidFill>
                <a:srgbClr val="FFFF00"/>
              </a:solidFill>
              <a:latin typeface="Arial" pitchFamily="34" charset="0"/>
              <a:cs typeface="Arial" pitchFamily="34" charset="0"/>
            </a:endParaRPr>
          </a:p>
          <a:p>
            <a:pPr marL="0" indent="0">
              <a:lnSpc>
                <a:spcPct val="160000"/>
              </a:lnSpc>
              <a:spcBef>
                <a:spcPts val="0"/>
              </a:spcBef>
              <a:buFont typeface="Arial" charset="0"/>
              <a:buNone/>
              <a:defRPr/>
            </a:pPr>
            <a:endParaRPr lang="en-US" sz="4100" dirty="0">
              <a:solidFill>
                <a:srgbClr val="FFFF00"/>
              </a:solidFill>
              <a:latin typeface="Arial" pitchFamily="34" charset="0"/>
              <a:cs typeface="Arial" pitchFamily="34" charset="0"/>
            </a:endParaRPr>
          </a:p>
          <a:p>
            <a:pPr marL="0" indent="0">
              <a:lnSpc>
                <a:spcPct val="160000"/>
              </a:lnSpc>
              <a:spcBef>
                <a:spcPts val="0"/>
              </a:spcBef>
              <a:buFont typeface="Arial" charset="0"/>
              <a:buNone/>
              <a:defRPr/>
            </a:pPr>
            <a:r>
              <a:rPr lang="en-US" sz="4100">
                <a:solidFill>
                  <a:srgbClr val="FFFF00"/>
                </a:solidFill>
                <a:latin typeface="Arial" pitchFamily="34" charset="0"/>
                <a:cs typeface="Arial" pitchFamily="34" charset="0"/>
              </a:rPr>
              <a:t>        </a:t>
            </a:r>
            <a:r>
              <a:rPr lang="en-US" sz="4100" dirty="0">
                <a:solidFill>
                  <a:srgbClr val="FFFF00"/>
                </a:solidFill>
                <a:latin typeface="Arial" pitchFamily="34" charset="0"/>
                <a:cs typeface="Arial" pitchFamily="34" charset="0"/>
              </a:rPr>
              <a:t>Sao </a:t>
            </a:r>
            <a:r>
              <a:rPr lang="en-US" sz="4100" dirty="0" err="1">
                <a:solidFill>
                  <a:srgbClr val="FFFF00"/>
                </a:solidFill>
                <a:latin typeface="Arial" pitchFamily="34" charset="0"/>
                <a:cs typeface="Arial" pitchFamily="34" charset="0"/>
              </a:rPr>
              <a:t>năm</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cánh</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huy</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hoàng</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biết</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bao</a:t>
            </a:r>
            <a:endParaRPr lang="en-US" sz="4100" dirty="0">
              <a:solidFill>
                <a:srgbClr val="FFFF00"/>
              </a:solidFill>
              <a:latin typeface="Arial" pitchFamily="34" charset="0"/>
              <a:cs typeface="Arial" pitchFamily="34" charset="0"/>
            </a:endParaRPr>
          </a:p>
          <a:p>
            <a:pPr marL="0" indent="0">
              <a:lnSpc>
                <a:spcPct val="160000"/>
              </a:lnSpc>
              <a:spcBef>
                <a:spcPts val="0"/>
              </a:spcBef>
              <a:buFont typeface="Arial" charset="0"/>
              <a:buNone/>
              <a:defRPr/>
            </a:pPr>
            <a:endParaRPr lang="en-US" sz="4100" dirty="0">
              <a:solidFill>
                <a:srgbClr val="FFFF00"/>
              </a:solidFill>
              <a:latin typeface="Arial" pitchFamily="34" charset="0"/>
              <a:cs typeface="Arial" pitchFamily="34" charset="0"/>
            </a:endParaRPr>
          </a:p>
          <a:p>
            <a:pPr marL="0" indent="0">
              <a:lnSpc>
                <a:spcPct val="160000"/>
              </a:lnSpc>
              <a:spcBef>
                <a:spcPts val="0"/>
              </a:spcBef>
              <a:buFont typeface="Arial" charset="0"/>
              <a:buNone/>
              <a:defRPr/>
            </a:pPr>
            <a:r>
              <a:rPr lang="en-US" sz="410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Đẹp</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vô</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cùng</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lá</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cờ</a:t>
            </a:r>
            <a:r>
              <a:rPr lang="en-US" sz="4100" dirty="0">
                <a:solidFill>
                  <a:srgbClr val="FFFF00"/>
                </a:solidFill>
                <a:latin typeface="Arial" pitchFamily="34" charset="0"/>
                <a:cs typeface="Arial" pitchFamily="34" charset="0"/>
              </a:rPr>
              <a:t> </a:t>
            </a:r>
            <a:r>
              <a:rPr lang="en-US" sz="4100" dirty="0" err="1">
                <a:solidFill>
                  <a:srgbClr val="FFFF00"/>
                </a:solidFill>
                <a:latin typeface="Arial" pitchFamily="34" charset="0"/>
                <a:cs typeface="Arial" pitchFamily="34" charset="0"/>
              </a:rPr>
              <a:t>Việt</a:t>
            </a:r>
            <a:r>
              <a:rPr lang="en-US" sz="4100" dirty="0">
                <a:solidFill>
                  <a:srgbClr val="FFFF00"/>
                </a:solidFill>
                <a:latin typeface="Arial" pitchFamily="34" charset="0"/>
                <a:cs typeface="Arial" pitchFamily="34" charset="0"/>
              </a:rPr>
              <a:t> Nam.</a:t>
            </a:r>
          </a:p>
          <a:p>
            <a:pPr marL="0" indent="0">
              <a:spcBef>
                <a:spcPts val="0"/>
              </a:spcBef>
              <a:buFont typeface="Arial" charset="0"/>
              <a:buNone/>
              <a:defRPr/>
            </a:pPr>
            <a:r>
              <a:rPr lang="en-US" sz="3600" dirty="0">
                <a:solidFill>
                  <a:srgbClr val="FFFF00"/>
                </a:solidFill>
                <a:latin typeface="Arial" pitchFamily="34" charset="0"/>
                <a:cs typeface="Arial" pitchFamily="34" charset="0"/>
              </a:rPr>
              <a:t>           </a:t>
            </a:r>
          </a:p>
        </p:txBody>
      </p:sp>
      <p:pic>
        <p:nvPicPr>
          <p:cNvPr id="10" name="Picture 3" descr="VoT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2895" y="1774031"/>
            <a:ext cx="51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C:\Users\Admin\Desktop\118541463_3126650544130974_6759940030466891410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6086" y="5384744"/>
            <a:ext cx="37623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VoT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7836" y="5384744"/>
            <a:ext cx="51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VoT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5916" y="5409261"/>
            <a:ext cx="51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VoT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9944" y="4221789"/>
            <a:ext cx="51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VoT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2895" y="4195596"/>
            <a:ext cx="51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VoT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482" y="2945606"/>
            <a:ext cx="51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VoT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8145" y="2971800"/>
            <a:ext cx="51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VoT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5011" y="1793752"/>
            <a:ext cx="51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descr="C:\Users\Admin\Desktop\118541463_3126650544130974_6759940030466891410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1182" y="5384744"/>
            <a:ext cx="37623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descr="C:\Users\Admin\Desktop\118541463_3126650544130974_6759940030466891410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2324" y="2932726"/>
            <a:ext cx="37623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descr="C:\Users\Admin\Desktop\118541463_3126650544130974_6759940030466891410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5057" y="2919413"/>
            <a:ext cx="37623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C:\Users\Admin\Desktop\118541463_3126650544130974_6759940030466891410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6041" y="1767489"/>
            <a:ext cx="37623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descr="C:\Users\Admin\Desktop\118541463_3126650544130974_6759940030466891410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8416" y="1767490"/>
            <a:ext cx="37623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 descr="C:\Users\Admin\Desktop\118541463_3126650544130974_6759940030466891410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7196" y="4203209"/>
            <a:ext cx="37623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1" descr="C:\Users\Admin\Desktop\118541463_3126650544130974_6759940030466891410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9301" y="4233663"/>
            <a:ext cx="53859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araoke Lá cờ Việt Nam - SGK Âm nhạc 1 - Cánh diề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066986" y="573018"/>
            <a:ext cx="609600" cy="609600"/>
          </a:xfrm>
          <a:prstGeom prst="rect">
            <a:avLst/>
          </a:prstGeom>
        </p:spPr>
      </p:pic>
    </p:spTree>
    <p:extLst>
      <p:ext uri="{BB962C8B-B14F-4D97-AF65-F5344CB8AC3E}">
        <p14:creationId xmlns:p14="http://schemas.microsoft.com/office/powerpoint/2010/main" val="27764076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8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ownloads\IMG_20200405_1458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88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2550" y="514988"/>
            <a:ext cx="9630357" cy="1138773"/>
          </a:xfrm>
          <a:prstGeom prst="rect">
            <a:avLst/>
          </a:prstGeom>
        </p:spPr>
        <p:txBody>
          <a:bodyPr wrap="square">
            <a:spAutoFit/>
          </a:bodyPr>
          <a:lstStyle/>
          <a:p>
            <a:r>
              <a:rPr lang="en-US" sz="3200" b="1">
                <a:solidFill>
                  <a:schemeClr val="bg1"/>
                </a:solidFill>
                <a:latin typeface="Arial" pitchFamily="34" charset="0"/>
                <a:cs typeface="Arial" pitchFamily="34" charset="0"/>
              </a:rPr>
              <a:t>Hoạt động 3: Trải nghiệm và khám phá</a:t>
            </a:r>
          </a:p>
          <a:p>
            <a:r>
              <a:rPr lang="en-US" sz="3200" b="1">
                <a:solidFill>
                  <a:schemeClr val="bg1"/>
                </a:solidFill>
                <a:latin typeface="Arial" pitchFamily="34" charset="0"/>
                <a:cs typeface="Arial" pitchFamily="34" charset="0"/>
              </a:rPr>
              <a:t>	</a:t>
            </a:r>
            <a:r>
              <a:rPr lang="en-US" sz="3600" b="1">
                <a:solidFill>
                  <a:srgbClr val="FFC000"/>
                </a:solidFill>
                <a:latin typeface="Arial" pitchFamily="34" charset="0"/>
                <a:cs typeface="Arial" pitchFamily="34" charset="0"/>
              </a:rPr>
              <a:t>Nói theo tiết tấu riêng của mình</a:t>
            </a:r>
            <a:endParaRPr lang="vi-VN" sz="3600" dirty="0">
              <a:solidFill>
                <a:srgbClr val="FFC000"/>
              </a:solidFill>
              <a:latin typeface="Arial" pitchFamily="34" charset="0"/>
              <a:cs typeface="Arial" pitchFamily="34" charset="0"/>
            </a:endParaRPr>
          </a:p>
        </p:txBody>
      </p:sp>
      <p:pic>
        <p:nvPicPr>
          <p:cNvPr id="5" name="Nhạc cụ CĐ1- Thể hiện tiết tấu">
            <a:hlinkClick r:id="" action="ppaction://media"/>
            <a:extLst>
              <a:ext uri="{FF2B5EF4-FFF2-40B4-BE49-F238E27FC236}">
                <a16:creationId xmlns:a16="http://schemas.microsoft.com/office/drawing/2014/main" id="{9AC715D7-0944-4735-87B8-B001383FA90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81000" y="1939728"/>
            <a:ext cx="11326091" cy="4306525"/>
          </a:xfrm>
          <a:prstGeom prst="rect">
            <a:avLst/>
          </a:prstGeom>
        </p:spPr>
      </p:pic>
    </p:spTree>
    <p:extLst>
      <p:ext uri="{BB962C8B-B14F-4D97-AF65-F5344CB8AC3E}">
        <p14:creationId xmlns:p14="http://schemas.microsoft.com/office/powerpoint/2010/main" val="332915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IMG_20200405_1458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88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54032" y="3401158"/>
            <a:ext cx="7140003" cy="1077218"/>
          </a:xfrm>
          <a:prstGeom prst="rect">
            <a:avLst/>
          </a:prstGeom>
        </p:spPr>
        <p:txBody>
          <a:bodyPr wrap="square">
            <a:spAutoFit/>
          </a:bodyPr>
          <a:lstStyle/>
          <a:p>
            <a:r>
              <a:rPr lang="en-US" sz="3200" b="1">
                <a:solidFill>
                  <a:srgbClr val="FFC000"/>
                </a:solidFill>
                <a:latin typeface="Arial" pitchFamily="34" charset="0"/>
                <a:cs typeface="Arial" pitchFamily="34" charset="0"/>
              </a:rPr>
              <a:t>   Bạn    thích              học môn   gì?</a:t>
            </a:r>
            <a:endParaRPr lang="en-US" sz="3200" b="1" dirty="0">
              <a:solidFill>
                <a:srgbClr val="FFC000"/>
              </a:solidFill>
              <a:latin typeface="Arial" pitchFamily="34" charset="0"/>
              <a:cs typeface="Arial" pitchFamily="34" charset="0"/>
            </a:endParaRPr>
          </a:p>
          <a:p>
            <a:r>
              <a:rPr lang="en-US" sz="3200" b="1">
                <a:solidFill>
                  <a:srgbClr val="FFC000"/>
                </a:solidFill>
                <a:latin typeface="Arial" pitchFamily="34" charset="0"/>
                <a:cs typeface="Arial" pitchFamily="34" charset="0"/>
              </a:rPr>
              <a:t>   Tôi      thích             học Âm   nhạc</a:t>
            </a:r>
            <a:endParaRPr lang="vi-VN" sz="3200" dirty="0">
              <a:solidFill>
                <a:srgbClr val="FFC000"/>
              </a:solidFill>
              <a:latin typeface="Arial" pitchFamily="34" charset="0"/>
              <a:cs typeface="Arial" pitchFamily="34" charset="0"/>
            </a:endParaRPr>
          </a:p>
        </p:txBody>
      </p:sp>
      <p:sp>
        <p:nvSpPr>
          <p:cNvPr id="4" name="Rectangle 3"/>
          <p:cNvSpPr/>
          <p:nvPr/>
        </p:nvSpPr>
        <p:spPr>
          <a:xfrm>
            <a:off x="3122719" y="4515564"/>
            <a:ext cx="7635433" cy="1077218"/>
          </a:xfrm>
          <a:prstGeom prst="rect">
            <a:avLst/>
          </a:prstGeom>
        </p:spPr>
        <p:txBody>
          <a:bodyPr wrap="square">
            <a:spAutoFit/>
          </a:bodyPr>
          <a:lstStyle/>
          <a:p>
            <a:r>
              <a:rPr lang="en-US" sz="3200" b="1" dirty="0">
                <a:solidFill>
                  <a:srgbClr val="FFC000"/>
                </a:solidFill>
                <a:latin typeface="Arial" pitchFamily="34" charset="0"/>
                <a:cs typeface="Arial" pitchFamily="34" charset="0"/>
              </a:rPr>
              <a:t>  Bạn    </a:t>
            </a:r>
            <a:r>
              <a:rPr lang="en-US" sz="3200" b="1">
                <a:solidFill>
                  <a:srgbClr val="FFC000"/>
                </a:solidFill>
                <a:latin typeface="Arial" pitchFamily="34" charset="0"/>
                <a:cs typeface="Arial" pitchFamily="34" charset="0"/>
              </a:rPr>
              <a:t>thích              hoa  gì     nhất</a:t>
            </a:r>
            <a:r>
              <a:rPr lang="en-US" sz="3200" b="1" dirty="0">
                <a:solidFill>
                  <a:srgbClr val="FFC000"/>
                </a:solidFill>
                <a:latin typeface="Arial" pitchFamily="34" charset="0"/>
                <a:cs typeface="Arial" pitchFamily="34" charset="0"/>
              </a:rPr>
              <a:t>?</a:t>
            </a:r>
          </a:p>
          <a:p>
            <a:r>
              <a:rPr lang="en-US" sz="3200" b="1" dirty="0">
                <a:solidFill>
                  <a:srgbClr val="FFC000"/>
                </a:solidFill>
                <a:latin typeface="Arial" pitchFamily="34" charset="0"/>
                <a:cs typeface="Arial" pitchFamily="34" charset="0"/>
              </a:rPr>
              <a:t>  Tôi      </a:t>
            </a:r>
            <a:r>
              <a:rPr lang="en-US" sz="3200" b="1">
                <a:solidFill>
                  <a:srgbClr val="FFC000"/>
                </a:solidFill>
                <a:latin typeface="Arial" pitchFamily="34" charset="0"/>
                <a:cs typeface="Arial" pitchFamily="34" charset="0"/>
              </a:rPr>
              <a:t>thích             hoa hồng  nhất</a:t>
            </a:r>
            <a:endParaRPr lang="vi-VN" sz="3200" dirty="0">
              <a:solidFill>
                <a:srgbClr val="FFC000"/>
              </a:solidFill>
              <a:latin typeface="Arial" pitchFamily="34" charset="0"/>
              <a:cs typeface="Arial" pitchFamily="34" charset="0"/>
            </a:endParaRPr>
          </a:p>
        </p:txBody>
      </p:sp>
      <p:pic>
        <p:nvPicPr>
          <p:cNvPr id="5" name="Nhạc cụ CĐ1- Thể hiện tiết tấu">
            <a:hlinkClick r:id="" action="ppaction://media"/>
            <a:extLst>
              <a:ext uri="{FF2B5EF4-FFF2-40B4-BE49-F238E27FC236}">
                <a16:creationId xmlns:a16="http://schemas.microsoft.com/office/drawing/2014/main" id="{9AC715D7-0944-4735-87B8-B001383FA90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7559" r="4891" b="36609"/>
          <a:stretch/>
        </p:blipFill>
        <p:spPr>
          <a:xfrm>
            <a:off x="1275009" y="567806"/>
            <a:ext cx="9543246" cy="2575774"/>
          </a:xfrm>
          <a:prstGeom prst="rect">
            <a:avLst/>
          </a:prstGeom>
        </p:spPr>
      </p:pic>
    </p:spTree>
    <p:extLst>
      <p:ext uri="{BB962C8B-B14F-4D97-AF65-F5344CB8AC3E}">
        <p14:creationId xmlns:p14="http://schemas.microsoft.com/office/powerpoint/2010/main" val="124691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arn(inVertical)">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72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5"/>
                                        </p:tgtEl>
                                      </p:cBhvr>
                                    </p:cmd>
                                  </p:childTnLst>
                                </p:cTn>
                              </p:par>
                            </p:childTnLst>
                          </p:cTn>
                        </p:par>
                      </p:childTnLst>
                    </p:cTn>
                  </p:par>
                </p:childTnLst>
              </p:cTn>
              <p:nextCondLst>
                <p:cond evt="onClick" delay="0">
                  <p:tgtEl>
                    <p:spTgt spid="5"/>
                  </p:tgtEl>
                </p:cond>
              </p:nextCondLst>
            </p:seq>
            <p:video>
              <p:cMediaNode vol="80000">
                <p:cTn id="42"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IMG_20200405_1458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828799" y="715412"/>
            <a:ext cx="9205914" cy="4770537"/>
          </a:xfrm>
          <a:prstGeom prst="rect">
            <a:avLst/>
          </a:prstGeom>
          <a:noFill/>
        </p:spPr>
        <p:txBody>
          <a:bodyPr wrap="square">
            <a:spAutoFit/>
          </a:bodyPr>
          <a:lstStyle/>
          <a:p>
            <a:pPr>
              <a:defRPr/>
            </a:pPr>
            <a:r>
              <a:rPr lang="en-US" sz="4000" b="1">
                <a:solidFill>
                  <a:srgbClr val="FFFF00"/>
                </a:solidFill>
                <a:latin typeface="Arial" pitchFamily="34" charset="0"/>
                <a:cs typeface="Arial" pitchFamily="34" charset="0"/>
              </a:rPr>
              <a:t>			Âm nhạc 1</a:t>
            </a:r>
          </a:p>
          <a:p>
            <a:pPr>
              <a:defRPr/>
            </a:pPr>
            <a:r>
              <a:rPr lang="en-US" sz="4000" b="1" u="sng">
                <a:solidFill>
                  <a:srgbClr val="FFFF00"/>
                </a:solidFill>
                <a:latin typeface="Arial" pitchFamily="34" charset="0"/>
                <a:cs typeface="Arial" pitchFamily="34" charset="0"/>
              </a:rPr>
              <a:t>Chủ đề 1</a:t>
            </a:r>
            <a:r>
              <a:rPr lang="en-US" sz="4000" b="1" dirty="0">
                <a:solidFill>
                  <a:srgbClr val="FFFF00"/>
                </a:solidFill>
                <a:latin typeface="Arial" pitchFamily="34" charset="0"/>
                <a:cs typeface="Arial" pitchFamily="34" charset="0"/>
              </a:rPr>
              <a:t>: Tổ Quốc Việt Nam</a:t>
            </a:r>
          </a:p>
          <a:p>
            <a:pPr>
              <a:defRPr/>
            </a:pPr>
            <a:r>
              <a:rPr lang="en-US" sz="400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n-US" sz="4000" b="1">
                <a:solidFill>
                  <a:schemeClr val="bg1"/>
                </a:solidFill>
                <a:effectLst>
                  <a:outerShdw blurRad="38100" dist="38100" dir="2700000" algn="tl">
                    <a:srgbClr val="000000">
                      <a:alpha val="43137"/>
                    </a:srgbClr>
                  </a:outerShdw>
                </a:effectLst>
                <a:latin typeface="Arial" pitchFamily="34" charset="0"/>
                <a:cs typeface="Arial" pitchFamily="34" charset="0"/>
              </a:rPr>
              <a:t>Tiết 3</a:t>
            </a:r>
          </a:p>
          <a:p>
            <a:pPr>
              <a:defRPr/>
            </a:pPr>
            <a:r>
              <a:rPr lang="en-US" sz="3600">
                <a:solidFill>
                  <a:schemeClr val="bg1"/>
                </a:solidFill>
                <a:effectLst>
                  <a:outerShdw blurRad="38100" dist="38100" dir="2700000" algn="tl">
                    <a:srgbClr val="000000">
                      <a:alpha val="43137"/>
                    </a:srgbClr>
                  </a:outerShdw>
                </a:effectLst>
                <a:latin typeface="Arial" pitchFamily="34" charset="0"/>
                <a:cs typeface="Arial" pitchFamily="34" charset="0"/>
              </a:rPr>
              <a:t>Ôn tập bài hát:</a:t>
            </a:r>
            <a:r>
              <a:rPr lang="en-US" sz="3600">
                <a:solidFill>
                  <a:srgbClr val="FFFF00"/>
                </a:solidFill>
                <a:effectLst>
                  <a:outerShdw blurRad="38100" dist="38100" dir="2700000" algn="tl">
                    <a:srgbClr val="000000">
                      <a:alpha val="43137"/>
                    </a:srgbClr>
                  </a:outerShdw>
                </a:effectLst>
                <a:latin typeface="Arial" pitchFamily="34" charset="0"/>
                <a:cs typeface="Arial" pitchFamily="34" charset="0"/>
              </a:rPr>
              <a:t> Lá cờ Việt Nam</a:t>
            </a:r>
          </a:p>
          <a:p>
            <a:pPr>
              <a:defRPr/>
            </a:pPr>
            <a:r>
              <a:rPr lang="en-US" sz="3600">
                <a:solidFill>
                  <a:schemeClr val="bg1"/>
                </a:solidFill>
                <a:effectLst>
                  <a:outerShdw blurRad="38100" dist="38100" dir="2700000" algn="tl">
                    <a:srgbClr val="000000">
                      <a:alpha val="43137"/>
                    </a:srgbClr>
                  </a:outerShdw>
                </a:effectLst>
                <a:latin typeface="Arial" pitchFamily="34" charset="0"/>
                <a:cs typeface="Arial" pitchFamily="34" charset="0"/>
              </a:rPr>
              <a:t>Nhạc cụ: </a:t>
            </a:r>
            <a:r>
              <a:rPr lang="en-US" sz="3600">
                <a:solidFill>
                  <a:srgbClr val="FFFF00"/>
                </a:solidFill>
                <a:effectLst>
                  <a:outerShdw blurRad="38100" dist="38100" dir="2700000" algn="tl">
                    <a:srgbClr val="000000">
                      <a:alpha val="43137"/>
                    </a:srgbClr>
                  </a:outerShdw>
                </a:effectLst>
                <a:latin typeface="Arial" pitchFamily="34" charset="0"/>
                <a:cs typeface="Arial" pitchFamily="34" charset="0"/>
              </a:rPr>
              <a:t>Trống nhỏ</a:t>
            </a:r>
          </a:p>
          <a:p>
            <a:pPr>
              <a:defRPr/>
            </a:pPr>
            <a:r>
              <a:rPr lang="en-US" sz="3600">
                <a:solidFill>
                  <a:schemeClr val="bg1"/>
                </a:solidFill>
                <a:effectLst>
                  <a:outerShdw blurRad="38100" dist="38100" dir="2700000" algn="tl">
                    <a:srgbClr val="000000">
                      <a:alpha val="43137"/>
                    </a:srgbClr>
                  </a:outerShdw>
                </a:effectLst>
                <a:latin typeface="Arial" pitchFamily="34" charset="0"/>
                <a:cs typeface="Arial" pitchFamily="34" charset="0"/>
              </a:rPr>
              <a:t>Trải nghiệm và khám phá: </a:t>
            </a:r>
            <a:r>
              <a:rPr lang="en-US" sz="3600">
                <a:solidFill>
                  <a:srgbClr val="FFFF00"/>
                </a:solidFill>
                <a:effectLst>
                  <a:outerShdw blurRad="38100" dist="38100" dir="2700000" algn="tl">
                    <a:srgbClr val="000000">
                      <a:alpha val="43137"/>
                    </a:srgbClr>
                  </a:outerShdw>
                </a:effectLst>
                <a:latin typeface="Arial" pitchFamily="34" charset="0"/>
                <a:cs typeface="Arial" pitchFamily="34" charset="0"/>
              </a:rPr>
              <a:t>Nói theo tiết tấu  riêng của mình</a:t>
            </a:r>
          </a:p>
          <a:p>
            <a:pPr algn="ctr">
              <a:defRPr/>
            </a:pPr>
            <a:endParaRPr lang="en-US" sz="40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3080" name="Picture 7"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9344" y="973824"/>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96513" y="4647749"/>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299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IMG_20200405_1458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838199" y="1828800"/>
            <a:ext cx="102376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b="1">
                <a:solidFill>
                  <a:srgbClr val="FFC000"/>
                </a:solidFill>
                <a:latin typeface="Arial" pitchFamily="34" charset="0"/>
                <a:cs typeface="Arial" pitchFamily="34" charset="0"/>
              </a:rPr>
              <a:t>Câu 1:</a:t>
            </a:r>
            <a:r>
              <a:rPr lang="en-US" sz="4000" b="1">
                <a:solidFill>
                  <a:schemeClr val="bg1"/>
                </a:solidFill>
                <a:latin typeface="Arial" pitchFamily="34" charset="0"/>
                <a:cs typeface="Arial" pitchFamily="34" charset="0"/>
              </a:rPr>
              <a:t> Nhạc cụ dân tộc các em đã được làm quen tiết học trước có tên là gì? </a:t>
            </a:r>
          </a:p>
        </p:txBody>
      </p:sp>
      <p:sp>
        <p:nvSpPr>
          <p:cNvPr id="7" name="Rectangle 6"/>
          <p:cNvSpPr>
            <a:spLocks noChangeArrowheads="1"/>
          </p:cNvSpPr>
          <p:nvPr/>
        </p:nvSpPr>
        <p:spPr bwMode="auto">
          <a:xfrm>
            <a:off x="4360069" y="3525837"/>
            <a:ext cx="33951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a:solidFill>
                  <a:srgbClr val="FFC000"/>
                </a:solidFill>
                <a:latin typeface="Arial" pitchFamily="34" charset="0"/>
                <a:cs typeface="Arial" pitchFamily="34" charset="0"/>
              </a:rPr>
              <a:t>Trống cơm</a:t>
            </a:r>
            <a:endParaRPr lang="en-US" sz="480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423101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IMG_20200405_1458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965914" y="669024"/>
            <a:ext cx="10303099" cy="1143000"/>
          </a:xfrm>
        </p:spPr>
        <p:txBody>
          <a:bodyPr/>
          <a:lstStyle/>
          <a:p>
            <a:pPr algn="l"/>
            <a:r>
              <a:rPr lang="en-US" sz="3200" b="1">
                <a:solidFill>
                  <a:srgbClr val="FFC000"/>
                </a:solidFill>
                <a:latin typeface="Arial" pitchFamily="34" charset="0"/>
                <a:cs typeface="Arial" pitchFamily="34" charset="0"/>
              </a:rPr>
              <a:t>Câu 2:</a:t>
            </a:r>
            <a:r>
              <a:rPr lang="en-US" sz="3200" b="1">
                <a:solidFill>
                  <a:schemeClr val="bg1"/>
                </a:solidFill>
                <a:latin typeface="Arial" pitchFamily="34" charset="0"/>
                <a:cs typeface="Arial" pitchFamily="34" charset="0"/>
              </a:rPr>
              <a:t> Trống cơm là hình số mấy trong các nhạc cụ dưới đây?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216" y="1808442"/>
            <a:ext cx="2910625" cy="324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3212" y="1808442"/>
            <a:ext cx="2923504" cy="324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04000" y="1808442"/>
            <a:ext cx="2562738" cy="324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5-Point Star 12"/>
          <p:cNvSpPr/>
          <p:nvPr/>
        </p:nvSpPr>
        <p:spPr>
          <a:xfrm>
            <a:off x="1719328" y="5049557"/>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itchFamily="18" charset="0"/>
                <a:cs typeface="Times New Roman" pitchFamily="18" charset="0"/>
              </a:rPr>
              <a:t>1</a:t>
            </a:r>
          </a:p>
        </p:txBody>
      </p:sp>
      <p:sp>
        <p:nvSpPr>
          <p:cNvPr id="14" name="5-Point Star 13"/>
          <p:cNvSpPr/>
          <p:nvPr/>
        </p:nvSpPr>
        <p:spPr>
          <a:xfrm>
            <a:off x="5592048" y="5063588"/>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itchFamily="18" charset="0"/>
                <a:cs typeface="Times New Roman" pitchFamily="18" charset="0"/>
              </a:rPr>
              <a:t>2</a:t>
            </a:r>
          </a:p>
        </p:txBody>
      </p:sp>
      <p:sp>
        <p:nvSpPr>
          <p:cNvPr id="15" name="5-Point Star 14"/>
          <p:cNvSpPr/>
          <p:nvPr/>
        </p:nvSpPr>
        <p:spPr>
          <a:xfrm>
            <a:off x="9028169" y="5064627"/>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itchFamily="18" charset="0"/>
                <a:cs typeface="Times New Roman" pitchFamily="18" charset="0"/>
              </a:rPr>
              <a:t>3</a:t>
            </a:r>
          </a:p>
        </p:txBody>
      </p:sp>
    </p:spTree>
    <p:extLst>
      <p:ext uri="{BB962C8B-B14F-4D97-AF65-F5344CB8AC3E}">
        <p14:creationId xmlns:p14="http://schemas.microsoft.com/office/powerpoint/2010/main" val="38460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IMG_20200405_1458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3659210" y="935898"/>
            <a:ext cx="4873580" cy="1143000"/>
          </a:xfrm>
        </p:spPr>
        <p:txBody>
          <a:bodyPr/>
          <a:lstStyle/>
          <a:p>
            <a:r>
              <a:rPr lang="en-US" sz="3200" b="1">
                <a:solidFill>
                  <a:srgbClr val="FFFF00"/>
                </a:solidFill>
                <a:latin typeface="Arial" pitchFamily="34" charset="0"/>
                <a:cs typeface="Arial" pitchFamily="34" charset="0"/>
              </a:rPr>
              <a:t>Trống cơm là hình số 3</a:t>
            </a:r>
            <a:endParaRPr lang="en-US" sz="3200">
              <a:latin typeface="Arial" pitchFamily="34" charset="0"/>
              <a:cs typeface="Arial"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7916" y="2078898"/>
            <a:ext cx="2562738" cy="324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89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IMG_20200405_1458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838200" y="685800"/>
            <a:ext cx="10314904"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a:solidFill>
                  <a:srgbClr val="FFFF00"/>
                </a:solidFill>
                <a:latin typeface="Arial" pitchFamily="34" charset="0"/>
                <a:cs typeface="Arial" pitchFamily="34" charset="0"/>
              </a:rPr>
              <a:t>Câu 3: </a:t>
            </a:r>
            <a:r>
              <a:rPr lang="en-US" sz="2800" b="1">
                <a:solidFill>
                  <a:schemeClr val="bg1"/>
                </a:solidFill>
                <a:latin typeface="Arial" pitchFamily="34" charset="0"/>
                <a:cs typeface="Arial" pitchFamily="34" charset="0"/>
              </a:rPr>
              <a:t>Nhạc cụ nào cùng họ với trống cơm, có kích thước nhỏ, có dùi, có tay cầm hoặc ko có tay cầm, dc các bạn nhỏ rất yêu thích trong các dịp tết trung thu? </a:t>
            </a:r>
            <a:endParaRPr lang="en-US" sz="2800" b="1">
              <a:solidFill>
                <a:srgbClr val="FFFF00"/>
              </a:solidFill>
              <a:latin typeface="Arial" pitchFamily="34" charset="0"/>
              <a:cs typeface="Arial" pitchFamily="34" charset="0"/>
            </a:endParaRPr>
          </a:p>
        </p:txBody>
      </p:sp>
      <p:sp>
        <p:nvSpPr>
          <p:cNvPr id="7" name="Rectangle 6"/>
          <p:cNvSpPr>
            <a:spLocks noChangeArrowheads="1"/>
          </p:cNvSpPr>
          <p:nvPr/>
        </p:nvSpPr>
        <p:spPr bwMode="auto">
          <a:xfrm>
            <a:off x="4310856" y="2533517"/>
            <a:ext cx="2687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solidFill>
                  <a:srgbClr val="FFFF00"/>
                </a:solidFill>
                <a:latin typeface="Arial" pitchFamily="34" charset="0"/>
                <a:cs typeface="Arial" pitchFamily="34" charset="0"/>
              </a:rPr>
              <a:t>Trống nhỏ</a:t>
            </a:r>
            <a:endParaRPr lang="en-US" sz="40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11366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IMG_20200405_1458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239852" y="457200"/>
            <a:ext cx="7162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chemeClr val="bg1"/>
                </a:solidFill>
                <a:latin typeface="Times New Roman" pitchFamily="18" charset="0"/>
                <a:cs typeface="Times New Roman" pitchFamily="18" charset="0"/>
              </a:rPr>
              <a:t>Hoạt động 1: </a:t>
            </a:r>
            <a:endParaRPr lang="en-US" sz="3200">
              <a:solidFill>
                <a:schemeClr val="bg1"/>
              </a:solidFill>
              <a:latin typeface="Times New Roman" pitchFamily="18" charset="0"/>
              <a:cs typeface="Times New Roman" pitchFamily="18" charset="0"/>
            </a:endParaRPr>
          </a:p>
          <a:p>
            <a:r>
              <a:rPr lang="en-US" sz="3200" b="1">
                <a:solidFill>
                  <a:schemeClr val="bg1"/>
                </a:solidFill>
                <a:latin typeface="Times New Roman" pitchFamily="18" charset="0"/>
                <a:cs typeface="Times New Roman" pitchFamily="18" charset="0"/>
              </a:rPr>
              <a:t>                   </a:t>
            </a:r>
            <a:r>
              <a:rPr lang="en-US" sz="3200" b="1">
                <a:solidFill>
                  <a:srgbClr val="FFFF00"/>
                </a:solidFill>
                <a:latin typeface="Times New Roman" pitchFamily="18" charset="0"/>
                <a:cs typeface="Times New Roman" pitchFamily="18" charset="0"/>
              </a:rPr>
              <a:t>Nhạc cụ: Trống nhỏ</a:t>
            </a:r>
          </a:p>
          <a:p>
            <a:endParaRPr lang="en-US" sz="3200" b="1">
              <a:solidFill>
                <a:srgbClr val="FFFF00"/>
              </a:solidFill>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0642" y="2238398"/>
            <a:ext cx="2286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3279" y="2238396"/>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89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IMG_20200405_1458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3825" y="3114160"/>
            <a:ext cx="2286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3279" y="3114161"/>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133354" y="503171"/>
            <a:ext cx="71628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chemeClr val="bg1"/>
                </a:solidFill>
                <a:latin typeface="Arial" pitchFamily="34" charset="0"/>
                <a:cs typeface="Arial" pitchFamily="34" charset="0"/>
              </a:rPr>
              <a:t>Hoạt động 1: </a:t>
            </a:r>
            <a:endParaRPr lang="en-US" sz="3200">
              <a:solidFill>
                <a:schemeClr val="bg1"/>
              </a:solidFill>
              <a:latin typeface="Arial" pitchFamily="34" charset="0"/>
              <a:cs typeface="Arial" pitchFamily="34" charset="0"/>
            </a:endParaRPr>
          </a:p>
          <a:p>
            <a:r>
              <a:rPr lang="en-US" sz="3200" b="1">
                <a:solidFill>
                  <a:schemeClr val="bg1"/>
                </a:solidFill>
                <a:latin typeface="Arial" pitchFamily="34" charset="0"/>
                <a:cs typeface="Arial" pitchFamily="34" charset="0"/>
              </a:rPr>
              <a:t>                   </a:t>
            </a:r>
            <a:r>
              <a:rPr lang="en-US" sz="3600" b="1">
                <a:solidFill>
                  <a:srgbClr val="FFFF00"/>
                </a:solidFill>
                <a:latin typeface="Arial" pitchFamily="34" charset="0"/>
                <a:cs typeface="Arial" pitchFamily="34" charset="0"/>
              </a:rPr>
              <a:t>Nhạc cụ: Trống nhỏ</a:t>
            </a:r>
          </a:p>
          <a:p>
            <a:endParaRPr lang="en-US" sz="3600" b="1">
              <a:solidFill>
                <a:srgbClr val="FFFF00"/>
              </a:solidFill>
              <a:latin typeface="Arial" pitchFamily="34" charset="0"/>
              <a:cs typeface="Arial" pitchFamily="34" charset="0"/>
            </a:endParaRPr>
          </a:p>
          <a:p>
            <a:r>
              <a:rPr lang="en-US" sz="3200" b="1">
                <a:solidFill>
                  <a:schemeClr val="bg1"/>
                </a:solidFill>
                <a:latin typeface="Arial" pitchFamily="34" charset="0"/>
                <a:cs typeface="Arial" pitchFamily="34" charset="0"/>
              </a:rPr>
              <a:t>* Cách chơi trống nhỏ</a:t>
            </a:r>
          </a:p>
        </p:txBody>
      </p:sp>
    </p:spTree>
    <p:extLst>
      <p:ext uri="{BB962C8B-B14F-4D97-AF65-F5344CB8AC3E}">
        <p14:creationId xmlns:p14="http://schemas.microsoft.com/office/powerpoint/2010/main" val="408456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1" y="3884415"/>
            <a:ext cx="5826034" cy="584775"/>
          </a:xfrm>
          <a:prstGeom prst="rect">
            <a:avLst/>
          </a:prstGeom>
        </p:spPr>
        <p:txBody>
          <a:bodyPr wrap="square">
            <a:spAutoFit/>
          </a:bodyPr>
          <a:lstStyle/>
          <a:p>
            <a:r>
              <a:rPr lang="en-US" sz="3200" b="1">
                <a:solidFill>
                  <a:srgbClr val="C00000"/>
                </a:solidFill>
              </a:rPr>
              <a:t> 1     -     </a:t>
            </a:r>
            <a:r>
              <a:rPr lang="en-US" sz="3200" b="1" dirty="0">
                <a:solidFill>
                  <a:srgbClr val="C00000"/>
                </a:solidFill>
              </a:rPr>
              <a:t>2                    3        4         5</a:t>
            </a:r>
            <a:endParaRPr lang="vi-VN" sz="3200"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972892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7fc522ff3c5d35d1a18b87f1d754eb9f8e2992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2216</TotalTime>
  <Words>400</Words>
  <Application>Microsoft Office PowerPoint</Application>
  <PresentationFormat>Widescreen</PresentationFormat>
  <Paragraphs>65</Paragraphs>
  <Slides>15</Slides>
  <Notes>1</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Roboto</vt:lpstr>
      <vt:lpstr>Times New Roman</vt:lpstr>
      <vt:lpstr>UTM Bienvenue</vt:lpstr>
      <vt:lpstr>UTM Bustamalaka</vt:lpstr>
      <vt:lpstr>Office Theme</vt:lpstr>
      <vt:lpstr>PowerPoint Presentation</vt:lpstr>
      <vt:lpstr>PowerPoint Presentation</vt:lpstr>
      <vt:lpstr>PowerPoint Presentation</vt:lpstr>
      <vt:lpstr>Câu 2: Trống cơm là hình số mấy trong các nhạc cụ dưới đây?</vt:lpstr>
      <vt:lpstr>Trống cơm là hình số 3</vt:lpstr>
      <vt:lpstr>PowerPoint Presentation</vt:lpstr>
      <vt:lpstr>PowerPoint Presentation</vt:lpstr>
      <vt:lpstr>PowerPoint Presentation</vt:lpstr>
      <vt:lpstr>PowerPoint Presentation</vt:lpstr>
      <vt:lpstr>ỨNG DỤNG ĐỆM HÁT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Hello</cp:lastModifiedBy>
  <cp:revision>61</cp:revision>
  <dcterms:created xsi:type="dcterms:W3CDTF">2020-08-11T21:22:33Z</dcterms:created>
  <dcterms:modified xsi:type="dcterms:W3CDTF">2023-07-20T13:40:52Z</dcterms:modified>
</cp:coreProperties>
</file>