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42"/>
  </p:notesMasterIdLst>
  <p:sldIdLst>
    <p:sldId id="256" r:id="rId2"/>
    <p:sldId id="321" r:id="rId3"/>
    <p:sldId id="355" r:id="rId4"/>
    <p:sldId id="279" r:id="rId5"/>
    <p:sldId id="285" r:id="rId6"/>
    <p:sldId id="283" r:id="rId7"/>
    <p:sldId id="287" r:id="rId8"/>
    <p:sldId id="284" r:id="rId9"/>
    <p:sldId id="288" r:id="rId10"/>
    <p:sldId id="354" r:id="rId11"/>
    <p:sldId id="290" r:id="rId12"/>
    <p:sldId id="369" r:id="rId13"/>
    <p:sldId id="377" r:id="rId14"/>
    <p:sldId id="378" r:id="rId15"/>
    <p:sldId id="372" r:id="rId16"/>
    <p:sldId id="384" r:id="rId17"/>
    <p:sldId id="389" r:id="rId18"/>
    <p:sldId id="385" r:id="rId19"/>
    <p:sldId id="362" r:id="rId20"/>
    <p:sldId id="356" r:id="rId21"/>
    <p:sldId id="358" r:id="rId22"/>
    <p:sldId id="357" r:id="rId23"/>
    <p:sldId id="381" r:id="rId24"/>
    <p:sldId id="382" r:id="rId25"/>
    <p:sldId id="386" r:id="rId26"/>
    <p:sldId id="387" r:id="rId27"/>
    <p:sldId id="383" r:id="rId28"/>
    <p:sldId id="388" r:id="rId29"/>
    <p:sldId id="380" r:id="rId30"/>
    <p:sldId id="320" r:id="rId31"/>
    <p:sldId id="351" r:id="rId32"/>
    <p:sldId id="352" r:id="rId33"/>
    <p:sldId id="353" r:id="rId34"/>
    <p:sldId id="294" r:id="rId35"/>
    <p:sldId id="295" r:id="rId36"/>
    <p:sldId id="296" r:id="rId37"/>
    <p:sldId id="297" r:id="rId38"/>
    <p:sldId id="390" r:id="rId39"/>
    <p:sldId id="359" r:id="rId40"/>
    <p:sldId id="39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3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9F2"/>
    <a:srgbClr val="FFEBD2"/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94C96-E890-4302-AE45-283F3E492B23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6805E-7944-4D9D-B7D0-A99B406E7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42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EAA0CC-1F8F-4EAA-82D8-2489A8B6D8AE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0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4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80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7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519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38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7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29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51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D4651-55E3-4B37-8FD5-6698A794871A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23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92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F02601-BAE3-4CBF-9E78-C13A32567440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60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804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79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56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0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6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49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82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D1E3D2-9AE5-404A-BA44-F97AB76F350F}"/>
              </a:ext>
            </a:extLst>
          </p:cNvPr>
          <p:cNvSpPr/>
          <p:nvPr userDrawn="1"/>
        </p:nvSpPr>
        <p:spPr>
          <a:xfrm>
            <a:off x="11210926" y="95250"/>
            <a:ext cx="1082522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20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36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14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30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63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0500" y="-114300"/>
            <a:ext cx="124968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D40A2D3-E4A6-48FA-B43D-213D449600D1}"/>
              </a:ext>
            </a:extLst>
          </p:cNvPr>
          <p:cNvSpPr/>
          <p:nvPr userDrawn="1"/>
        </p:nvSpPr>
        <p:spPr>
          <a:xfrm>
            <a:off x="10925250" y="60126"/>
            <a:ext cx="1165149" cy="14543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301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281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82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403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72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7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9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97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24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38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65" r:id="rId18"/>
    <p:sldLayoutId id="2147483766" r:id="rId19"/>
    <p:sldLayoutId id="2147483767" r:id="rId20"/>
    <p:sldLayoutId id="2147483768" r:id="rId21"/>
    <p:sldLayoutId id="2147483753" r:id="rId22"/>
    <p:sldLayoutId id="2147483754" r:id="rId23"/>
    <p:sldLayoutId id="2147483755" r:id="rId24"/>
    <p:sldLayoutId id="2147483756" r:id="rId25"/>
    <p:sldLayoutId id="2147483757" r:id="rId26"/>
    <p:sldLayoutId id="2147483758" r:id="rId27"/>
    <p:sldLayoutId id="2147483759" r:id="rId28"/>
    <p:sldLayoutId id="2147483760" r:id="rId29"/>
    <p:sldLayoutId id="2147483761" r:id="rId30"/>
    <p:sldLayoutId id="2147483762" r:id="rId31"/>
    <p:sldLayoutId id="2147483763" r:id="rId32"/>
    <p:sldLayoutId id="2147483764" r:id="rId3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66237" y="1730185"/>
            <a:ext cx="11791812" cy="23440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>
              <a:lnSpc>
                <a:spcPct val="150000"/>
              </a:lnSpc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59: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ân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ât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DDBED8-1B93-4217-B36B-4131187776C7}"/>
              </a:ext>
            </a:extLst>
          </p:cNvPr>
          <p:cNvSpPr/>
          <p:nvPr/>
        </p:nvSpPr>
        <p:spPr>
          <a:xfrm>
            <a:off x="9494527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2EFC39-FB59-415F-AA5F-D3329A01F617}"/>
              </a:ext>
            </a:extLst>
          </p:cNvPr>
          <p:cNvSpPr/>
          <p:nvPr/>
        </p:nvSpPr>
        <p:spPr>
          <a:xfrm>
            <a:off x="11012783" y="545360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863367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348443" y="144379"/>
            <a:ext cx="7525586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28" y="2065"/>
                <a:ext cx="1957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sánh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b="1" dirty="0" err="1">
                  <a:solidFill>
                    <a:srgbClr val="FFFF00"/>
                  </a:solidFill>
                  <a:latin typeface="UTM Avo" panose="02040603050506020204" pitchFamily="18" charset="0"/>
                </a:rPr>
                <a:t>n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30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â</a:t>
              </a:r>
              <a:r>
                <a:rPr lang="en-US" sz="130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2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9" y="1371525"/>
            <a:ext cx="5297149" cy="4746081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59555" y="191707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2382" y="1862368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91215" y="413396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52139" y="4133963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ật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277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0"/>
          <a:stretch/>
        </p:blipFill>
        <p:spPr>
          <a:xfrm>
            <a:off x="0" y="0"/>
            <a:ext cx="12192000" cy="641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2043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0"/>
          <a:stretch/>
        </p:blipFill>
        <p:spPr>
          <a:xfrm>
            <a:off x="0" y="-52035"/>
            <a:ext cx="12192000" cy="64138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899956" y="3043646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40285" y="4375666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872001" y="3027515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90606" y="3054534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4147458" y="4357074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80757" y="4375667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096102" y="4364390"/>
            <a:ext cx="1358536" cy="137517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899956" y="2884868"/>
            <a:ext cx="1593667" cy="13345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C00000"/>
                </a:solidFill>
              </a:rPr>
              <a:t>đất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393869" y="3038878"/>
            <a:ext cx="1470390" cy="1357667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846697" y="2993152"/>
            <a:ext cx="1358263" cy="1408185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606738" y="4305812"/>
            <a:ext cx="1617336" cy="13345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phấn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067856" y="4360305"/>
            <a:ext cx="1569172" cy="133458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19466" y="4347529"/>
            <a:ext cx="1506582" cy="1334024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814975" y="4305812"/>
            <a:ext cx="1639663" cy="1433749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80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8971 -0.2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12149 -0.290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0.17057 -0.026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29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01315 -0.294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26875 -0.375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8919 -0.355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53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17 -0.02384 L -0.50651 -0.350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7951" y="1195848"/>
            <a:ext cx="8676533" cy="36600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331630" y="253582"/>
            <a:ext cx="11201604" cy="3901249"/>
            <a:chOff x="1759341" y="1033651"/>
            <a:chExt cx="9386575" cy="2928321"/>
          </a:xfrm>
        </p:grpSpPr>
        <p:grpSp>
          <p:nvGrpSpPr>
            <p:cNvPr id="7" name="Group 76"/>
            <p:cNvGrpSpPr>
              <a:grpSpLocks/>
            </p:cNvGrpSpPr>
            <p:nvPr/>
          </p:nvGrpSpPr>
          <p:grpSpPr bwMode="auto">
            <a:xfrm>
              <a:off x="1759341" y="1760538"/>
              <a:ext cx="7855164" cy="2201434"/>
              <a:chOff x="1749816" y="1760538"/>
              <a:chExt cx="7855164" cy="2201434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749816" y="1760538"/>
                <a:ext cx="421447" cy="237461"/>
              </a:xfrm>
              <a:custGeom>
                <a:avLst/>
                <a:gdLst>
                  <a:gd name="connsiteX0" fmla="*/ 304800 w 311150"/>
                  <a:gd name="connsiteY0" fmla="*/ 0 h 234950"/>
                  <a:gd name="connsiteX1" fmla="*/ 0 w 311150"/>
                  <a:gd name="connsiteY1" fmla="*/ 149225 h 234950"/>
                  <a:gd name="connsiteX2" fmla="*/ 311150 w 311150"/>
                  <a:gd name="connsiteY2" fmla="*/ 234950 h 234950"/>
                  <a:gd name="connsiteX3" fmla="*/ 304800 w 311150"/>
                  <a:gd name="connsiteY3" fmla="*/ 0 h 234950"/>
                  <a:gd name="connsiteX0" fmla="*/ 295275 w 301625"/>
                  <a:gd name="connsiteY0" fmla="*/ 0 h 234950"/>
                  <a:gd name="connsiteX1" fmla="*/ 0 w 301625"/>
                  <a:gd name="connsiteY1" fmla="*/ 156369 h 234950"/>
                  <a:gd name="connsiteX2" fmla="*/ 301625 w 301625"/>
                  <a:gd name="connsiteY2" fmla="*/ 234950 h 234950"/>
                  <a:gd name="connsiteX3" fmla="*/ 295275 w 301625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296127 w 302477"/>
                  <a:gd name="connsiteY0" fmla="*/ 0 h 234950"/>
                  <a:gd name="connsiteX1" fmla="*/ 852 w 302477"/>
                  <a:gd name="connsiteY1" fmla="*/ 156369 h 234950"/>
                  <a:gd name="connsiteX2" fmla="*/ 302477 w 302477"/>
                  <a:gd name="connsiteY2" fmla="*/ 234950 h 234950"/>
                  <a:gd name="connsiteX3" fmla="*/ 296127 w 302477"/>
                  <a:gd name="connsiteY3" fmla="*/ 0 h 234950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52 w 305652"/>
                  <a:gd name="connsiteY0" fmla="*/ 0 h 239712"/>
                  <a:gd name="connsiteX1" fmla="*/ 852 w 305652"/>
                  <a:gd name="connsiteY1" fmla="*/ 161131 h 239712"/>
                  <a:gd name="connsiteX2" fmla="*/ 302477 w 305652"/>
                  <a:gd name="connsiteY2" fmla="*/ 239712 h 239712"/>
                  <a:gd name="connsiteX3" fmla="*/ 305652 w 305652"/>
                  <a:gd name="connsiteY3" fmla="*/ 0 h 239712"/>
                  <a:gd name="connsiteX0" fmla="*/ 305627 w 309720"/>
                  <a:gd name="connsiteY0" fmla="*/ 0 h 237331"/>
                  <a:gd name="connsiteX1" fmla="*/ 827 w 309720"/>
                  <a:gd name="connsiteY1" fmla="*/ 161131 h 237331"/>
                  <a:gd name="connsiteX2" fmla="*/ 309596 w 309720"/>
                  <a:gd name="connsiteY2" fmla="*/ 237331 h 237331"/>
                  <a:gd name="connsiteX3" fmla="*/ 305627 w 309720"/>
                  <a:gd name="connsiteY3" fmla="*/ 0 h 237331"/>
                  <a:gd name="connsiteX0" fmla="*/ 305643 w 305643"/>
                  <a:gd name="connsiteY0" fmla="*/ 0 h 237331"/>
                  <a:gd name="connsiteX1" fmla="*/ 843 w 305643"/>
                  <a:gd name="connsiteY1" fmla="*/ 161131 h 237331"/>
                  <a:gd name="connsiteX2" fmla="*/ 304849 w 305643"/>
                  <a:gd name="connsiteY2" fmla="*/ 237331 h 237331"/>
                  <a:gd name="connsiteX3" fmla="*/ 305643 w 305643"/>
                  <a:gd name="connsiteY3" fmla="*/ 0 h 237331"/>
                  <a:gd name="connsiteX0" fmla="*/ 305805 w 305805"/>
                  <a:gd name="connsiteY0" fmla="*/ 0 h 237713"/>
                  <a:gd name="connsiteX1" fmla="*/ 1005 w 305805"/>
                  <a:gd name="connsiteY1" fmla="*/ 161131 h 237713"/>
                  <a:gd name="connsiteX2" fmla="*/ 305011 w 305805"/>
                  <a:gd name="connsiteY2" fmla="*/ 237331 h 237713"/>
                  <a:gd name="connsiteX3" fmla="*/ 305805 w 305805"/>
                  <a:gd name="connsiteY3" fmla="*/ 0 h 237713"/>
                  <a:gd name="connsiteX0" fmla="*/ 306764 w 306764"/>
                  <a:gd name="connsiteY0" fmla="*/ 0 h 237734"/>
                  <a:gd name="connsiteX1" fmla="*/ 1964 w 306764"/>
                  <a:gd name="connsiteY1" fmla="*/ 161131 h 237734"/>
                  <a:gd name="connsiteX2" fmla="*/ 305970 w 306764"/>
                  <a:gd name="connsiteY2" fmla="*/ 237331 h 237734"/>
                  <a:gd name="connsiteX3" fmla="*/ 306764 w 306764"/>
                  <a:gd name="connsiteY3" fmla="*/ 0 h 23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764" h="237734">
                    <a:moveTo>
                      <a:pt x="306764" y="0"/>
                    </a:moveTo>
                    <a:cubicBezTo>
                      <a:pt x="258346" y="6879"/>
                      <a:pt x="21808" y="82815"/>
                      <a:pt x="1964" y="161131"/>
                    </a:cubicBezTo>
                    <a:cubicBezTo>
                      <a:pt x="-21319" y="203994"/>
                      <a:pt x="167328" y="242094"/>
                      <a:pt x="305970" y="237331"/>
                    </a:cubicBezTo>
                    <a:cubicBezTo>
                      <a:pt x="307028" y="157427"/>
                      <a:pt x="305706" y="79904"/>
                      <a:pt x="30676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1752170" y="1949369"/>
                <a:ext cx="7852810" cy="2012603"/>
              </a:xfrm>
              <a:custGeom>
                <a:avLst/>
                <a:gdLst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1996440"/>
                  <a:gd name="connsiteX1" fmla="*/ 312420 w 3657600"/>
                  <a:gd name="connsiteY1" fmla="*/ 76200 h 1996440"/>
                  <a:gd name="connsiteX2" fmla="*/ 3078480 w 3657600"/>
                  <a:gd name="connsiteY2" fmla="*/ 60960 h 1996440"/>
                  <a:gd name="connsiteX3" fmla="*/ 3657600 w 3657600"/>
                  <a:gd name="connsiteY3" fmla="*/ 990600 h 1996440"/>
                  <a:gd name="connsiteX4" fmla="*/ 3108960 w 3657600"/>
                  <a:gd name="connsiteY4" fmla="*/ 1988820 h 1996440"/>
                  <a:gd name="connsiteX5" fmla="*/ 198120 w 3657600"/>
                  <a:gd name="connsiteY5" fmla="*/ 1996440 h 1996440"/>
                  <a:gd name="connsiteX6" fmla="*/ 0 w 3657600"/>
                  <a:gd name="connsiteY6" fmla="*/ 1943100 h 1996440"/>
                  <a:gd name="connsiteX7" fmla="*/ 0 w 3657600"/>
                  <a:gd name="connsiteY7" fmla="*/ 0 h 1996440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  <a:gd name="connsiteX0" fmla="*/ 0 w 3657600"/>
                  <a:gd name="connsiteY0" fmla="*/ 0 h 2012315"/>
                  <a:gd name="connsiteX1" fmla="*/ 312420 w 3657600"/>
                  <a:gd name="connsiteY1" fmla="*/ 76200 h 2012315"/>
                  <a:gd name="connsiteX2" fmla="*/ 3078480 w 3657600"/>
                  <a:gd name="connsiteY2" fmla="*/ 60960 h 2012315"/>
                  <a:gd name="connsiteX3" fmla="*/ 3657600 w 3657600"/>
                  <a:gd name="connsiteY3" fmla="*/ 990600 h 2012315"/>
                  <a:gd name="connsiteX4" fmla="*/ 3108960 w 3657600"/>
                  <a:gd name="connsiteY4" fmla="*/ 1988820 h 2012315"/>
                  <a:gd name="connsiteX5" fmla="*/ 198120 w 3657600"/>
                  <a:gd name="connsiteY5" fmla="*/ 2012315 h 2012315"/>
                  <a:gd name="connsiteX6" fmla="*/ 0 w 3657600"/>
                  <a:gd name="connsiteY6" fmla="*/ 1943100 h 2012315"/>
                  <a:gd name="connsiteX7" fmla="*/ 0 w 3657600"/>
                  <a:gd name="connsiteY7" fmla="*/ 0 h 2012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57600" h="2012315">
                    <a:moveTo>
                      <a:pt x="0" y="0"/>
                    </a:moveTo>
                    <a:cubicBezTo>
                      <a:pt x="21590" y="66675"/>
                      <a:pt x="205105" y="76200"/>
                      <a:pt x="312420" y="76200"/>
                    </a:cubicBezTo>
                    <a:lnTo>
                      <a:pt x="3078480" y="60960"/>
                    </a:lnTo>
                    <a:lnTo>
                      <a:pt x="3657600" y="990600"/>
                    </a:lnTo>
                    <a:lnTo>
                      <a:pt x="3108960" y="1988820"/>
                    </a:lnTo>
                    <a:lnTo>
                      <a:pt x="198120" y="2012315"/>
                    </a:lnTo>
                    <a:cubicBezTo>
                      <a:pt x="135255" y="2004060"/>
                      <a:pt x="5715" y="2011680"/>
                      <a:pt x="0" y="194310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50000"/>
                    </a:schemeClr>
                  </a:gs>
                  <a:gs pos="70000">
                    <a:schemeClr val="accent2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8867328" y="1033651"/>
              <a:ext cx="2278588" cy="1735289"/>
            </a:xfrm>
            <a:prstGeom prst="ellipse">
              <a:avLst/>
            </a:prstGeom>
            <a:solidFill>
              <a:schemeClr val="accent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331630" y="2257549"/>
            <a:ext cx="927225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9103015" y="348113"/>
            <a:ext cx="2177861" cy="1965779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336050" y="430490"/>
            <a:ext cx="2157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7" name="Group 79"/>
          <p:cNvGrpSpPr>
            <a:grpSpLocks/>
          </p:cNvGrpSpPr>
          <p:nvPr/>
        </p:nvGrpSpPr>
        <p:grpSpPr bwMode="auto">
          <a:xfrm>
            <a:off x="8942870" y="3129929"/>
            <a:ext cx="2645996" cy="2317802"/>
            <a:chOff x="5169544" y="2104012"/>
            <a:chExt cx="1734175" cy="1733962"/>
          </a:xfrm>
        </p:grpSpPr>
        <p:sp>
          <p:nvSpPr>
            <p:cNvPr id="38" name="Oval 37"/>
            <p:cNvSpPr/>
            <p:nvPr/>
          </p:nvSpPr>
          <p:spPr>
            <a:xfrm>
              <a:off x="5169544" y="2104012"/>
              <a:ext cx="1734175" cy="1733962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5337154" y="2271601"/>
              <a:ext cx="1398955" cy="1398786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9459261" y="3463634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ât</a:t>
            </a:r>
          </a:p>
        </p:txBody>
      </p:sp>
    </p:spTree>
    <p:extLst>
      <p:ext uri="{BB962C8B-B14F-4D97-AF65-F5344CB8AC3E}">
        <p14:creationId xmlns:p14="http://schemas.microsoft.com/office/powerpoint/2010/main" val="3971714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4FB554DA-F872-4FAB-9DFF-EABC40F49E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0" y="97144"/>
            <a:ext cx="12192000" cy="632978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659117" y="431074"/>
            <a:ext cx="6873765" cy="1154397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Nghỉ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lao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7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1995" descr="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81" y="1359568"/>
            <a:ext cx="9009776" cy="4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836015" y="3098675"/>
            <a:ext cx="57332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Tôi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bảo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A4824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5526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57" y="5143269"/>
            <a:ext cx="3535118" cy="154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6"/>
          <p:cNvSpPr/>
          <p:nvPr/>
        </p:nvSpPr>
        <p:spPr>
          <a:xfrm>
            <a:off x="2602798" y="200526"/>
            <a:ext cx="7346627" cy="1682977"/>
          </a:xfrm>
          <a:prstGeom prst="cloud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36015" y="455816"/>
            <a:ext cx="6399455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991948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7896" descr="1-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87" y="3724275"/>
            <a:ext cx="742675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5895185" y="3115466"/>
            <a:ext cx="3132777" cy="1666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936" y="598499"/>
            <a:ext cx="62690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latin typeface="UTM Avo" panose="02040603050506020204" pitchFamily="18" charset="0"/>
              </a:rPr>
              <a:t>HS </a:t>
            </a:r>
            <a:r>
              <a:rPr lang="en-US" sz="2500" dirty="0" err="1">
                <a:latin typeface="UTM Avo" panose="02040603050506020204" pitchFamily="18" charset="0"/>
              </a:rPr>
              <a:t>thực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hiện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theo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các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yêu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cầu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của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người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điều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khiển</a:t>
            </a:r>
            <a:r>
              <a:rPr lang="en-US" sz="2500" dirty="0">
                <a:latin typeface="UTM Avo" panose="020406030505060202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500" dirty="0">
                <a:latin typeface="UTM Avo" panose="02040603050506020204" pitchFamily="18" charset="0"/>
              </a:rPr>
              <a:t>HS </a:t>
            </a:r>
            <a:r>
              <a:rPr lang="en-US" sz="2500" dirty="0" err="1">
                <a:latin typeface="UTM Avo" panose="02040603050506020204" pitchFamily="18" charset="0"/>
              </a:rPr>
              <a:t>nào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thực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hiện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không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đúng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thì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sẽ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bị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phạt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theo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quy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định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của</a:t>
            </a:r>
            <a:r>
              <a:rPr lang="en-US" sz="2500" dirty="0">
                <a:latin typeface="UTM Avo" panose="02040603050506020204" pitchFamily="18" charset="0"/>
              </a:rPr>
              <a:t> </a:t>
            </a:r>
            <a:r>
              <a:rPr lang="en-US" sz="2500" dirty="0" err="1">
                <a:latin typeface="UTM Avo" panose="02040603050506020204" pitchFamily="18" charset="0"/>
              </a:rPr>
              <a:t>lớp</a:t>
            </a:r>
            <a:r>
              <a:rPr lang="en-US" sz="2500" dirty="0">
                <a:latin typeface="UTM Avo" panose="02040603050506020204" pitchFamily="18" charset="0"/>
              </a:rPr>
              <a:t>.</a:t>
            </a:r>
            <a:endParaRPr lang="vi-VN" sz="2500" dirty="0"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60" y="5251948"/>
            <a:ext cx="4863737" cy="13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071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75" y="6031832"/>
            <a:ext cx="11073925" cy="759083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0" y="4946974"/>
            <a:ext cx="4288571" cy="208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149">
            <a:off x="244832" y="4785813"/>
            <a:ext cx="2847655" cy="109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88449" y="683730"/>
            <a:ext cx="9398865" cy="4065597"/>
            <a:chOff x="457200" y="1239996"/>
            <a:chExt cx="2177144" cy="2804886"/>
          </a:xfrm>
          <a:solidFill>
            <a:schemeClr val="bg2"/>
          </a:solidFill>
        </p:grpSpPr>
        <p:sp>
          <p:nvSpPr>
            <p:cNvPr id="12" name="Rectangle 11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6369" y="1341073"/>
              <a:ext cx="2018806" cy="2600927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flipV="1">
            <a:off x="1118077" y="663703"/>
            <a:ext cx="8701299" cy="3364943"/>
            <a:chOff x="4763053" y="2429435"/>
            <a:chExt cx="2379357" cy="833718"/>
          </a:xfrm>
        </p:grpSpPr>
        <p:sp>
          <p:nvSpPr>
            <p:cNvPr id="15" name="Freeform 14"/>
            <p:cNvSpPr/>
            <p:nvPr/>
          </p:nvSpPr>
          <p:spPr bwMode="gray">
            <a:xfrm>
              <a:off x="4770794" y="2429435"/>
              <a:ext cx="2371616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Pie 15"/>
            <p:cNvSpPr/>
            <p:nvPr/>
          </p:nvSpPr>
          <p:spPr bwMode="gray">
            <a:xfrm>
              <a:off x="4763053" y="3084244"/>
              <a:ext cx="304685" cy="178909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01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887626" y="1859340"/>
            <a:ext cx="69600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prstClr val="white"/>
                </a:solidFill>
                <a:latin typeface="UTM Avo" panose="02040603050506020204" pitchFamily="18" charset="0"/>
              </a:rPr>
              <a:t>Tập đọc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8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416C84E-4900-4DE2-8336-566EE1659EC2}"/>
              </a:ext>
            </a:extLst>
          </p:cNvPr>
          <p:cNvGrpSpPr/>
          <p:nvPr/>
        </p:nvGrpSpPr>
        <p:grpSpPr>
          <a:xfrm>
            <a:off x="411061" y="703609"/>
            <a:ext cx="11511470" cy="5333333"/>
            <a:chOff x="419450" y="594553"/>
            <a:chExt cx="11511470" cy="53333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96F0A99-6088-40EC-BD91-488F8A5CD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"/>
            <a:stretch/>
          </p:blipFill>
          <p:spPr>
            <a:xfrm>
              <a:off x="419450" y="594553"/>
              <a:ext cx="11511470" cy="53333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23B0E0-8264-4F6C-99F0-F8B0A7999F11}"/>
                </a:ext>
              </a:extLst>
            </p:cNvPr>
            <p:cNvSpPr/>
            <p:nvPr/>
          </p:nvSpPr>
          <p:spPr>
            <a:xfrm>
              <a:off x="419450" y="594553"/>
              <a:ext cx="3003258" cy="892562"/>
            </a:xfrm>
            <a:prstGeom prst="rect">
              <a:avLst/>
            </a:prstGeom>
            <a:solidFill>
              <a:srgbClr val="FCF9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03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48782" y="1194781"/>
            <a:ext cx="5139353" cy="4523874"/>
            <a:chOff x="6004812" y="3285775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4812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+mn-lt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vi-VN" sz="9600" b="1" kern="0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Khởi động</a:t>
              </a:r>
              <a:endParaRPr lang="en-US" sz="9600" b="1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Text" lastClr="000000"/>
                </a:solidFill>
                <a:latin typeface="Century Gothic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Text" lastClr="000000"/>
                </a:solidFill>
                <a:latin typeface="Century Gothic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sysClr val="windowText" lastClr="000000"/>
                </a:solidFill>
                <a:latin typeface="Century Gothic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600" kern="0"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latin typeface="Kozuka Gothic Pr6N B" pitchFamily="34" charset="-128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B02C5-F954-4D21-8C87-F970C5E0C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4599"/>
          <a:stretch/>
        </p:blipFill>
        <p:spPr>
          <a:xfrm>
            <a:off x="1817551" y="494770"/>
            <a:ext cx="8542434" cy="58808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5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599184" y="637528"/>
            <a:ext cx="5442036" cy="5137630"/>
          </a:xfrm>
          <a:custGeom>
            <a:avLst/>
            <a:gdLst>
              <a:gd name="G0" fmla="+- 1914 0 0"/>
              <a:gd name="G1" fmla="+- 21600 0 1914"/>
              <a:gd name="G2" fmla="+- 21600 0 1914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60784"/>
                  <a:invGamma/>
                  <a:alpha val="12000"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60784"/>
                  <a:invGamma/>
                  <a:alpha val="1200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1011086" y="1052971"/>
            <a:ext cx="4676432" cy="4288803"/>
          </a:xfrm>
          <a:prstGeom prst="ellipse">
            <a:avLst/>
          </a:prstGeom>
          <a:gradFill rotWithShape="1">
            <a:gsLst>
              <a:gs pos="0">
                <a:schemeClr val="accent2">
                  <a:gamma/>
                  <a:tint val="56471"/>
                  <a:invGamma/>
                </a:schemeClr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gray">
          <a:xfrm>
            <a:off x="3823707" y="485962"/>
            <a:ext cx="5803620" cy="748131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c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A2068"/>
                </a:solidFill>
                <a:effectLst/>
                <a:uLnTx/>
                <a:uFillTx/>
                <a:latin typeface="UTM Avo" panose="02040603050506020204" pitchFamily="18" charset="0"/>
                <a:cs typeface="Arial" charset="0"/>
              </a:rPr>
              <a:t>hủ</a:t>
            </a:r>
            <a:r>
              <a:rPr kumimoji="0" lang="en-US" sz="5400" u="none" strike="noStrike" kern="1200" cap="none" spc="0" normalizeH="0" baseline="0" noProof="0" dirty="0">
                <a:ln>
                  <a:noFill/>
                </a:ln>
                <a:solidFill>
                  <a:srgbClr val="0A2068"/>
                </a:solidFill>
                <a:effectLst/>
                <a:uLnTx/>
                <a:uFillTx/>
                <a:latin typeface="UTM Avo" panose="02040603050506020204" pitchFamily="18" charset="0"/>
                <a:cs typeface="Arial" charset="0"/>
              </a:rPr>
              <a:t> </a:t>
            </a:r>
            <a:r>
              <a:rPr kumimoji="0" lang="en-US" sz="5400" u="none" strike="noStrike" kern="1200" cap="none" spc="0" normalizeH="0" baseline="0" noProof="0" dirty="0" err="1">
                <a:ln>
                  <a:noFill/>
                </a:ln>
                <a:solidFill>
                  <a:srgbClr val="0A2068"/>
                </a:solidFill>
                <a:effectLst/>
                <a:uLnTx/>
                <a:uFillTx/>
                <a:latin typeface="UTM Avo" panose="02040603050506020204" pitchFamily="18" charset="0"/>
                <a:cs typeface="Arial" charset="0"/>
              </a:rPr>
              <a:t>nhật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solidFill>
                <a:srgbClr val="0A2068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2320" y="1707690"/>
            <a:ext cx="3595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5383526" y="1676864"/>
            <a:ext cx="5346959" cy="875455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giặt</a:t>
            </a: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giũ</a:t>
            </a:r>
            <a:endParaRPr lang="vi-VN" sz="5400" dirty="0">
              <a:solidFill>
                <a:srgbClr val="0A2068"/>
              </a:solidFill>
              <a:latin typeface="Arial"/>
              <a:cs typeface="Arial" charset="0"/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gray">
          <a:xfrm>
            <a:off x="5785479" y="2954723"/>
            <a:ext cx="5973014" cy="77180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5882"/>
                  <a:invGamma/>
                </a:schemeClr>
              </a:gs>
            </a:gsLst>
            <a:lin ang="0" scaled="1"/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rửa</a:t>
            </a: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mặt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solidFill>
                <a:srgbClr val="0A2068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gray">
          <a:xfrm>
            <a:off x="5418538" y="4203935"/>
            <a:ext cx="5311947" cy="87449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rửa</a:t>
            </a:r>
            <a:r>
              <a:rPr lang="en-US" sz="5400" dirty="0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solidFill>
                  <a:srgbClr val="0A2068"/>
                </a:solidFill>
                <a:latin typeface="UTM Avo" panose="02040603050506020204" pitchFamily="18" charset="0"/>
                <a:cs typeface="Arial" charset="0"/>
              </a:rPr>
              <a:t>bát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solidFill>
                <a:srgbClr val="0A2068"/>
              </a:solidFill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gray">
          <a:xfrm>
            <a:off x="3863811" y="5560023"/>
            <a:ext cx="5763516" cy="85804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810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atin typeface="UTM Avo" panose="02040603050506020204" pitchFamily="18" charset="0"/>
                <a:cs typeface="Arial" charset="0"/>
              </a:rPr>
              <a:t>gật</a:t>
            </a:r>
            <a:r>
              <a:rPr lang="en-US" sz="5400" dirty="0">
                <a:latin typeface="UTM Avo" panose="02040603050506020204" pitchFamily="18" charset="0"/>
                <a:cs typeface="Arial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  <a:cs typeface="Arial" charset="0"/>
              </a:rPr>
              <a:t>gù</a:t>
            </a:r>
            <a:endParaRPr kumimoji="0" lang="en-US" sz="54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/>
      <p:bldP spid="11" grpId="0" animBg="1"/>
      <p:bldP spid="12" grpId="0" animBg="1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CA9E623F-0455-4CFE-ADA7-84EDFE163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876305" y="610043"/>
            <a:ext cx="9914427" cy="579632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754522" y="121898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63701" y="1096075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057399" y="1049167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1268" y="159699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625110" y="155595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740902" y="2151973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30937" y="198215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40902" y="3084962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869869" y="2915145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" y="192504"/>
            <a:ext cx="3592286" cy="509451"/>
            <a:chOff x="4000467" y="260140"/>
            <a:chExt cx="3232530" cy="846266"/>
          </a:xfrm>
        </p:grpSpPr>
        <p:sp>
          <p:nvSpPr>
            <p:cNvPr id="20" name="Rounded Rectangle 19"/>
            <p:cNvSpPr/>
            <p:nvPr/>
          </p:nvSpPr>
          <p:spPr>
            <a:xfrm>
              <a:off x="4764519" y="412815"/>
              <a:ext cx="2468478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Luyện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1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965849" cy="846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62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FD38C6-53F7-4B89-B078-864F23136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876305" y="610043"/>
            <a:ext cx="9914427" cy="579632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dirty="0">
                  <a:solidFill>
                    <a:srgbClr val="002060"/>
                  </a:solidFill>
                  <a:latin typeface="UTM Avo" panose="02040603050506020204" pitchFamily="18" charset="0"/>
                </a:rPr>
                <a:t>Chia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>
            <a:off x="1140010" y="1388919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49527" y="2245674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31451" y="3089366"/>
            <a:ext cx="339634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65B6DDD-E36C-4A65-989B-CCF404850E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876305" y="610043"/>
            <a:ext cx="9914427" cy="57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1523" y="4391767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537651"/>
            <a:ext cx="9026433" cy="36939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74593" y="1316699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4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FEF17B-C503-4311-8467-F1B96A141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1102808" y="895486"/>
            <a:ext cx="9467321" cy="55349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9" name="云形 18"/>
          <p:cNvSpPr/>
          <p:nvPr/>
        </p:nvSpPr>
        <p:spPr>
          <a:xfrm>
            <a:off x="2491931" y="153314"/>
            <a:ext cx="8363303" cy="795801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Cả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Bi </a:t>
            </a: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ăn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dirty="0" err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gì</a:t>
            </a:r>
            <a:r>
              <a:rPr lang="en-US" altLang="zh-CN" sz="4000" b="1" dirty="0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</a:rPr>
              <a:t>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50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BC54B86-7836-4DE6-BECE-795310C75919}"/>
              </a:ext>
            </a:extLst>
          </p:cNvPr>
          <p:cNvGrpSpPr/>
          <p:nvPr/>
        </p:nvGrpSpPr>
        <p:grpSpPr>
          <a:xfrm>
            <a:off x="419450" y="435161"/>
            <a:ext cx="11511470" cy="5333333"/>
            <a:chOff x="419450" y="594553"/>
            <a:chExt cx="11511470" cy="53333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DC4BF5-435E-4A8B-B401-BBABCE7DE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"/>
            <a:stretch/>
          </p:blipFill>
          <p:spPr>
            <a:xfrm>
              <a:off x="419450" y="594553"/>
              <a:ext cx="11511470" cy="533333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EE25C6-C765-4BF3-BF6D-7D64306AF5B3}"/>
                </a:ext>
              </a:extLst>
            </p:cNvPr>
            <p:cNvSpPr/>
            <p:nvPr/>
          </p:nvSpPr>
          <p:spPr>
            <a:xfrm>
              <a:off x="419450" y="594553"/>
              <a:ext cx="3003258" cy="892562"/>
            </a:xfrm>
            <a:prstGeom prst="rect">
              <a:avLst/>
            </a:prstGeom>
            <a:solidFill>
              <a:srgbClr val="FCF9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云形 18"/>
          <p:cNvSpPr/>
          <p:nvPr/>
        </p:nvSpPr>
        <p:spPr>
          <a:xfrm>
            <a:off x="1807108" y="5223378"/>
            <a:ext cx="7824651" cy="1090232"/>
          </a:xfrm>
          <a:prstGeom prst="cloud">
            <a:avLst/>
          </a:prstGeom>
          <a:solidFill>
            <a:srgbClr val="00B05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Cả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nhà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 Bi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ăn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phở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</a:rPr>
              <a:t>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742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696D65-79CA-4161-8F0E-23779358B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" b="14888"/>
          <a:stretch/>
        </p:blipFill>
        <p:spPr>
          <a:xfrm>
            <a:off x="1075251" y="610044"/>
            <a:ext cx="10041498" cy="58706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97319" y="192505"/>
            <a:ext cx="2860765" cy="509451"/>
            <a:chOff x="4000467" y="260140"/>
            <a:chExt cx="3232530" cy="846266"/>
          </a:xfrm>
        </p:grpSpPr>
        <p:sp>
          <p:nvSpPr>
            <p:cNvPr id="7" name="Rounded Rectangle 6"/>
            <p:cNvSpPr/>
            <p:nvPr/>
          </p:nvSpPr>
          <p:spPr>
            <a:xfrm>
              <a:off x="4966316" y="412815"/>
              <a:ext cx="2266681" cy="54091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 đọc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67" y="260140"/>
              <a:ext cx="1408662" cy="846266"/>
            </a:xfrm>
            <a:prstGeom prst="rect">
              <a:avLst/>
            </a:prstGeom>
          </p:spPr>
        </p:pic>
      </p:grpSp>
      <p:sp>
        <p:nvSpPr>
          <p:cNvPr id="10" name="云形 21"/>
          <p:cNvSpPr/>
          <p:nvPr/>
        </p:nvSpPr>
        <p:spPr>
          <a:xfrm rot="21443441">
            <a:off x="138346" y="3225745"/>
            <a:ext cx="7259356" cy="974897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Bi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phụ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bố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làm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gì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?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  <p:sp>
        <p:nvSpPr>
          <p:cNvPr id="11" name="云形 21"/>
          <p:cNvSpPr/>
          <p:nvPr/>
        </p:nvSpPr>
        <p:spPr>
          <a:xfrm rot="21443441">
            <a:off x="18429" y="3317656"/>
            <a:ext cx="7259356" cy="974897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Bi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phụ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bố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rửa</a:t>
            </a:r>
            <a:r>
              <a:rPr lang="en-US" altLang="zh-CN" sz="4000" b="1" noProof="0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 </a:t>
            </a:r>
            <a:r>
              <a:rPr lang="en-US" altLang="zh-CN" sz="4000" b="1" noProof="0" dirty="0" err="1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bát</a:t>
            </a:r>
            <a:r>
              <a:rPr lang="en-US" altLang="zh-CN" sz="4000" b="1" dirty="0">
                <a:solidFill>
                  <a:schemeClr val="tx1"/>
                </a:solidFill>
                <a:latin typeface="UTM Avo" panose="02040603050506020204" pitchFamily="18" charset="0"/>
                <a:ea typeface="inpin heiti" charset="-122"/>
              </a:rPr>
              <a:t>.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3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F4F05641-4A96-4EDD-8E5B-25B18DEFD7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297"/>
            <a:ext cx="2189527" cy="223870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4593" y="212830"/>
            <a:ext cx="4487907" cy="8933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Ghép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8681" y="2168419"/>
            <a:ext cx="2396356" cy="846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Bi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9193" y="3417487"/>
            <a:ext cx="2354310" cy="856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b) </a:t>
            </a: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Bé</a:t>
            </a:r>
            <a:r>
              <a: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02336" y="1451441"/>
            <a:ext cx="7914290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mặt,rửa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223205" y="2946723"/>
            <a:ext cx="7851229" cy="914400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2) Cho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rửa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>
            <a:stCxn id="5" idx="3"/>
            <a:endCxn id="9" idx="1"/>
          </p:cNvCxnSpPr>
          <p:nvPr/>
        </p:nvCxnSpPr>
        <p:spPr>
          <a:xfrm>
            <a:off x="2543503" y="3845779"/>
            <a:ext cx="1690213" cy="10639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233716" y="4442005"/>
            <a:ext cx="7851228" cy="93541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“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lắm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”.</a:t>
            </a:r>
          </a:p>
        </p:txBody>
      </p:sp>
      <p:cxnSp>
        <p:nvCxnSpPr>
          <p:cNvPr id="10" name="Straight Connector 9"/>
          <p:cNvCxnSpPr>
            <a:stCxn id="4" idx="3"/>
            <a:endCxn id="6" idx="1"/>
          </p:cNvCxnSpPr>
          <p:nvPr/>
        </p:nvCxnSpPr>
        <p:spPr>
          <a:xfrm flipV="1">
            <a:off x="2575037" y="1908641"/>
            <a:ext cx="1527299" cy="682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3"/>
            <a:endCxn id="7" idx="1"/>
          </p:cNvCxnSpPr>
          <p:nvPr/>
        </p:nvCxnSpPr>
        <p:spPr>
          <a:xfrm flipV="1">
            <a:off x="2543503" y="3403923"/>
            <a:ext cx="1679702" cy="4418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44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6245143770991090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43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123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>
            <a:fillRect/>
          </a:stretch>
        </p:blipFill>
        <p:spPr bwMode="auto">
          <a:xfrm>
            <a:off x="1212850" y="798513"/>
            <a:ext cx="93519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312837" y="2586660"/>
            <a:ext cx="47291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Tập</a:t>
            </a:r>
            <a:r>
              <a:rPr kumimoji="0" lang="en-US" sz="9600" b="1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kumimoji="0" lang="en-US" sz="9600" b="1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</a:rPr>
              <a:t>viết</a:t>
            </a:r>
            <a:endParaRPr kumimoji="0" lang="en-US" sz="9600" b="1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7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r="13964"/>
          <a:stretch/>
        </p:blipFill>
        <p:spPr>
          <a:xfrm>
            <a:off x="-1" y="1671065"/>
            <a:ext cx="12131141" cy="3572053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20" y="286680"/>
            <a:ext cx="2035349" cy="15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297"/>
            <a:ext cx="12192000" cy="643875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488898" y="389147"/>
            <a:ext cx="2717073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45" y="14297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731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226808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17"/>
          <p:cNvGrpSpPr/>
          <p:nvPr/>
        </p:nvGrpSpPr>
        <p:grpSpPr>
          <a:xfrm>
            <a:off x="2325189" y="250178"/>
            <a:ext cx="7785462" cy="921960"/>
            <a:chOff x="-3127181" y="3669002"/>
            <a:chExt cx="2322340" cy="833892"/>
          </a:xfrm>
        </p:grpSpPr>
        <p:sp>
          <p:nvSpPr>
            <p:cNvPr id="9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-3127181" y="3822640"/>
              <a:ext cx="2062357" cy="680254"/>
              <a:chOff x="5369763" y="3632880"/>
              <a:chExt cx="2062357" cy="680254"/>
            </a:xfrm>
          </p:grpSpPr>
          <p:sp>
            <p:nvSpPr>
              <p:cNvPr id="11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12" name="TextBox 76"/>
              <p:cNvSpPr txBox="1"/>
              <p:nvPr/>
            </p:nvSpPr>
            <p:spPr>
              <a:xfrm>
                <a:off x="5685907" y="3632880"/>
                <a:ext cx="1493754" cy="680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2540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20" t="8075" r="15881" b="17940"/>
          <a:stretch/>
        </p:blipFill>
        <p:spPr>
          <a:xfrm>
            <a:off x="417095" y="260683"/>
            <a:ext cx="11325725" cy="61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7751" r="8883" b="26767"/>
          <a:stretch/>
        </p:blipFill>
        <p:spPr>
          <a:xfrm>
            <a:off x="524437" y="363071"/>
            <a:ext cx="11295529" cy="597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4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711" t="4376" r="15753" b="18093"/>
          <a:stretch/>
        </p:blipFill>
        <p:spPr>
          <a:xfrm>
            <a:off x="417094" y="208547"/>
            <a:ext cx="11405937" cy="61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9621" b="26748"/>
          <a:stretch/>
        </p:blipFill>
        <p:spPr>
          <a:xfrm>
            <a:off x="404645" y="173350"/>
            <a:ext cx="11402344" cy="61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3317"/>
      </p:ext>
    </p:extLst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4094329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3025" y="1890096"/>
            <a:ext cx="33723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177726" y="387457"/>
            <a:ext cx="3328531" cy="47067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62" y="38774"/>
            <a:ext cx="1554564" cy="92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388" r="5582" b="15174"/>
          <a:stretch/>
        </p:blipFill>
        <p:spPr>
          <a:xfrm>
            <a:off x="0" y="858135"/>
            <a:ext cx="12096206" cy="55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075" y="6031832"/>
            <a:ext cx="11073925" cy="759083"/>
          </a:xfrm>
          <a:prstGeom prst="rect">
            <a:avLst/>
          </a:prstGeom>
        </p:spPr>
      </p:pic>
      <p:pic>
        <p:nvPicPr>
          <p:cNvPr id="9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70" y="4946974"/>
            <a:ext cx="4288571" cy="208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1149">
            <a:off x="244832" y="4785813"/>
            <a:ext cx="2847655" cy="109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588449" y="654702"/>
            <a:ext cx="10378961" cy="4065597"/>
            <a:chOff x="457200" y="1239996"/>
            <a:chExt cx="2177144" cy="280488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2" name="Rectangle 11"/>
            <p:cNvSpPr/>
            <p:nvPr/>
          </p:nvSpPr>
          <p:spPr>
            <a:xfrm>
              <a:off x="457200" y="1239996"/>
              <a:ext cx="2177144" cy="2804886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36369" y="1341073"/>
              <a:ext cx="2018806" cy="2600927"/>
            </a:xfrm>
            <a:prstGeom prst="rect">
              <a:avLst/>
            </a:prstGeom>
            <a:grpFill/>
            <a:ln w="19050">
              <a:solidFill>
                <a:schemeClr val="accent1">
                  <a:lumMod val="60000"/>
                  <a:lumOff val="40000"/>
                </a:schemeClr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 flipV="1">
            <a:off x="1118076" y="663703"/>
            <a:ext cx="9854726" cy="3364943"/>
            <a:chOff x="4763053" y="2429435"/>
            <a:chExt cx="2694760" cy="833718"/>
          </a:xfrm>
        </p:grpSpPr>
        <p:sp>
          <p:nvSpPr>
            <p:cNvPr id="15" name="Freeform 14"/>
            <p:cNvSpPr/>
            <p:nvPr/>
          </p:nvSpPr>
          <p:spPr bwMode="gray">
            <a:xfrm>
              <a:off x="4770794" y="2429435"/>
              <a:ext cx="2687019" cy="768967"/>
            </a:xfrm>
            <a:custGeom>
              <a:avLst/>
              <a:gdLst>
                <a:gd name="connsiteX0" fmla="*/ 0 w 1205789"/>
                <a:gd name="connsiteY0" fmla="*/ 0 h 404774"/>
                <a:gd name="connsiteX1" fmla="*/ 1003402 w 1205789"/>
                <a:gd name="connsiteY1" fmla="*/ 0 h 404774"/>
                <a:gd name="connsiteX2" fmla="*/ 1205789 w 1205789"/>
                <a:gd name="connsiteY2" fmla="*/ 202387 h 404774"/>
                <a:gd name="connsiteX3" fmla="*/ 1003402 w 1205789"/>
                <a:gd name="connsiteY3" fmla="*/ 404774 h 404774"/>
                <a:gd name="connsiteX4" fmla="*/ 0 w 1205789"/>
                <a:gd name="connsiteY4" fmla="*/ 404774 h 404774"/>
                <a:gd name="connsiteX5" fmla="*/ 0 w 1205789"/>
                <a:gd name="connsiteY5" fmla="*/ 0 h 404774"/>
                <a:gd name="connsiteX0" fmla="*/ 7314 w 1213103"/>
                <a:gd name="connsiteY0" fmla="*/ 0 h 404774"/>
                <a:gd name="connsiteX1" fmla="*/ 1010716 w 1213103"/>
                <a:gd name="connsiteY1" fmla="*/ 0 h 404774"/>
                <a:gd name="connsiteX2" fmla="*/ 1213103 w 1213103"/>
                <a:gd name="connsiteY2" fmla="*/ 202387 h 404774"/>
                <a:gd name="connsiteX3" fmla="*/ 1010716 w 1213103"/>
                <a:gd name="connsiteY3" fmla="*/ 404774 h 404774"/>
                <a:gd name="connsiteX4" fmla="*/ 7314 w 1213103"/>
                <a:gd name="connsiteY4" fmla="*/ 404774 h 404774"/>
                <a:gd name="connsiteX5" fmla="*/ 0 w 1213103"/>
                <a:gd name="connsiteY5" fmla="*/ 131673 h 404774"/>
                <a:gd name="connsiteX6" fmla="*/ 7314 w 1213103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0 w 1295399"/>
                <a:gd name="connsiteY5" fmla="*/ 99974 h 404774"/>
                <a:gd name="connsiteX6" fmla="*/ 89610 w 1295399"/>
                <a:gd name="connsiteY6" fmla="*/ 0 h 404774"/>
                <a:gd name="connsiteX0" fmla="*/ 89610 w 1295399"/>
                <a:gd name="connsiteY0" fmla="*/ 0 h 404774"/>
                <a:gd name="connsiteX1" fmla="*/ 1093012 w 1295399"/>
                <a:gd name="connsiteY1" fmla="*/ 0 h 404774"/>
                <a:gd name="connsiteX2" fmla="*/ 1295399 w 1295399"/>
                <a:gd name="connsiteY2" fmla="*/ 202387 h 404774"/>
                <a:gd name="connsiteX3" fmla="*/ 1093012 w 1295399"/>
                <a:gd name="connsiteY3" fmla="*/ 404774 h 404774"/>
                <a:gd name="connsiteX4" fmla="*/ 89610 w 1295399"/>
                <a:gd name="connsiteY4" fmla="*/ 404774 h 404774"/>
                <a:gd name="connsiteX5" fmla="*/ 60350 w 1295399"/>
                <a:gd name="connsiteY5" fmla="*/ 299923 h 404774"/>
                <a:gd name="connsiteX6" fmla="*/ 0 w 1295399"/>
                <a:gd name="connsiteY6" fmla="*/ 99974 h 404774"/>
                <a:gd name="connsiteX7" fmla="*/ 89610 w 1295399"/>
                <a:gd name="connsiteY7" fmla="*/ 0 h 4047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104497 w 1310286"/>
                <a:gd name="connsiteY0" fmla="*/ 0 h 480974"/>
                <a:gd name="connsiteX1" fmla="*/ 1107899 w 1310286"/>
                <a:gd name="connsiteY1" fmla="*/ 0 h 480974"/>
                <a:gd name="connsiteX2" fmla="*/ 1310286 w 1310286"/>
                <a:gd name="connsiteY2" fmla="*/ 202387 h 480974"/>
                <a:gd name="connsiteX3" fmla="*/ 1107899 w 1310286"/>
                <a:gd name="connsiteY3" fmla="*/ 404774 h 480974"/>
                <a:gd name="connsiteX4" fmla="*/ 104497 w 1310286"/>
                <a:gd name="connsiteY4" fmla="*/ 404774 h 480974"/>
                <a:gd name="connsiteX5" fmla="*/ 14887 w 1310286"/>
                <a:gd name="connsiteY5" fmla="*/ 480974 h 480974"/>
                <a:gd name="connsiteX6" fmla="*/ 14887 w 1310286"/>
                <a:gd name="connsiteY6" fmla="*/ 99974 h 480974"/>
                <a:gd name="connsiteX7" fmla="*/ 104497 w 1310286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0 h 480974"/>
                <a:gd name="connsiteX1" fmla="*/ 1093012 w 1295399"/>
                <a:gd name="connsiteY1" fmla="*/ 0 h 480974"/>
                <a:gd name="connsiteX2" fmla="*/ 1295399 w 1295399"/>
                <a:gd name="connsiteY2" fmla="*/ 202387 h 480974"/>
                <a:gd name="connsiteX3" fmla="*/ 1093012 w 1295399"/>
                <a:gd name="connsiteY3" fmla="*/ 404774 h 480974"/>
                <a:gd name="connsiteX4" fmla="*/ 89610 w 1295399"/>
                <a:gd name="connsiteY4" fmla="*/ 404774 h 480974"/>
                <a:gd name="connsiteX5" fmla="*/ 0 w 1295399"/>
                <a:gd name="connsiteY5" fmla="*/ 480974 h 480974"/>
                <a:gd name="connsiteX6" fmla="*/ 0 w 1295399"/>
                <a:gd name="connsiteY6" fmla="*/ 99974 h 480974"/>
                <a:gd name="connsiteX7" fmla="*/ 89610 w 1295399"/>
                <a:gd name="connsiteY7" fmla="*/ 0 h 480974"/>
                <a:gd name="connsiteX0" fmla="*/ 89610 w 1295399"/>
                <a:gd name="connsiteY0" fmla="*/ 2367 h 483341"/>
                <a:gd name="connsiteX1" fmla="*/ 1093012 w 1295399"/>
                <a:gd name="connsiteY1" fmla="*/ 2367 h 483341"/>
                <a:gd name="connsiteX2" fmla="*/ 1295399 w 1295399"/>
                <a:gd name="connsiteY2" fmla="*/ 204754 h 483341"/>
                <a:gd name="connsiteX3" fmla="*/ 1093012 w 1295399"/>
                <a:gd name="connsiteY3" fmla="*/ 407141 h 483341"/>
                <a:gd name="connsiteX4" fmla="*/ 89610 w 1295399"/>
                <a:gd name="connsiteY4" fmla="*/ 407141 h 483341"/>
                <a:gd name="connsiteX5" fmla="*/ 0 w 1295399"/>
                <a:gd name="connsiteY5" fmla="*/ 483341 h 483341"/>
                <a:gd name="connsiteX6" fmla="*/ 0 w 1295399"/>
                <a:gd name="connsiteY6" fmla="*/ 102341 h 483341"/>
                <a:gd name="connsiteX7" fmla="*/ 89610 w 1295399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03929 w 1309718"/>
                <a:gd name="connsiteY0" fmla="*/ 2367 h 483341"/>
                <a:gd name="connsiteX1" fmla="*/ 1107331 w 1309718"/>
                <a:gd name="connsiteY1" fmla="*/ 2367 h 483341"/>
                <a:gd name="connsiteX2" fmla="*/ 1309718 w 1309718"/>
                <a:gd name="connsiteY2" fmla="*/ 204754 h 483341"/>
                <a:gd name="connsiteX3" fmla="*/ 1107331 w 1309718"/>
                <a:gd name="connsiteY3" fmla="*/ 407141 h 483341"/>
                <a:gd name="connsiteX4" fmla="*/ 103929 w 1309718"/>
                <a:gd name="connsiteY4" fmla="*/ 407141 h 483341"/>
                <a:gd name="connsiteX5" fmla="*/ 14319 w 1309718"/>
                <a:gd name="connsiteY5" fmla="*/ 483341 h 483341"/>
                <a:gd name="connsiteX6" fmla="*/ 14319 w 1309718"/>
                <a:gd name="connsiteY6" fmla="*/ 102341 h 483341"/>
                <a:gd name="connsiteX7" fmla="*/ 103929 w 1309718"/>
                <a:gd name="connsiteY7" fmla="*/ 2367 h 483341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03929 w 1309718"/>
                <a:gd name="connsiteY4" fmla="*/ 404774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140419 w 1309718"/>
                <a:gd name="connsiteY0" fmla="*/ 2549 h 480974"/>
                <a:gd name="connsiteX1" fmla="*/ 1107331 w 1309718"/>
                <a:gd name="connsiteY1" fmla="*/ 0 h 480974"/>
                <a:gd name="connsiteX2" fmla="*/ 1309718 w 1309718"/>
                <a:gd name="connsiteY2" fmla="*/ 202387 h 480974"/>
                <a:gd name="connsiteX3" fmla="*/ 1107331 w 1309718"/>
                <a:gd name="connsiteY3" fmla="*/ 404774 h 480974"/>
                <a:gd name="connsiteX4" fmla="*/ 137051 w 1309718"/>
                <a:gd name="connsiteY4" fmla="*/ 410439 h 480974"/>
                <a:gd name="connsiteX5" fmla="*/ 14319 w 1309718"/>
                <a:gd name="connsiteY5" fmla="*/ 480974 h 480974"/>
                <a:gd name="connsiteX6" fmla="*/ 14319 w 1309718"/>
                <a:gd name="connsiteY6" fmla="*/ 99974 h 480974"/>
                <a:gd name="connsiteX7" fmla="*/ 140419 w 1309718"/>
                <a:gd name="connsiteY7" fmla="*/ 2549 h 480974"/>
                <a:gd name="connsiteX0" fmla="*/ 94046 w 1309718"/>
                <a:gd name="connsiteY0" fmla="*/ 2367 h 483679"/>
                <a:gd name="connsiteX1" fmla="*/ 1107331 w 1309718"/>
                <a:gd name="connsiteY1" fmla="*/ 2705 h 483679"/>
                <a:gd name="connsiteX2" fmla="*/ 1309718 w 1309718"/>
                <a:gd name="connsiteY2" fmla="*/ 205092 h 483679"/>
                <a:gd name="connsiteX3" fmla="*/ 1107331 w 1309718"/>
                <a:gd name="connsiteY3" fmla="*/ 407479 h 483679"/>
                <a:gd name="connsiteX4" fmla="*/ 137051 w 1309718"/>
                <a:gd name="connsiteY4" fmla="*/ 413144 h 483679"/>
                <a:gd name="connsiteX5" fmla="*/ 14319 w 1309718"/>
                <a:gd name="connsiteY5" fmla="*/ 483679 h 483679"/>
                <a:gd name="connsiteX6" fmla="*/ 14319 w 1309718"/>
                <a:gd name="connsiteY6" fmla="*/ 102679 h 483679"/>
                <a:gd name="connsiteX7" fmla="*/ 94046 w 1309718"/>
                <a:gd name="connsiteY7" fmla="*/ 2367 h 483679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11030 h 492342"/>
                <a:gd name="connsiteX1" fmla="*/ 1107331 w 1309718"/>
                <a:gd name="connsiteY1" fmla="*/ 11368 h 492342"/>
                <a:gd name="connsiteX2" fmla="*/ 1309718 w 1309718"/>
                <a:gd name="connsiteY2" fmla="*/ 213755 h 492342"/>
                <a:gd name="connsiteX3" fmla="*/ 1107331 w 1309718"/>
                <a:gd name="connsiteY3" fmla="*/ 416142 h 492342"/>
                <a:gd name="connsiteX4" fmla="*/ 137051 w 1309718"/>
                <a:gd name="connsiteY4" fmla="*/ 421807 h 492342"/>
                <a:gd name="connsiteX5" fmla="*/ 14319 w 1309718"/>
                <a:gd name="connsiteY5" fmla="*/ 492342 h 492342"/>
                <a:gd name="connsiteX6" fmla="*/ 14319 w 1309718"/>
                <a:gd name="connsiteY6" fmla="*/ 111342 h 492342"/>
                <a:gd name="connsiteX7" fmla="*/ 94046 w 1309718"/>
                <a:gd name="connsiteY7" fmla="*/ 11030 h 49234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94046 w 1309718"/>
                <a:gd name="connsiteY0" fmla="*/ 0 h 481312"/>
                <a:gd name="connsiteX1" fmla="*/ 1107331 w 1309718"/>
                <a:gd name="connsiteY1" fmla="*/ 338 h 481312"/>
                <a:gd name="connsiteX2" fmla="*/ 1309718 w 1309718"/>
                <a:gd name="connsiteY2" fmla="*/ 202725 h 481312"/>
                <a:gd name="connsiteX3" fmla="*/ 1107331 w 1309718"/>
                <a:gd name="connsiteY3" fmla="*/ 405112 h 481312"/>
                <a:gd name="connsiteX4" fmla="*/ 137051 w 1309718"/>
                <a:gd name="connsiteY4" fmla="*/ 410777 h 481312"/>
                <a:gd name="connsiteX5" fmla="*/ 14319 w 1309718"/>
                <a:gd name="connsiteY5" fmla="*/ 481312 h 481312"/>
                <a:gd name="connsiteX6" fmla="*/ 14319 w 1309718"/>
                <a:gd name="connsiteY6" fmla="*/ 100312 h 481312"/>
                <a:gd name="connsiteX7" fmla="*/ 94046 w 1309718"/>
                <a:gd name="connsiteY7" fmla="*/ 0 h 481312"/>
                <a:gd name="connsiteX0" fmla="*/ 81513 w 1297185"/>
                <a:gd name="connsiteY0" fmla="*/ 0 h 481312"/>
                <a:gd name="connsiteX1" fmla="*/ 1094798 w 1297185"/>
                <a:gd name="connsiteY1" fmla="*/ 338 h 481312"/>
                <a:gd name="connsiteX2" fmla="*/ 1297185 w 1297185"/>
                <a:gd name="connsiteY2" fmla="*/ 202725 h 481312"/>
                <a:gd name="connsiteX3" fmla="*/ 1094798 w 1297185"/>
                <a:gd name="connsiteY3" fmla="*/ 405112 h 481312"/>
                <a:gd name="connsiteX4" fmla="*/ 124518 w 1297185"/>
                <a:gd name="connsiteY4" fmla="*/ 410777 h 481312"/>
                <a:gd name="connsiteX5" fmla="*/ 1786 w 1297185"/>
                <a:gd name="connsiteY5" fmla="*/ 481312 h 481312"/>
                <a:gd name="connsiteX6" fmla="*/ 1786 w 1297185"/>
                <a:gd name="connsiteY6" fmla="*/ 100312 h 481312"/>
                <a:gd name="connsiteX7" fmla="*/ 81513 w 1297185"/>
                <a:gd name="connsiteY7" fmla="*/ 0 h 481312"/>
                <a:gd name="connsiteX0" fmla="*/ 79727 w 1295399"/>
                <a:gd name="connsiteY0" fmla="*/ 0 h 481312"/>
                <a:gd name="connsiteX1" fmla="*/ 1093012 w 1295399"/>
                <a:gd name="connsiteY1" fmla="*/ 338 h 481312"/>
                <a:gd name="connsiteX2" fmla="*/ 1295399 w 1295399"/>
                <a:gd name="connsiteY2" fmla="*/ 202725 h 481312"/>
                <a:gd name="connsiteX3" fmla="*/ 1093012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302292"/>
                <a:gd name="connsiteY0" fmla="*/ 0 h 481312"/>
                <a:gd name="connsiteX1" fmla="*/ 1134372 w 1302292"/>
                <a:gd name="connsiteY1" fmla="*/ 1301 h 481312"/>
                <a:gd name="connsiteX2" fmla="*/ 1295399 w 1302292"/>
                <a:gd name="connsiteY2" fmla="*/ 202725 h 481312"/>
                <a:gd name="connsiteX3" fmla="*/ 1093012 w 1302292"/>
                <a:gd name="connsiteY3" fmla="*/ 405112 h 481312"/>
                <a:gd name="connsiteX4" fmla="*/ 122732 w 1302292"/>
                <a:gd name="connsiteY4" fmla="*/ 410777 h 481312"/>
                <a:gd name="connsiteX5" fmla="*/ 0 w 1302292"/>
                <a:gd name="connsiteY5" fmla="*/ 481312 h 481312"/>
                <a:gd name="connsiteX6" fmla="*/ 0 w 1302292"/>
                <a:gd name="connsiteY6" fmla="*/ 100312 h 481312"/>
                <a:gd name="connsiteX7" fmla="*/ 79727 w 1302292"/>
                <a:gd name="connsiteY7" fmla="*/ 0 h 481312"/>
                <a:gd name="connsiteX0" fmla="*/ 79727 w 1295608"/>
                <a:gd name="connsiteY0" fmla="*/ 0 h 481312"/>
                <a:gd name="connsiteX1" fmla="*/ 1134372 w 1295608"/>
                <a:gd name="connsiteY1" fmla="*/ 1301 h 481312"/>
                <a:gd name="connsiteX2" fmla="*/ 1295399 w 1295608"/>
                <a:gd name="connsiteY2" fmla="*/ 202725 h 481312"/>
                <a:gd name="connsiteX3" fmla="*/ 1133118 w 1295608"/>
                <a:gd name="connsiteY3" fmla="*/ 405112 h 481312"/>
                <a:gd name="connsiteX4" fmla="*/ 122732 w 1295608"/>
                <a:gd name="connsiteY4" fmla="*/ 410777 h 481312"/>
                <a:gd name="connsiteX5" fmla="*/ 0 w 1295608"/>
                <a:gd name="connsiteY5" fmla="*/ 481312 h 481312"/>
                <a:gd name="connsiteX6" fmla="*/ 0 w 1295608"/>
                <a:gd name="connsiteY6" fmla="*/ 100312 h 481312"/>
                <a:gd name="connsiteX7" fmla="*/ 79727 w 1295608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33118 w 1295399"/>
                <a:gd name="connsiteY3" fmla="*/ 405112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34372 w 1295399"/>
                <a:gd name="connsiteY1" fmla="*/ 1301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  <a:gd name="connsiteX0" fmla="*/ 79727 w 1295399"/>
                <a:gd name="connsiteY0" fmla="*/ 0 h 481312"/>
                <a:gd name="connsiteX1" fmla="*/ 1156305 w 1295399"/>
                <a:gd name="connsiteY1" fmla="*/ 6114 h 481312"/>
                <a:gd name="connsiteX2" fmla="*/ 1295399 w 1295399"/>
                <a:gd name="connsiteY2" fmla="*/ 202725 h 481312"/>
                <a:gd name="connsiteX3" fmla="*/ 1165078 w 1295399"/>
                <a:gd name="connsiteY3" fmla="*/ 406074 h 481312"/>
                <a:gd name="connsiteX4" fmla="*/ 122732 w 1295399"/>
                <a:gd name="connsiteY4" fmla="*/ 410777 h 481312"/>
                <a:gd name="connsiteX5" fmla="*/ 0 w 1295399"/>
                <a:gd name="connsiteY5" fmla="*/ 481312 h 481312"/>
                <a:gd name="connsiteX6" fmla="*/ 0 w 1295399"/>
                <a:gd name="connsiteY6" fmla="*/ 100312 h 481312"/>
                <a:gd name="connsiteX7" fmla="*/ 79727 w 1295399"/>
                <a:gd name="connsiteY7" fmla="*/ 0 h 48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5399" h="481312">
                  <a:moveTo>
                    <a:pt x="79727" y="0"/>
                  </a:moveTo>
                  <a:lnTo>
                    <a:pt x="1156305" y="6114"/>
                  </a:lnTo>
                  <a:lnTo>
                    <a:pt x="1295399" y="202725"/>
                  </a:lnTo>
                  <a:lnTo>
                    <a:pt x="1165078" y="406074"/>
                  </a:lnTo>
                  <a:lnTo>
                    <a:pt x="122732" y="410777"/>
                  </a:lnTo>
                  <a:cubicBezTo>
                    <a:pt x="78235" y="412895"/>
                    <a:pt x="11453" y="402374"/>
                    <a:pt x="0" y="481312"/>
                  </a:cubicBezTo>
                  <a:lnTo>
                    <a:pt x="0" y="100312"/>
                  </a:lnTo>
                  <a:cubicBezTo>
                    <a:pt x="721" y="14824"/>
                    <a:pt x="31644" y="5334"/>
                    <a:pt x="7972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9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  <a:sp3d prstMaterial="plastic">
              <a:bevelT w="57150" h="5715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6" name="Pie 15"/>
            <p:cNvSpPr/>
            <p:nvPr/>
          </p:nvSpPr>
          <p:spPr bwMode="gray">
            <a:xfrm>
              <a:off x="4763053" y="3084244"/>
              <a:ext cx="304685" cy="178909"/>
            </a:xfrm>
            <a:prstGeom prst="pie">
              <a:avLst>
                <a:gd name="adj1" fmla="val 5429925"/>
                <a:gd name="adj2" fmla="val 1620000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2D2015"/>
                </a:solidFill>
                <a:latin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411985" y="1878737"/>
            <a:ext cx="9060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Bài 59: </a:t>
            </a:r>
            <a:r>
              <a:rPr lang="vi-VN" sz="9600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â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 - </a:t>
            </a:r>
            <a:r>
              <a:rPr lang="vi-VN" sz="9600" b="1" dirty="0">
                <a:solidFill>
                  <a:schemeClr val="bg1"/>
                </a:solidFill>
                <a:latin typeface="UTM Avo" panose="02040603050506020204" pitchFamily="18" charset="0"/>
              </a:rPr>
              <a:t>â</a:t>
            </a: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D34E6-1145-447F-B370-A312F4E38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89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8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1" t="5988" r="5224" b="5738"/>
          <a:stretch/>
        </p:blipFill>
        <p:spPr>
          <a:xfrm>
            <a:off x="2749765" y="1191236"/>
            <a:ext cx="5394976" cy="4166071"/>
          </a:xfrm>
          <a:prstGeom prst="rect">
            <a:avLst/>
          </a:prstGeom>
        </p:spPr>
      </p:pic>
      <p:pic>
        <p:nvPicPr>
          <p:cNvPr id="6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748" y="5185954"/>
            <a:ext cx="3346809" cy="15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091175"/>
      </p:ext>
    </p:extLst>
  </p:cSld>
  <p:clrMapOvr>
    <a:masterClrMapping/>
  </p:clrMapOvr>
  <p:transition spd="slow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75680" y="4985095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50405" y="498509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5008" y="1253311"/>
            <a:ext cx="441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lang="vi-VN" sz="72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59" y="1253311"/>
            <a:ext cx="5225143" cy="3854266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625008" y="2660825"/>
            <a:ext cx="4411750" cy="3050644"/>
            <a:chOff x="3810000" y="1447800"/>
            <a:chExt cx="2209800" cy="1524000"/>
          </a:xfrm>
        </p:grpSpPr>
        <p:sp>
          <p:nvSpPr>
            <p:cNvPr id="26" name="Rectangle 2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noProof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â</a:t>
              </a: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noProof="0" dirty="0">
                  <a:solidFill>
                    <a:prstClr val="black"/>
                  </a:solidFill>
                  <a:latin typeface="UTM Avo" panose="02040603050506020204" pitchFamily="18" charset="0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10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5" t="11342" r="12502" b="28363"/>
          <a:stretch/>
        </p:blipFill>
        <p:spPr bwMode="auto">
          <a:xfrm>
            <a:off x="1315452" y="176464"/>
            <a:ext cx="9416716" cy="491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06" y="5213683"/>
            <a:ext cx="3290004" cy="148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8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25190" y="209005"/>
            <a:ext cx="7276010" cy="797442"/>
          </a:xfrm>
          <a:prstGeom prst="trapezoi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25070" y="22828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1276" y="5024284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vật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26666" y="50242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2" t="10197" r="11751" b="24289"/>
          <a:stretch/>
        </p:blipFill>
        <p:spPr bwMode="auto">
          <a:xfrm>
            <a:off x="433137" y="1032573"/>
            <a:ext cx="6384758" cy="420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91673" y="1448431"/>
            <a:ext cx="380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72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ậ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491673" y="2883615"/>
            <a:ext cx="3801261" cy="3036436"/>
            <a:chOff x="3810000" y="1447800"/>
            <a:chExt cx="2209800" cy="1524000"/>
          </a:xfrm>
        </p:grpSpPr>
        <p:sp>
          <p:nvSpPr>
            <p:cNvPr id="18" name="Rectangle 1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ât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7200" b="1" dirty="0">
                  <a:solidFill>
                    <a:prstClr val="black"/>
                  </a:solidFill>
                  <a:latin typeface="UTM Avo" panose="02040603050506020204" pitchFamily="18" charset="0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78192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466880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23131" y="507653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27843" y="3898831"/>
            <a:ext cx="3408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prstClr val="black"/>
                </a:solidFill>
                <a:latin typeface="UTM Avo" panose="02040603050506020204" pitchFamily="18" charset="0"/>
              </a:rPr>
              <a:t>v</a:t>
            </a: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ật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73386" y="506059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8000" b="1" dirty="0">
                <a:solidFill>
                  <a:srgbClr val="FF0000"/>
                </a:solidFill>
                <a:latin typeface="UTM Avo" panose="02040603050506020204" pitchFamily="18" charset="0"/>
              </a:rPr>
              <a:t>ât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2" descr="C:\Users\Administrator\Downloads\0db7e75d-2909-494a-a5f7-8b6bfd9063b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2" t="14105" r="13682" b="27650"/>
          <a:stretch/>
        </p:blipFill>
        <p:spPr bwMode="auto">
          <a:xfrm>
            <a:off x="6432884" y="320842"/>
            <a:ext cx="5149515" cy="373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791" y="204386"/>
            <a:ext cx="5386998" cy="385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574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231</Words>
  <Application>Microsoft Office PowerPoint</Application>
  <PresentationFormat>Widescreen</PresentationFormat>
  <Paragraphs>90</Paragraphs>
  <Slides>40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Century Gothic</vt:lpstr>
      <vt:lpstr>HP001 4 hàng</vt:lpstr>
      <vt:lpstr>inpin heiti</vt:lpstr>
      <vt:lpstr>Kozuka Gothic Pr6N B</vt:lpstr>
      <vt:lpstr>UTM Avo</vt:lpstr>
      <vt:lpstr>Verdana</vt:lpstr>
      <vt:lpstr>zihun35hao-jindianyahei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119</cp:revision>
  <dcterms:created xsi:type="dcterms:W3CDTF">2021-11-01T08:16:43Z</dcterms:created>
  <dcterms:modified xsi:type="dcterms:W3CDTF">2022-11-22T03:35:24Z</dcterms:modified>
</cp:coreProperties>
</file>