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21"/>
  </p:notesMasterIdLst>
  <p:handoutMasterIdLst>
    <p:handoutMasterId r:id="rId22"/>
  </p:handoutMasterIdLst>
  <p:sldIdLst>
    <p:sldId id="328" r:id="rId2"/>
    <p:sldId id="269" r:id="rId3"/>
    <p:sldId id="259" r:id="rId4"/>
    <p:sldId id="260" r:id="rId5"/>
    <p:sldId id="271" r:id="rId6"/>
    <p:sldId id="272" r:id="rId7"/>
    <p:sldId id="261" r:id="rId8"/>
    <p:sldId id="273" r:id="rId9"/>
    <p:sldId id="274" r:id="rId10"/>
    <p:sldId id="297" r:id="rId11"/>
    <p:sldId id="296" r:id="rId12"/>
    <p:sldId id="295" r:id="rId13"/>
    <p:sldId id="290" r:id="rId14"/>
    <p:sldId id="281" r:id="rId15"/>
    <p:sldId id="284" r:id="rId16"/>
    <p:sldId id="285" r:id="rId17"/>
    <p:sldId id="286" r:id="rId18"/>
    <p:sldId id="287" r:id="rId19"/>
    <p:sldId id="288" r:id="rId20"/>
  </p:sldIdLst>
  <p:sldSz cx="12192000" cy="6858000"/>
  <p:notesSz cx="6858000" cy="9144000"/>
  <p:embeddedFontLst>
    <p:embeddedFont>
      <p:font typeface=".VnAvant" panose="020B720000000000000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CC0000"/>
    <a:srgbClr val="99FFCC"/>
    <a:srgbClr val="FFFF99"/>
    <a:srgbClr val="FF6600"/>
    <a:srgbClr val="FFFFCC"/>
    <a:srgbClr val="FFCCFF"/>
    <a:srgbClr val="000066"/>
    <a:srgbClr val="FFFF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349D7-7AA4-8D87-BD92-5A132CF677F0}" v="2" dt="2020-08-16T16:31:31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Thi Nhung" userId="S::nhunght.nov.19@msedu.edu.vn::2c659f5f-1458-4364-b2b3-21e33bb1b9bf" providerId="AD" clId="Web-{455349D7-7AA4-8D87-BD92-5A132CF677F0}"/>
    <pc:docChg chg="modSld">
      <pc:chgData name="Hoang Thi Nhung" userId="S::nhunght.nov.19@msedu.edu.vn::2c659f5f-1458-4364-b2b3-21e33bb1b9bf" providerId="AD" clId="Web-{455349D7-7AA4-8D87-BD92-5A132CF677F0}" dt="2020-08-16T16:31:31.888" v="1"/>
      <pc:docMkLst>
        <pc:docMk/>
      </pc:docMkLst>
      <pc:sldChg chg="addSp delSp">
        <pc:chgData name="Hoang Thi Nhung" userId="S::nhunght.nov.19@msedu.edu.vn::2c659f5f-1458-4364-b2b3-21e33bb1b9bf" providerId="AD" clId="Web-{455349D7-7AA4-8D87-BD92-5A132CF677F0}" dt="2020-08-16T16:31:31.888" v="1"/>
        <pc:sldMkLst>
          <pc:docMk/>
          <pc:sldMk cId="2978942938" sldId="257"/>
        </pc:sldMkLst>
        <pc:spChg chg="add del">
          <ac:chgData name="Hoang Thi Nhung" userId="S::nhunght.nov.19@msedu.edu.vn::2c659f5f-1458-4364-b2b3-21e33bb1b9bf" providerId="AD" clId="Web-{455349D7-7AA4-8D87-BD92-5A132CF677F0}" dt="2020-08-16T16:31:31.888" v="1"/>
          <ac:spMkLst>
            <pc:docMk/>
            <pc:sldMk cId="2978942938" sldId="257"/>
            <ac:spMk id="3" creationId="{4E5E3DA5-45DD-4184-9A93-0E9D677C66D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B88F4F-D5A2-4445-AED8-1DC809899D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F7EBA-2009-4530-AE3B-4FC70A6A5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77ACD-D28C-49E6-98DC-2F3BE300DBD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586BA-B90C-4DC7-AECE-DB7E8F86A4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3E141-6772-4A3A-A187-5C0392FBB3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484C7-9BBB-4591-BA88-1B88B72A4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126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文本占位符 18434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D771BE8-2EB7-4904-BB4C-9D76C92DD656}" type="slidenum">
              <a:rPr lang="en-US" altLang="zh-CN" sz="1300">
                <a:ea typeface="SimSun" panose="02010600030101010101" pitchFamily="2" charset="-122"/>
              </a:rPr>
              <a:pPr algn="r" eaLnBrk="1" hangingPunct="1"/>
              <a:t>8</a:t>
            </a:fld>
            <a:endParaRPr lang="en-US" altLang="zh-CN" sz="13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954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305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210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167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78A96B-83D9-4B70-BCE6-F898EA650D75}"/>
              </a:ext>
            </a:extLst>
          </p:cNvPr>
          <p:cNvSpPr/>
          <p:nvPr userDrawn="1"/>
        </p:nvSpPr>
        <p:spPr>
          <a:xfrm>
            <a:off x="10858623" y="170418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555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5878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609C14-0225-4645-A18A-D4488F4FE23F}"/>
              </a:ext>
            </a:extLst>
          </p:cNvPr>
          <p:cNvSpPr/>
          <p:nvPr userDrawn="1"/>
        </p:nvSpPr>
        <p:spPr>
          <a:xfrm>
            <a:off x="11149070" y="110169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4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1.gif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image" Target="../media/image23.gi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04179" y="1658131"/>
            <a:ext cx="52132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437BA2-EFE0-44AA-AA89-072E1B33A637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941C2-ECB3-483E-B283-67AE659EB578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71252" y="416113"/>
            <a:ext cx="12049496" cy="6458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9030" r="24342" b="13290"/>
          <a:stretch/>
        </p:blipFill>
        <p:spPr bwMode="auto">
          <a:xfrm>
            <a:off x="159026" y="1035437"/>
            <a:ext cx="11961723" cy="58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2804941" y="1989906"/>
            <a:ext cx="4491209" cy="1533658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1" name="Straight Connector 20"/>
          <p:cNvCxnSpPr/>
          <p:nvPr/>
        </p:nvCxnSpPr>
        <p:spPr>
          <a:xfrm flipH="1">
            <a:off x="4457700" y="2290453"/>
            <a:ext cx="1137063" cy="1004262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8871570" y="2428875"/>
            <a:ext cx="729630" cy="812908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119540" y="4204736"/>
            <a:ext cx="786340" cy="966254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6250551" y="4076716"/>
            <a:ext cx="1045599" cy="1094274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866393" y="4101265"/>
            <a:ext cx="4449057" cy="1442285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83203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4" y="444129"/>
            <a:ext cx="10644596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4115" y="587421"/>
            <a:ext cx="8126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90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2" y="1272231"/>
            <a:ext cx="10677673" cy="4808924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1275832" y="767937"/>
            <a:ext cx="3254829" cy="623047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r>
              <a:rPr lang="en-US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181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2442"/>
            <a:ext cx="12192000" cy="5909017"/>
          </a:xfrm>
        </p:spPr>
      </p:pic>
    </p:spTree>
    <p:extLst>
      <p:ext uri="{BB962C8B-B14F-4D97-AF65-F5344CB8AC3E}">
        <p14:creationId xmlns:p14="http://schemas.microsoft.com/office/powerpoint/2010/main" val="1398383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80" y="722911"/>
            <a:ext cx="11103429" cy="55932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65041" y="2324100"/>
            <a:ext cx="5134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UTM Avo" pitchFamily="18" charset="0"/>
              </a:rPr>
              <a:t>Thư</a:t>
            </a:r>
            <a:r>
              <a:rPr lang="en-US" sz="8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Avo" pitchFamily="18" charset="0"/>
              </a:rPr>
              <a:t>giãn</a:t>
            </a:r>
            <a:endParaRPr lang="en-US" sz="8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27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99" y="771169"/>
            <a:ext cx="9281160" cy="44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68625" y="4951372"/>
            <a:ext cx="6254750" cy="46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Chi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sốt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Chi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14550" y="5414924"/>
            <a:ext cx="7962900" cy="59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sờ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trán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ân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lo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lắng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.VnAvant" pitchFamily="34" charset="0"/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9552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436919"/>
            <a:ext cx="2407640" cy="62848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21" y="1065402"/>
            <a:ext cx="10487229" cy="579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0880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05050" y="1927226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nụ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hôn</a:t>
            </a:r>
            <a:endParaRPr lang="en-US" sz="3200" b="1" dirty="0">
              <a:latin typeface="UTM Avo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92350" y="2651126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bị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sốt</a:t>
            </a:r>
            <a:endParaRPr lang="en-US" sz="3200" b="1" dirty="0">
              <a:latin typeface="UTM Av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92350" y="3375026"/>
            <a:ext cx="3892550" cy="587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nằm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thiêm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thiếp</a:t>
            </a:r>
            <a:endParaRPr lang="en-US" sz="3200" b="1" dirty="0">
              <a:latin typeface="UTM Avo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83400" y="2009777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mở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mắt</a:t>
            </a:r>
            <a:endParaRPr lang="en-US" sz="3200" b="1" dirty="0">
              <a:latin typeface="UTM Avo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83400" y="2779713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thì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thầm</a:t>
            </a:r>
            <a:endParaRPr lang="en-US" sz="3200" b="1" dirty="0">
              <a:latin typeface="UTM Avo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61435" y="515942"/>
            <a:ext cx="4469130" cy="82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16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0" y="430230"/>
            <a:ext cx="3276600" cy="848017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3681412" y="1167566"/>
            <a:ext cx="4829175" cy="96127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Nụ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hôn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mẹ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03400" y="2168526"/>
            <a:ext cx="32893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92700" y="2676526"/>
            <a:ext cx="53721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822" y="2292671"/>
            <a:ext cx="116773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	</a:t>
            </a:r>
            <a:r>
              <a:rPr lang="en-US" sz="4000" dirty="0">
                <a:latin typeface="UTM Avo" panose="02040603050506020204" pitchFamily="18" charset="0"/>
              </a:rPr>
              <a:t>Chi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sốt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đến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trạm</a:t>
            </a:r>
            <a:r>
              <a:rPr lang="en-US" sz="4000" dirty="0">
                <a:latin typeface="UTM Avo" panose="02040603050506020204" pitchFamily="18" charset="0"/>
              </a:rPr>
              <a:t> y </a:t>
            </a:r>
            <a:r>
              <a:rPr lang="en-US" sz="4000" dirty="0" err="1">
                <a:latin typeface="UTM Avo" panose="02040603050506020204" pitchFamily="18" charset="0"/>
              </a:rPr>
              <a:t>tế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Cô</a:t>
            </a:r>
            <a:r>
              <a:rPr lang="en-US" sz="4000" dirty="0">
                <a:latin typeface="UTM Avo" panose="02040603050506020204" pitchFamily="18" charset="0"/>
              </a:rPr>
              <a:t> y </a:t>
            </a:r>
            <a:r>
              <a:rPr lang="en-US" sz="4000" dirty="0" err="1">
                <a:latin typeface="UTM Avo" panose="02040603050506020204" pitchFamily="18" charset="0"/>
              </a:rPr>
              <a:t>tá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tiêm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Chi. Chi </a:t>
            </a:r>
            <a:r>
              <a:rPr lang="en-US" sz="4000" dirty="0" err="1">
                <a:latin typeface="UTM Avo" panose="02040603050506020204" pitchFamily="18" charset="0"/>
              </a:rPr>
              <a:t>vẫn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nằm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thiêm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thiếp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hôn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lên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trán</a:t>
            </a:r>
            <a:r>
              <a:rPr lang="en-US" sz="4000" dirty="0">
                <a:latin typeface="UTM Avo" panose="02040603050506020204" pitchFamily="18" charset="0"/>
              </a:rPr>
              <a:t> Chi. </a:t>
            </a:r>
            <a:r>
              <a:rPr lang="en-US" sz="4000" dirty="0" err="1">
                <a:latin typeface="UTM Avo" panose="02040603050506020204" pitchFamily="18" charset="0"/>
              </a:rPr>
              <a:t>Nụ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hôn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của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ấm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áp</a:t>
            </a:r>
            <a:r>
              <a:rPr lang="en-US" sz="4000" dirty="0">
                <a:latin typeface="UTM Avo" panose="02040603050506020204" pitchFamily="18" charset="0"/>
              </a:rPr>
              <a:t>. Chi </a:t>
            </a:r>
            <a:r>
              <a:rPr lang="en-US" sz="4000" dirty="0" err="1">
                <a:latin typeface="UTM Avo" panose="02040603050506020204" pitchFamily="18" charset="0"/>
              </a:rPr>
              <a:t>từ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từ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mở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mắt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thì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thầm</a:t>
            </a:r>
            <a:r>
              <a:rPr lang="en-US" sz="40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4000" dirty="0">
                <a:latin typeface="UTM Avo" panose="02040603050506020204" pitchFamily="18" charset="0"/>
              </a:rPr>
              <a:t>	-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à, con </a:t>
            </a:r>
            <a:r>
              <a:rPr lang="en-US" sz="4000" dirty="0" err="1">
                <a:latin typeface="UTM Avo" panose="02040603050506020204" pitchFamily="18" charset="0"/>
              </a:rPr>
              <a:t>chả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ốm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nữa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4000" dirty="0">
                <a:latin typeface="UTM Avo" panose="02040603050506020204" pitchFamily="18" charset="0"/>
              </a:rPr>
              <a:t>	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sờ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trán</a:t>
            </a:r>
            <a:r>
              <a:rPr lang="en-US" sz="4000" dirty="0">
                <a:latin typeface="UTM Avo" panose="02040603050506020204" pitchFamily="18" charset="0"/>
              </a:rPr>
              <a:t> Chi.  </a:t>
            </a:r>
            <a:r>
              <a:rPr lang="en-US" sz="4000" dirty="0" err="1">
                <a:latin typeface="UTM Avo" panose="02040603050506020204" pitchFamily="18" charset="0"/>
              </a:rPr>
              <a:t>Bé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sốt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8287" y="2219800"/>
            <a:ext cx="315322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366228" y="2155632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9970407" y="2220838"/>
            <a:ext cx="288653" cy="33169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3365500" y="2885844"/>
            <a:ext cx="272143" cy="378057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807758" y="2920885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2974342" y="3506685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10336620" y="3594100"/>
            <a:ext cx="302258" cy="35189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Oval 16"/>
          <p:cNvSpPr/>
          <p:nvPr/>
        </p:nvSpPr>
        <p:spPr>
          <a:xfrm>
            <a:off x="1034143" y="4754053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Oval 20"/>
          <p:cNvSpPr/>
          <p:nvPr/>
        </p:nvSpPr>
        <p:spPr>
          <a:xfrm>
            <a:off x="731884" y="5282621"/>
            <a:ext cx="302259" cy="33273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Oval 21"/>
          <p:cNvSpPr/>
          <p:nvPr/>
        </p:nvSpPr>
        <p:spPr>
          <a:xfrm>
            <a:off x="4419600" y="5357699"/>
            <a:ext cx="590550" cy="33273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4617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75" y="1832946"/>
            <a:ext cx="9088914" cy="35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V="1">
            <a:off x="6228914" y="4430102"/>
            <a:ext cx="1288805" cy="42745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H="1" flipV="1">
            <a:off x="6228915" y="2963737"/>
            <a:ext cx="1288804" cy="3795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" y="426969"/>
            <a:ext cx="3254928" cy="764267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55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57472" y="147381"/>
            <a:ext cx="39164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dirty="0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6000" b="1" dirty="0">
              <a:solidFill>
                <a:srgbClr val="DA00DA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6000" b="1" dirty="0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endParaRPr lang="en-US" sz="6000" b="1" dirty="0">
              <a:solidFill>
                <a:srgbClr val="DA00DA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336" y="492762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con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234" y="48987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nhót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35" y="496569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yến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669" y="490788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tít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768" y="493621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chín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250" y="4950365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thự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234" y="499821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phấn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009" y="49705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yến</a:t>
            </a:r>
            <a:endParaRPr lang="en-US" sz="32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764" y="493469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ngựa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009" y="499933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29186" y="5943254"/>
            <a:ext cx="6262813" cy="90547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01" y="5498803"/>
            <a:ext cx="883602" cy="1234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66" y="28987"/>
            <a:ext cx="1150833" cy="4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1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0088" y="460416"/>
            <a:ext cx="10261600" cy="1578367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UTM Avo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UTM Avo"/>
                <a:cs typeface="Times New Roman" pitchFamily="18" charset="0"/>
              </a:rPr>
              <a:t> 70: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ôt</a:t>
            </a:r>
            <a:endParaRPr lang="en-US" sz="72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8872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607078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940405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ôn</a:t>
            </a:r>
            <a:endParaRPr lang="en-US" sz="80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07078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ôt</a:t>
            </a:r>
            <a:endParaRPr lang="en-US" sz="8000" b="1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/>
          <p:cNvGrpSpPr/>
          <p:nvPr/>
        </p:nvGrpSpPr>
        <p:grpSpPr>
          <a:xfrm>
            <a:off x="1715128" y="4290210"/>
            <a:ext cx="2665324" cy="1648640"/>
            <a:chOff x="857283" y="3766424"/>
            <a:chExt cx="1844586" cy="1312527"/>
          </a:xfrm>
        </p:grpSpPr>
        <p:sp>
          <p:nvSpPr>
            <p:cNvPr id="11" name="Rectangle 10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th</a:t>
              </a:r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ôn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7283" y="4393151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th</a:t>
              </a:r>
              <a:endParaRPr lang="en-US" sz="4800" b="1" dirty="0">
                <a:solidFill>
                  <a:srgbClr val="1F497D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ôn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94550" y="3292155"/>
            <a:ext cx="4142325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/>
              </a:rPr>
              <a:t>thôn</a:t>
            </a:r>
            <a:r>
              <a:rPr lang="en-US" sz="4800" b="1" dirty="0">
                <a:latin typeface="UTM Avo" panose="02040603050506020204"/>
              </a:rPr>
              <a:t> </a:t>
            </a:r>
            <a:r>
              <a:rPr lang="en-US" sz="4800" b="1" dirty="0" err="1">
                <a:latin typeface="UTM Avo" panose="02040603050506020204"/>
              </a:rPr>
              <a:t>xóm</a:t>
            </a:r>
            <a:endParaRPr lang="en-US" sz="4800" b="1" dirty="0">
              <a:latin typeface="UTM Avo" panose="02040603050506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3993" y="3292131"/>
            <a:ext cx="1376350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ôn</a:t>
            </a:r>
            <a:endParaRPr lang="en-US" sz="48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683" y="6052603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thờ</a:t>
            </a:r>
            <a:r>
              <a:rPr lang="en-US" sz="46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ôn</a:t>
            </a:r>
            <a:r>
              <a:rPr lang="en-US" sz="46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thôn</a:t>
            </a:r>
            <a:endParaRPr lang="en-US" sz="4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898" y="457485"/>
            <a:ext cx="4168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47319" y="3251067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ôn</a:t>
            </a:r>
            <a:endParaRPr lang="en-US" sz="48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1" name="Group 7"/>
          <p:cNvGrpSpPr/>
          <p:nvPr/>
        </p:nvGrpSpPr>
        <p:grpSpPr>
          <a:xfrm>
            <a:off x="7595757" y="4243014"/>
            <a:ext cx="2665324" cy="1648639"/>
            <a:chOff x="857283" y="3766424"/>
            <a:chExt cx="1844586" cy="1312526"/>
          </a:xfrm>
        </p:grpSpPr>
        <p:sp>
          <p:nvSpPr>
            <p:cNvPr id="32" name="Rectangle 31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00000"/>
                  </a:solidFill>
                  <a:latin typeface="UTM Avo" panose="02040603050506020204"/>
                </a:rPr>
                <a:t>ôn</a:t>
              </a:r>
              <a:endParaRPr lang="en-US" sz="4800" b="1" dirty="0">
                <a:solidFill>
                  <a:srgbClr val="C0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7283" y="4393150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000066"/>
                  </a:solidFill>
                  <a:latin typeface="UTM Avo" panose="02040603050506020204"/>
                </a:rPr>
                <a:t>ô</a:t>
              </a:r>
              <a:endParaRPr lang="en-US" sz="4800" b="1" dirty="0">
                <a:solidFill>
                  <a:srgbClr val="000066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660066"/>
                  </a:solidFill>
                  <a:latin typeface="UTM Avo" panose="02040603050506020204"/>
                </a:rPr>
                <a:t>n</a:t>
              </a:r>
              <a:endParaRPr lang="en-US" sz="4800" b="1" dirty="0">
                <a:solidFill>
                  <a:srgbClr val="660066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300743" y="6052603"/>
            <a:ext cx="5063943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600" dirty="0">
                <a:solidFill>
                  <a:schemeClr val="tx1"/>
                </a:solidFill>
                <a:latin typeface="UTM Avo" panose="02040603050506020204" pitchFamily="18" charset="0"/>
              </a:rPr>
              <a:t>ô - n - </a:t>
            </a:r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ôn</a:t>
            </a:r>
            <a:endParaRPr lang="en-US" sz="4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79" y="1154455"/>
            <a:ext cx="4548728" cy="208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824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3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/>
          <p:cNvGrpSpPr/>
          <p:nvPr/>
        </p:nvGrpSpPr>
        <p:grpSpPr>
          <a:xfrm>
            <a:off x="2139371" y="4195818"/>
            <a:ext cx="2665324" cy="1648640"/>
            <a:chOff x="857283" y="3766424"/>
            <a:chExt cx="1844586" cy="1312527"/>
          </a:xfrm>
        </p:grpSpPr>
        <p:sp>
          <p:nvSpPr>
            <p:cNvPr id="11" name="Rectangle 10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c</a:t>
              </a:r>
              <a:r>
                <a:rPr lang="en-US" sz="4800" b="1" dirty="0" err="1">
                  <a:solidFill>
                    <a:srgbClr val="C00000"/>
                  </a:solidFill>
                  <a:latin typeface="UTM Avo" panose="02040603050506020204"/>
                </a:rPr>
                <a:t>ộ</a:t>
              </a:r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t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7283" y="4393151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c</a:t>
              </a:r>
              <a:endParaRPr lang="en-US" sz="4800" b="1" dirty="0">
                <a:solidFill>
                  <a:srgbClr val="1F497D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00000"/>
                  </a:solidFill>
                  <a:latin typeface="UTM Avo" panose="02040603050506020204"/>
                </a:rPr>
                <a:t>ộ</a:t>
              </a:r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t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00872" y="3124366"/>
            <a:ext cx="4142325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/>
              </a:rPr>
              <a:t>cột</a:t>
            </a:r>
            <a:r>
              <a:rPr lang="en-US" sz="4800" b="1" dirty="0">
                <a:latin typeface="UTM Avo" panose="02040603050506020204"/>
              </a:rPr>
              <a:t> </a:t>
            </a:r>
            <a:r>
              <a:rPr lang="en-US" sz="4800" b="1" dirty="0" err="1">
                <a:latin typeface="UTM Avo" panose="02040603050506020204"/>
              </a:rPr>
              <a:t>cờ</a:t>
            </a:r>
            <a:endParaRPr lang="en-US" sz="4800" b="1" dirty="0">
              <a:latin typeface="UTM Avo" panose="02040603050506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8042" y="3114163"/>
            <a:ext cx="1423956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ôt</a:t>
            </a:r>
            <a:endParaRPr lang="en-US" sz="48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683" y="6052603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cờ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ôt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côt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nặng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cột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47319" y="31269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ôt</a:t>
            </a:r>
            <a:endParaRPr lang="en-US" sz="48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1" name="Group 7"/>
          <p:cNvGrpSpPr/>
          <p:nvPr/>
        </p:nvGrpSpPr>
        <p:grpSpPr>
          <a:xfrm>
            <a:off x="7595757" y="4243014"/>
            <a:ext cx="2665324" cy="1648639"/>
            <a:chOff x="857283" y="3766424"/>
            <a:chExt cx="1844586" cy="1312526"/>
          </a:xfrm>
        </p:grpSpPr>
        <p:sp>
          <p:nvSpPr>
            <p:cNvPr id="32" name="Rectangle 31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ôt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7283" y="4393150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000066"/>
                  </a:solidFill>
                  <a:latin typeface="UTM Avo" panose="02040603050506020204"/>
                </a:rPr>
                <a:t>ô</a:t>
              </a:r>
              <a:endParaRPr lang="en-US" sz="4800" b="1" dirty="0">
                <a:solidFill>
                  <a:srgbClr val="000066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660066"/>
                  </a:solidFill>
                  <a:latin typeface="UTM Avo" panose="02040603050506020204"/>
                  <a:cs typeface="Times New Roman" pitchFamily="18" charset="0"/>
                </a:rPr>
                <a:t>t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446824" y="5976026"/>
            <a:ext cx="5063943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ô - t -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ôt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02" y="710996"/>
            <a:ext cx="4671595" cy="2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9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3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08386" y="188930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8433" y="1882109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95826" y="5016205"/>
            <a:ext cx="3239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ôt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75" y="5046506"/>
            <a:ext cx="4596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1F497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xóm</a:t>
            </a:r>
            <a:endParaRPr lang="en-US" sz="66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115" y="201902"/>
            <a:ext cx="5779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Việt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 70: </a:t>
            </a: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ôt</a:t>
            </a:r>
            <a:endParaRPr lang="en-US" sz="5400" b="1" dirty="0">
              <a:solidFill>
                <a:srgbClr val="80008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0882" y="520954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1F497D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7200" dirty="0">
              <a:solidFill>
                <a:srgbClr val="1F497D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35" y="2997296"/>
            <a:ext cx="4671595" cy="202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2" y="2965682"/>
            <a:ext cx="4548728" cy="208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197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  <p:bldP spid="1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19" y="686789"/>
            <a:ext cx="8633361" cy="57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17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9" y="452159"/>
            <a:ext cx="11776364" cy="631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06" y="452159"/>
            <a:ext cx="6357937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446338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01888" y="2244725"/>
            <a:ext cx="500697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So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sánh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điểm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giống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và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khác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nhau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của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vần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ôn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và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ôt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4696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3177" y="122201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ôn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7754" y="4022884"/>
            <a:ext cx="941294" cy="871300"/>
          </a:xfrm>
          <a:prstGeom prst="roundRect">
            <a:avLst>
              <a:gd name="adj" fmla="val 21914"/>
            </a:avLst>
          </a:prstGeom>
          <a:solidFill>
            <a:srgbClr val="FFFF6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83014" y="303236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0214" y="122201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ôt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83014" y="4866298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t</a:t>
            </a:r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5599048" y="3473031"/>
            <a:ext cx="1495620" cy="7934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8"/>
          <p:cNvSpPr>
            <a:spLocks noChangeShapeType="1"/>
          </p:cNvSpPr>
          <p:nvPr/>
        </p:nvSpPr>
        <p:spPr bwMode="auto">
          <a:xfrm>
            <a:off x="5599048" y="4665300"/>
            <a:ext cx="1495620" cy="63059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5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294</Words>
  <Application>Microsoft Office PowerPoint</Application>
  <PresentationFormat>Widescreen</PresentationFormat>
  <Paragraphs>92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zihun35hao-jindianyahei</vt:lpstr>
      <vt:lpstr>Calibri</vt:lpstr>
      <vt:lpstr>UTM Avo</vt:lpstr>
      <vt:lpstr>.VnAvant</vt:lpstr>
      <vt:lpstr>Arial</vt:lpstr>
      <vt:lpstr>Times New Roman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Tập đọc</vt:lpstr>
      <vt:lpstr>PowerPoint Presentation</vt:lpstr>
      <vt:lpstr>Luyện đọc câu</vt:lpstr>
      <vt:lpstr>Tìm hiểu bài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pc</cp:lastModifiedBy>
  <cp:revision>105</cp:revision>
  <dcterms:created xsi:type="dcterms:W3CDTF">2018-10-07T02:14:13Z</dcterms:created>
  <dcterms:modified xsi:type="dcterms:W3CDTF">2022-12-11T15:11:13Z</dcterms:modified>
</cp:coreProperties>
</file>