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583" r:id="rId2"/>
    <p:sldId id="371" r:id="rId3"/>
    <p:sldId id="375" r:id="rId4"/>
    <p:sldId id="380" r:id="rId5"/>
    <p:sldId id="381" r:id="rId6"/>
    <p:sldId id="382" r:id="rId7"/>
    <p:sldId id="383" r:id="rId8"/>
    <p:sldId id="384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6DC773F1-F434-5820-DBE7-D02E1E8D0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36653" y="-90897"/>
            <a:ext cx="12548895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F26267-CF56-D08C-4FD6-087A3907D9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F0ED2F4-BCA4-2D34-EBC4-64D9E0797AB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DB9250E8-958C-27AF-C40D-B86E2CEAD1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94802" y="153981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3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0" t="20956"/>
          <a:stretch/>
        </p:blipFill>
        <p:spPr>
          <a:xfrm>
            <a:off x="136843" y="1198880"/>
            <a:ext cx="12055157" cy="426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70405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4680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774680" y="415544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9115" y="4155440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Tính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5" y="493486"/>
            <a:ext cx="10525125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33222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163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8704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62517" y="1026941"/>
            <a:ext cx="12066965" cy="5542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362857" y="4020456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388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867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78</Words>
  <Application>Microsoft Office PowerPoint</Application>
  <PresentationFormat>Widescreen</PresentationFormat>
  <Paragraphs>38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UTM Avo</vt:lpstr>
      <vt:lpstr>Arial</vt:lpstr>
      <vt:lpstr>Calibri</vt:lpstr>
      <vt:lpstr>Green Color</vt:lpstr>
      <vt:lpstr>Tuần 7 Bài 16: Phép cộng trong phạm vi 6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56</cp:revision>
  <dcterms:created xsi:type="dcterms:W3CDTF">2021-11-01T08:16:00Z</dcterms:created>
  <dcterms:modified xsi:type="dcterms:W3CDTF">2023-10-15T16:08:17Z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