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88" r:id="rId2"/>
  </p:sldMasterIdLst>
  <p:notesMasterIdLst>
    <p:notesMasterId r:id="rId22"/>
  </p:notesMasterIdLst>
  <p:sldIdLst>
    <p:sldId id="361" r:id="rId3"/>
    <p:sldId id="282" r:id="rId4"/>
    <p:sldId id="283" r:id="rId5"/>
    <p:sldId id="333" r:id="rId6"/>
    <p:sldId id="260" r:id="rId7"/>
    <p:sldId id="351" r:id="rId8"/>
    <p:sldId id="352" r:id="rId9"/>
    <p:sldId id="278" r:id="rId10"/>
    <p:sldId id="355" r:id="rId11"/>
    <p:sldId id="354" r:id="rId12"/>
    <p:sldId id="308" r:id="rId13"/>
    <p:sldId id="335" r:id="rId14"/>
    <p:sldId id="353" r:id="rId15"/>
    <p:sldId id="337" r:id="rId16"/>
    <p:sldId id="357" r:id="rId17"/>
    <p:sldId id="346" r:id="rId18"/>
    <p:sldId id="358" r:id="rId19"/>
    <p:sldId id="349" r:id="rId20"/>
    <p:sldId id="360" r:id="rId21"/>
  </p:sldIdLst>
  <p:sldSz cx="12192000" cy="6858000"/>
  <p:notesSz cx="6858000" cy="9144000"/>
  <p:embeddedFontLst>
    <p:embeddedFont>
      <p:font typeface="HP001 4 hàng" panose="020B0603050302020204" pitchFamily="34" charset="0"/>
      <p:regular r:id="rId23"/>
      <p:bold r:id="rId2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4D6E"/>
    <a:srgbClr val="074736"/>
    <a:srgbClr val="DE4B49"/>
    <a:srgbClr val="FD0001"/>
    <a:srgbClr val="FBECF0"/>
    <a:srgbClr val="2D2D70"/>
    <a:srgbClr val="010A58"/>
    <a:srgbClr val="DD4B49"/>
    <a:srgbClr val="2A2D6E"/>
    <a:srgbClr val="FAED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631" autoAdjust="0"/>
    <p:restoredTop sz="93883" autoAdjust="0"/>
  </p:normalViewPr>
  <p:slideViewPr>
    <p:cSldViewPr snapToGrid="0">
      <p:cViewPr varScale="1">
        <p:scale>
          <a:sx n="77" d="100"/>
          <a:sy n="77" d="100"/>
        </p:scale>
        <p:origin x="31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2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1.fntdata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UTM Avo" panose="02040603050506020204" pitchFamily="18" charset="0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UTM Avo" panose="02040603050506020204" pitchFamily="18" charset="0"/>
              </a:defRPr>
            </a:lvl1pPr>
          </a:lstStyle>
          <a:p>
            <a:fld id="{E3E48D36-C9C3-4AA3-9558-536EAC0BC914}" type="datetimeFigureOut">
              <a:rPr lang="en-US" smtClean="0"/>
              <a:pPr/>
              <a:t>10/29/2023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UTM Avo" panose="02040603050506020204" pitchFamily="18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UTM Avo" panose="02040603050506020204" pitchFamily="18" charset="0"/>
              </a:defRPr>
            </a:lvl1pPr>
          </a:lstStyle>
          <a:p>
            <a:fld id="{66642218-EFDB-49DD-A5CD-13B8F79518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9517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UTM Avo" panose="02040603050506020204" pitchFamily="18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UTM Avo" panose="02040603050506020204" pitchFamily="18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UTM Avo" panose="02040603050506020204" pitchFamily="18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UTM Avo" panose="02040603050506020204" pitchFamily="18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UTM Avo" panose="020406030505060202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AE39EF-C0E5-4896-B9D3-7E7938E4611D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684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/>
              <a:t>GV bấm vào con ong để ong bay đến bông hoa phù hợp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642218-EFDB-49DD-A5CD-13B8F79518A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8814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 preserve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>
                <a:latin typeface="UTM Avo" panose="02040603050506020204" pitchFamily="18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latin typeface="UTM Avo" panose="02040603050506020204" pitchFamily="18" charset="0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UTM Avo" panose="02040603050506020204" pitchFamily="18" charset="0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pPr/>
              <a:t>10/29/2023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UTM Avo" panose="02040603050506020204" pitchFamily="18" charset="0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latin typeface="UTM Avo" panose="02040603050506020204" pitchFamily="18" charset="0"/>
              </a:defRPr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UTM Avo" panose="02040603050506020204" pitchFamily="18" charset="0"/>
              <a:ea typeface="Arial"/>
              <a:cs typeface="Arial"/>
              <a:sym typeface="Arial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6BBFD17B-D166-40AF-9627-1FB3187FEC8D}"/>
              </a:ext>
            </a:extLst>
          </p:cNvPr>
          <p:cNvSpPr/>
          <p:nvPr userDrawn="1"/>
        </p:nvSpPr>
        <p:spPr>
          <a:xfrm>
            <a:off x="11008796" y="2766"/>
            <a:ext cx="1284651" cy="1387884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70630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latin typeface="UTM Avo" panose="02040603050506020204" pitchFamily="18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>
                <a:latin typeface="UTM Avo" panose="02040603050506020204" pitchFamily="18" charset="0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1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UTM Avo" panose="02040603050506020204" pitchFamily="18" charset="0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1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>
                <a:latin typeface="UTM Avo" panose="02040603050506020204" pitchFamily="18" charset="0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1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UTM Avo" panose="02040603050506020204" pitchFamily="18" charset="0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UTM Avo" panose="02040603050506020204" pitchFamily="18" charset="0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47" name="Google Shape;47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UTM Avo" panose="02040603050506020204" pitchFamily="18" charset="0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48" name="Google Shape;48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latin typeface="UTM Avo" panose="02040603050506020204" pitchFamily="18" charset="0"/>
              </a:defRPr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49" name="Google Shape;49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8651"/>
            <a:ext cx="12191999" cy="68206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883026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UTM Avo" panose="02040603050506020204" pitchFamily="18" charset="0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pPr/>
              <a:t>10/29/2023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UTM Avo" panose="02040603050506020204" pitchFamily="18" charset="0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latin typeface="UTM Avo" panose="02040603050506020204" pitchFamily="18" charset="0"/>
              </a:defRPr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UTM Avo" panose="02040603050506020204" pitchFamily="18" charset="0"/>
              <a:ea typeface="Arial"/>
              <a:cs typeface="Arial"/>
              <a:sym typeface="Arial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AD1DDED-7DF5-4CD6-A1A3-FC0C2ECC92B2}"/>
              </a:ext>
            </a:extLst>
          </p:cNvPr>
          <p:cNvSpPr/>
          <p:nvPr userDrawn="1"/>
        </p:nvSpPr>
        <p:spPr>
          <a:xfrm>
            <a:off x="11050607" y="136525"/>
            <a:ext cx="1284651" cy="1284651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40682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1_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121" y="41285"/>
            <a:ext cx="12184879" cy="681671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UTM Avo" panose="02040603050506020204" pitchFamily="18" charset="0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pPr/>
              <a:t>10/29/2023</a:t>
            </a:fld>
            <a:endParaRPr lang="en-US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UTM Avo" panose="02040603050506020204" pitchFamily="18" charset="0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latin typeface="UTM Avo" panose="02040603050506020204" pitchFamily="18" charset="0"/>
              </a:defRPr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3657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1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UTM Avo" panose="02040603050506020204" pitchFamily="18" charset="0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pPr/>
              <a:t>10/29/2023</a:t>
            </a:fld>
            <a:endParaRPr lang="en-US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UTM Avo" panose="02040603050506020204" pitchFamily="18" charset="0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latin typeface="UTM Avo" panose="02040603050506020204" pitchFamily="18" charset="0"/>
              </a:defRPr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6094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UTM Avo" panose="02040603050506020204" pitchFamily="18" charset="0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pPr/>
              <a:t>10/29/2023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UTM Avo" panose="02040603050506020204" pitchFamily="18" charset="0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latin typeface="UTM Avo" panose="02040603050506020204" pitchFamily="18" charset="0"/>
              </a:defRPr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3905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 preserve="1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latin typeface="UTM Avo" panose="02040603050506020204" pitchFamily="18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2" name="Google Shape;42;p1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>
                <a:latin typeface="UTM Avo" panose="02040603050506020204" pitchFamily="18" charset="0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3" name="Google Shape;43;p1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UTM Avo" panose="02040603050506020204" pitchFamily="18" charset="0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4" name="Google Shape;44;p1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>
                <a:latin typeface="UTM Avo" panose="02040603050506020204" pitchFamily="18" charset="0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5" name="Google Shape;45;p1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UTM Avo" panose="02040603050506020204" pitchFamily="18" charset="0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UTM Avo" panose="02040603050506020204" pitchFamily="18" charset="0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pPr/>
              <a:t>10/29/2023</a:t>
            </a:fld>
            <a:endParaRPr lang="en-US"/>
          </a:p>
        </p:txBody>
      </p:sp>
      <p:sp>
        <p:nvSpPr>
          <p:cNvPr id="47" name="Google Shape;47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UTM Avo" panose="02040603050506020204" pitchFamily="18" charset="0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48" name="Google Shape;48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latin typeface="UTM Avo" panose="02040603050506020204" pitchFamily="18" charset="0"/>
              </a:defRPr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4" name="Google Shape;49;p11">
            <a:extLst>
              <a:ext uri="{FF2B5EF4-FFF2-40B4-BE49-F238E27FC236}">
                <a16:creationId xmlns:a16="http://schemas.microsoft.com/office/drawing/2014/main" id="{C8C287F6-BC88-4B0F-9E84-8AEDAB6E09A6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-165100" y="-68826"/>
            <a:ext cx="12513464" cy="7000539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20C92834-F07F-4579-8623-1CF3469E4D08}"/>
              </a:ext>
            </a:extLst>
          </p:cNvPr>
          <p:cNvSpPr/>
          <p:nvPr userDrawn="1"/>
        </p:nvSpPr>
        <p:spPr>
          <a:xfrm>
            <a:off x="10907349" y="154887"/>
            <a:ext cx="1284651" cy="1284651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8170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D1F7F18-CCB7-414F-B16B-64885FE5FE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01448" y="-90897"/>
            <a:ext cx="12613690" cy="7095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ED805BF-682A-40E7-A8E6-EFFF65BEC2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UTM Avo" panose="020406030505060202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ACBDF3-D54A-4F8A-9ACC-26F0AF5421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UTM Avo" panose="02040603050506020204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DE62C5-69E7-4A83-8593-178101313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UTM Avo" panose="02040603050506020204" pitchFamily="18" charset="0"/>
              </a:defRPr>
            </a:lvl1pPr>
          </a:lstStyle>
          <a:p>
            <a:fld id="{FE1C8935-5503-46B3-AA64-FDD06962785D}" type="datetimeFigureOut">
              <a:rPr lang="en-US" smtClean="0"/>
              <a:pPr/>
              <a:t>10/29/2023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24EA7C-0BEB-441A-8A40-755387E10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UTM Avo" panose="02040603050506020204" pitchFamily="18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DC6656-9747-40E9-A931-748DC0D7F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UTM Avo" panose="02040603050506020204" pitchFamily="18" charset="0"/>
              </a:defRPr>
            </a:lvl1pPr>
          </a:lstStyle>
          <a:p>
            <a:fld id="{9306B73E-E889-4101-943F-C932486AC50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36E4766-883B-4D27-9EF0-95A9BD22266C}"/>
              </a:ext>
            </a:extLst>
          </p:cNvPr>
          <p:cNvSpPr/>
          <p:nvPr userDrawn="1"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UTM Avo" panose="02040603050506020204" pitchFamily="18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F091B10-19C6-4821-A68D-D93E3D772DCB}"/>
              </a:ext>
            </a:extLst>
          </p:cNvPr>
          <p:cNvSpPr/>
          <p:nvPr userDrawn="1"/>
        </p:nvSpPr>
        <p:spPr>
          <a:xfrm>
            <a:off x="11217925" y="0"/>
            <a:ext cx="974075" cy="1366092"/>
          </a:xfrm>
          <a:prstGeom prst="ellipse">
            <a:avLst/>
          </a:prstGeom>
          <a:solidFill>
            <a:srgbClr val="29AD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04412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B350663-EC9A-4C44-B607-B63DB2B7FE3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218487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5246000-100C-40C4-BEF3-5A3E38B69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UTM Avo" panose="020406030505060202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FDF0F9-3FE1-432B-9703-5AE876434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UTM Avo" panose="02040603050506020204" pitchFamily="18" charset="0"/>
              </a:defRPr>
            </a:lvl1pPr>
            <a:lvl2pPr>
              <a:defRPr>
                <a:latin typeface="UTM Avo" panose="02040603050506020204" pitchFamily="18" charset="0"/>
              </a:defRPr>
            </a:lvl2pPr>
            <a:lvl3pPr>
              <a:defRPr>
                <a:latin typeface="UTM Avo" panose="02040603050506020204" pitchFamily="18" charset="0"/>
              </a:defRPr>
            </a:lvl3pPr>
            <a:lvl4pPr>
              <a:defRPr>
                <a:latin typeface="UTM Avo" panose="02040603050506020204" pitchFamily="18" charset="0"/>
              </a:defRPr>
            </a:lvl4pPr>
            <a:lvl5pPr>
              <a:defRPr>
                <a:latin typeface="UTM Avo" panose="02040603050506020204" pitchFamily="18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75A5E0-2AFF-4AB5-ACE6-7DA7CD466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UTM Avo" panose="02040603050506020204" pitchFamily="18" charset="0"/>
              </a:defRPr>
            </a:lvl1pPr>
          </a:lstStyle>
          <a:p>
            <a:fld id="{FE1C8935-5503-46B3-AA64-FDD06962785D}" type="datetimeFigureOut">
              <a:rPr lang="en-US" smtClean="0"/>
              <a:pPr/>
              <a:t>10/29/2023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F69C67-F520-4179-9639-626A99809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UTM Avo" panose="02040603050506020204" pitchFamily="18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5F03E5-824A-4731-8801-F2B2084D9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UTM Avo" panose="02040603050506020204" pitchFamily="18" charset="0"/>
              </a:defRPr>
            </a:lvl1pPr>
          </a:lstStyle>
          <a:p>
            <a:fld id="{9306B73E-E889-4101-943F-C932486AC5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336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56D94F5-CFF9-40EA-9987-8B1A63E8847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EE6104B-2458-498C-ABBA-C0DED10B73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UTM Avo" panose="02040603050506020204" pitchFamily="18" charset="0"/>
              </a:defRPr>
            </a:lvl1pPr>
          </a:lstStyle>
          <a:p>
            <a:fld id="{FE1C8935-5503-46B3-AA64-FDD06962785D}" type="datetimeFigureOut">
              <a:rPr lang="en-US" smtClean="0"/>
              <a:pPr/>
              <a:t>10/29/2023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C4E4CF-1B85-4D09-81A8-6864E71AE7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UTM Avo" panose="02040603050506020204" pitchFamily="18" charset="0"/>
              </a:defRPr>
            </a:lvl1pPr>
          </a:lstStyle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8E9558-AFB0-4D59-A785-A2FDA35555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UTM Avo" panose="02040603050506020204" pitchFamily="18" charset="0"/>
              </a:defRPr>
            </a:lvl1pPr>
          </a:lstStyle>
          <a:p>
            <a:fld id="{9306B73E-E889-4101-943F-C932486AC5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2081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35;p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latin typeface="UTM Avo" panose="02040603050506020204" pitchFamily="18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1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UTM Avo" panose="02040603050506020204" pitchFamily="18" charset="0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UTM Avo" panose="02040603050506020204" pitchFamily="18" charset="0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UTM Avo" panose="02040603050506020204" pitchFamily="18" charset="0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latin typeface="UTM Avo" panose="02040603050506020204" pitchFamily="18" charset="0"/>
              </a:defRPr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0448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CEE5A00-8F8E-42AF-90E2-066651466F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D880EE-B25B-4758-91EB-EBD635871C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8255D9-F2D3-47EC-8DB1-5B378E86D5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UTM Avo" panose="02040603050506020204" pitchFamily="18" charset="0"/>
              </a:defRPr>
            </a:lvl1pPr>
          </a:lstStyle>
          <a:p>
            <a:fld id="{FE1C8935-5503-46B3-AA64-FDD06962785D}" type="datetimeFigureOut">
              <a:rPr lang="en-US" smtClean="0"/>
              <a:pPr/>
              <a:t>10/29/2023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92A118-F643-4454-B34F-A87946B13F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UTM Avo" panose="02040603050506020204" pitchFamily="18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A72231-B6D0-41EB-A4EC-39B7F5689F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UTM Avo" panose="02040603050506020204" pitchFamily="18" charset="0"/>
              </a:defRPr>
            </a:lvl1pPr>
          </a:lstStyle>
          <a:p>
            <a:fld id="{9306B73E-E889-4101-943F-C932486AC5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339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49" r:id="rId6"/>
    <p:sldLayoutId id="2147483650" r:id="rId7"/>
    <p:sldLayoutId id="2147483655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UTM Avo" panose="02040603050506020204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UTM Avo" panose="02040603050506020204" pitchFamily="18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UTM Avo" panose="02040603050506020204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UTM Avo" panose="02040603050506020204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UTM Avo" panose="02040603050506020204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UTM Avo" panose="02040603050506020204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UTM Avo" panose="02040603050506020204" pitchFamily="18" charset="0"/>
                <a:ea typeface="UTM Avo" panose="02040603050506020204" pitchFamily="18" charset="0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en-US"/>
          </a:p>
        </p:txBody>
      </p:sp>
      <p:sp>
        <p:nvSpPr>
          <p:cNvPr id="9" name="Google Shape;9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UTM Avo" panose="02040603050506020204" pitchFamily="18" charset="0"/>
                <a:ea typeface="UTM Avo" panose="02040603050506020204" pitchFamily="18" charset="0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en-US"/>
          </a:p>
        </p:txBody>
      </p:sp>
      <p:sp>
        <p:nvSpPr>
          <p:cNvPr id="10" name="Google Shape;10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UTM Avo" panose="02040603050506020204" pitchFamily="18" charset="0"/>
                <a:ea typeface="UTM Avo" panose="02040603050506020204" pitchFamily="18" charset="0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85664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UTM Avo" panose="02040603050506020204" pitchFamily="18" charset="0"/>
          <a:ea typeface="UTM Avo" panose="02040603050506020204" pitchFamily="18" charset="0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UTM Avo" panose="02040603050506020204" pitchFamily="18" charset="0"/>
          <a:ea typeface="UTM Avo" panose="02040603050506020204" pitchFamily="18" charset="0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audio" Target="../media/audio1.wav"/><Relationship Id="rId4" Type="http://schemas.openxmlformats.org/officeDocument/2006/relationships/image" Target="../media/image11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DA144B1-BC48-4FB5-81A0-5EEE0F41D92F}"/>
              </a:ext>
            </a:extLst>
          </p:cNvPr>
          <p:cNvSpPr/>
          <p:nvPr/>
        </p:nvSpPr>
        <p:spPr>
          <a:xfrm>
            <a:off x="3470948" y="1648606"/>
            <a:ext cx="5250155" cy="23469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377">
              <a:lnSpc>
                <a:spcPct val="150000"/>
              </a:lnSpc>
              <a:defRPr/>
            </a:pPr>
            <a:r>
              <a:rPr lang="en-US" sz="5200" b="1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Tuần</a:t>
            </a:r>
            <a:r>
              <a:rPr lang="en-US" sz="5200" b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6</a:t>
            </a:r>
            <a:endParaRPr lang="en-US" sz="5200" b="1" dirty="0">
              <a:solidFill>
                <a:srgbClr val="00206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  <a:p>
            <a:pPr algn="ctr" defTabSz="914377">
              <a:lnSpc>
                <a:spcPct val="150000"/>
              </a:lnSpc>
              <a:defRPr/>
            </a:pPr>
            <a:r>
              <a:rPr lang="en-US" sz="5200" b="1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Bài</a:t>
            </a:r>
            <a:r>
              <a:rPr lang="en-US" sz="5200" b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31: ua – ưa</a:t>
            </a:r>
            <a:endParaRPr lang="en-US" sz="5200" b="1" dirty="0">
              <a:solidFill>
                <a:srgbClr val="FF000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08EF6DA-C8F1-435A-8108-A2019195E96B}"/>
              </a:ext>
            </a:extLst>
          </p:cNvPr>
          <p:cNvSpPr/>
          <p:nvPr/>
        </p:nvSpPr>
        <p:spPr>
          <a:xfrm>
            <a:off x="9467278" y="99936"/>
            <a:ext cx="25635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TIẾNG VIỆT 1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FE75980-B8E4-42A9-95B4-7B4E5FA54707}"/>
              </a:ext>
            </a:extLst>
          </p:cNvPr>
          <p:cNvSpPr/>
          <p:nvPr/>
        </p:nvSpPr>
        <p:spPr>
          <a:xfrm>
            <a:off x="11039823" y="684711"/>
            <a:ext cx="9909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Tập</a:t>
            </a:r>
            <a:r>
              <a:rPr lang="en-US" sz="2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 1</a:t>
            </a:r>
            <a:endParaRPr 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116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F8A4FDB-F515-4B72-9A9D-1F8B8C1AC0EE}"/>
              </a:ext>
            </a:extLst>
          </p:cNvPr>
          <p:cNvSpPr/>
          <p:nvPr/>
        </p:nvSpPr>
        <p:spPr>
          <a:xfrm>
            <a:off x="2432115" y="876925"/>
            <a:ext cx="879520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Tìm tiếng ngoài bài có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âm</a:t>
            </a:r>
            <a:r>
              <a:rPr kumimoji="0" lang="vi-VN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: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48C6E946-A947-4E4E-BB63-3BEB3A76A77F}"/>
              </a:ext>
            </a:extLst>
          </p:cNvPr>
          <p:cNvSpPr/>
          <p:nvPr/>
        </p:nvSpPr>
        <p:spPr>
          <a:xfrm>
            <a:off x="1423447" y="2408317"/>
            <a:ext cx="3930978" cy="3572758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8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ua</a:t>
            </a:r>
            <a:endParaRPr kumimoji="0" lang="en-US" sz="8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CFC9AA64-CDD6-408B-BC81-E6222FCE4B5A}"/>
              </a:ext>
            </a:extLst>
          </p:cNvPr>
          <p:cNvSpPr/>
          <p:nvPr/>
        </p:nvSpPr>
        <p:spPr>
          <a:xfrm>
            <a:off x="6194981" y="2408317"/>
            <a:ext cx="3930978" cy="3572758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ưa</a:t>
            </a:r>
            <a:endParaRPr kumimoji="0" lang="en-US" sz="8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grpSp>
        <p:nvGrpSpPr>
          <p:cNvPr id="8" name="Group 2">
            <a:extLst>
              <a:ext uri="{FF2B5EF4-FFF2-40B4-BE49-F238E27FC236}">
                <a16:creationId xmlns:a16="http://schemas.microsoft.com/office/drawing/2014/main" id="{8CF5A672-1378-4191-88E3-4457FD94FAE3}"/>
              </a:ext>
            </a:extLst>
          </p:cNvPr>
          <p:cNvGrpSpPr/>
          <p:nvPr/>
        </p:nvGrpSpPr>
        <p:grpSpPr>
          <a:xfrm>
            <a:off x="10401105" y="4565471"/>
            <a:ext cx="1652436" cy="1825828"/>
            <a:chOff x="11173066" y="3333751"/>
            <a:chExt cx="2768600" cy="3059113"/>
          </a:xfrm>
        </p:grpSpPr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CB88B041-E66D-4152-A1ED-32240D32C7CB}"/>
                </a:ext>
              </a:extLst>
            </p:cNvPr>
            <p:cNvSpPr/>
            <p:nvPr/>
          </p:nvSpPr>
          <p:spPr bwMode="auto">
            <a:xfrm>
              <a:off x="11627091" y="3333751"/>
              <a:ext cx="1863725" cy="2446338"/>
            </a:xfrm>
            <a:custGeom>
              <a:avLst/>
              <a:gdLst>
                <a:gd name="T0" fmla="*/ 179 w 496"/>
                <a:gd name="T1" fmla="*/ 59 h 650"/>
                <a:gd name="T2" fmla="*/ 402 w 496"/>
                <a:gd name="T3" fmla="*/ 112 h 650"/>
                <a:gd name="T4" fmla="*/ 463 w 496"/>
                <a:gd name="T5" fmla="*/ 303 h 650"/>
                <a:gd name="T6" fmla="*/ 443 w 496"/>
                <a:gd name="T7" fmla="*/ 442 h 650"/>
                <a:gd name="T8" fmla="*/ 440 w 496"/>
                <a:gd name="T9" fmla="*/ 495 h 650"/>
                <a:gd name="T10" fmla="*/ 237 w 496"/>
                <a:gd name="T11" fmla="*/ 649 h 650"/>
                <a:gd name="T12" fmla="*/ 54 w 496"/>
                <a:gd name="T13" fmla="*/ 499 h 650"/>
                <a:gd name="T14" fmla="*/ 59 w 496"/>
                <a:gd name="T15" fmla="*/ 446 h 650"/>
                <a:gd name="T16" fmla="*/ 39 w 496"/>
                <a:gd name="T17" fmla="*/ 295 h 650"/>
                <a:gd name="T18" fmla="*/ 179 w 496"/>
                <a:gd name="T19" fmla="*/ 5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96" h="650">
                  <a:moveTo>
                    <a:pt x="179" y="59"/>
                  </a:moveTo>
                  <a:cubicBezTo>
                    <a:pt x="198" y="28"/>
                    <a:pt x="342" y="0"/>
                    <a:pt x="402" y="112"/>
                  </a:cubicBezTo>
                  <a:cubicBezTo>
                    <a:pt x="461" y="224"/>
                    <a:pt x="431" y="264"/>
                    <a:pt x="463" y="303"/>
                  </a:cubicBezTo>
                  <a:cubicBezTo>
                    <a:pt x="496" y="343"/>
                    <a:pt x="465" y="434"/>
                    <a:pt x="443" y="442"/>
                  </a:cubicBezTo>
                  <a:cubicBezTo>
                    <a:pt x="420" y="450"/>
                    <a:pt x="429" y="481"/>
                    <a:pt x="440" y="495"/>
                  </a:cubicBezTo>
                  <a:cubicBezTo>
                    <a:pt x="487" y="553"/>
                    <a:pt x="419" y="650"/>
                    <a:pt x="237" y="649"/>
                  </a:cubicBezTo>
                  <a:cubicBezTo>
                    <a:pt x="42" y="648"/>
                    <a:pt x="4" y="535"/>
                    <a:pt x="54" y="499"/>
                  </a:cubicBezTo>
                  <a:cubicBezTo>
                    <a:pt x="70" y="488"/>
                    <a:pt x="77" y="466"/>
                    <a:pt x="59" y="446"/>
                  </a:cubicBezTo>
                  <a:cubicBezTo>
                    <a:pt x="41" y="427"/>
                    <a:pt x="0" y="354"/>
                    <a:pt x="39" y="295"/>
                  </a:cubicBezTo>
                  <a:cubicBezTo>
                    <a:pt x="77" y="235"/>
                    <a:pt x="44" y="59"/>
                    <a:pt x="179" y="59"/>
                  </a:cubicBezTo>
                </a:path>
              </a:pathLst>
            </a:custGeom>
            <a:solidFill>
              <a:srgbClr val="8060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1B67A3A7-3777-4BD0-9121-49CF6217C181}"/>
                </a:ext>
              </a:extLst>
            </p:cNvPr>
            <p:cNvSpPr/>
            <p:nvPr/>
          </p:nvSpPr>
          <p:spPr bwMode="auto">
            <a:xfrm>
              <a:off x="11173066" y="5297489"/>
              <a:ext cx="2768600" cy="1095375"/>
            </a:xfrm>
            <a:custGeom>
              <a:avLst/>
              <a:gdLst>
                <a:gd name="T0" fmla="*/ 438 w 737"/>
                <a:gd name="T1" fmla="*/ 0 h 291"/>
                <a:gd name="T2" fmla="*/ 294 w 737"/>
                <a:gd name="T3" fmla="*/ 6 h 291"/>
                <a:gd name="T4" fmla="*/ 78 w 737"/>
                <a:gd name="T5" fmla="*/ 114 h 291"/>
                <a:gd name="T6" fmla="*/ 0 w 737"/>
                <a:gd name="T7" fmla="*/ 291 h 291"/>
                <a:gd name="T8" fmla="*/ 737 w 737"/>
                <a:gd name="T9" fmla="*/ 291 h 291"/>
                <a:gd name="T10" fmla="*/ 658 w 737"/>
                <a:gd name="T11" fmla="*/ 114 h 291"/>
                <a:gd name="T12" fmla="*/ 438 w 737"/>
                <a:gd name="T13" fmla="*/ 0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37" h="291">
                  <a:moveTo>
                    <a:pt x="438" y="0"/>
                  </a:moveTo>
                  <a:cubicBezTo>
                    <a:pt x="436" y="2"/>
                    <a:pt x="295" y="4"/>
                    <a:pt x="294" y="6"/>
                  </a:cubicBezTo>
                  <a:cubicBezTo>
                    <a:pt x="250" y="69"/>
                    <a:pt x="154" y="97"/>
                    <a:pt x="78" y="114"/>
                  </a:cubicBezTo>
                  <a:cubicBezTo>
                    <a:pt x="3" y="131"/>
                    <a:pt x="0" y="227"/>
                    <a:pt x="0" y="291"/>
                  </a:cubicBezTo>
                  <a:cubicBezTo>
                    <a:pt x="737" y="291"/>
                    <a:pt x="737" y="291"/>
                    <a:pt x="737" y="291"/>
                  </a:cubicBezTo>
                  <a:cubicBezTo>
                    <a:pt x="736" y="227"/>
                    <a:pt x="735" y="131"/>
                    <a:pt x="658" y="114"/>
                  </a:cubicBezTo>
                  <a:cubicBezTo>
                    <a:pt x="581" y="97"/>
                    <a:pt x="480" y="65"/>
                    <a:pt x="438" y="0"/>
                  </a:cubicBezTo>
                </a:path>
              </a:pathLst>
            </a:custGeom>
            <a:solidFill>
              <a:srgbClr val="40404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11" name="Freeform 7">
              <a:extLst>
                <a:ext uri="{FF2B5EF4-FFF2-40B4-BE49-F238E27FC236}">
                  <a16:creationId xmlns:a16="http://schemas.microsoft.com/office/drawing/2014/main" id="{F4DC9B2D-16F2-41CF-9FC8-389EC954766B}"/>
                </a:ext>
              </a:extLst>
            </p:cNvPr>
            <p:cNvSpPr/>
            <p:nvPr/>
          </p:nvSpPr>
          <p:spPr bwMode="auto">
            <a:xfrm>
              <a:off x="12277966" y="4421189"/>
              <a:ext cx="555625" cy="1339850"/>
            </a:xfrm>
            <a:custGeom>
              <a:avLst/>
              <a:gdLst>
                <a:gd name="T0" fmla="*/ 0 w 148"/>
                <a:gd name="T1" fmla="*/ 98 h 356"/>
                <a:gd name="T2" fmla="*/ 0 w 148"/>
                <a:gd name="T3" fmla="*/ 219 h 356"/>
                <a:gd name="T4" fmla="*/ 0 w 148"/>
                <a:gd name="T5" fmla="*/ 279 h 356"/>
                <a:gd name="T6" fmla="*/ 148 w 148"/>
                <a:gd name="T7" fmla="*/ 279 h 356"/>
                <a:gd name="T8" fmla="*/ 148 w 148"/>
                <a:gd name="T9" fmla="*/ 219 h 356"/>
                <a:gd name="T10" fmla="*/ 148 w 148"/>
                <a:gd name="T11" fmla="*/ 98 h 356"/>
                <a:gd name="T12" fmla="*/ 0 w 148"/>
                <a:gd name="T13" fmla="*/ 98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8" h="356">
                  <a:moveTo>
                    <a:pt x="0" y="98"/>
                  </a:moveTo>
                  <a:cubicBezTo>
                    <a:pt x="0" y="219"/>
                    <a:pt x="0" y="219"/>
                    <a:pt x="0" y="219"/>
                  </a:cubicBezTo>
                  <a:cubicBezTo>
                    <a:pt x="0" y="279"/>
                    <a:pt x="0" y="279"/>
                    <a:pt x="0" y="279"/>
                  </a:cubicBezTo>
                  <a:cubicBezTo>
                    <a:pt x="37" y="354"/>
                    <a:pt x="104" y="356"/>
                    <a:pt x="148" y="279"/>
                  </a:cubicBezTo>
                  <a:cubicBezTo>
                    <a:pt x="148" y="219"/>
                    <a:pt x="148" y="219"/>
                    <a:pt x="148" y="219"/>
                  </a:cubicBezTo>
                  <a:cubicBezTo>
                    <a:pt x="148" y="98"/>
                    <a:pt x="148" y="98"/>
                    <a:pt x="148" y="98"/>
                  </a:cubicBezTo>
                  <a:cubicBezTo>
                    <a:pt x="148" y="0"/>
                    <a:pt x="0" y="0"/>
                    <a:pt x="0" y="98"/>
                  </a:cubicBezTo>
                </a:path>
              </a:pathLst>
            </a:custGeom>
            <a:solidFill>
              <a:srgbClr val="F5D5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12" name="Freeform 8">
              <a:extLst>
                <a:ext uri="{FF2B5EF4-FFF2-40B4-BE49-F238E27FC236}">
                  <a16:creationId xmlns:a16="http://schemas.microsoft.com/office/drawing/2014/main" id="{63788658-1E51-4A13-90CC-6FD89AF67E1E}"/>
                </a:ext>
              </a:extLst>
            </p:cNvPr>
            <p:cNvSpPr/>
            <p:nvPr/>
          </p:nvSpPr>
          <p:spPr bwMode="auto">
            <a:xfrm>
              <a:off x="13070129" y="4448176"/>
              <a:ext cx="285750" cy="412750"/>
            </a:xfrm>
            <a:custGeom>
              <a:avLst/>
              <a:gdLst>
                <a:gd name="T0" fmla="*/ 58 w 76"/>
                <a:gd name="T1" fmla="*/ 6 h 110"/>
                <a:gd name="T2" fmla="*/ 11 w 76"/>
                <a:gd name="T3" fmla="*/ 43 h 110"/>
                <a:gd name="T4" fmla="*/ 18 w 76"/>
                <a:gd name="T5" fmla="*/ 103 h 110"/>
                <a:gd name="T6" fmla="*/ 65 w 76"/>
                <a:gd name="T7" fmla="*/ 67 h 110"/>
                <a:gd name="T8" fmla="*/ 58 w 76"/>
                <a:gd name="T9" fmla="*/ 6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6" h="110">
                  <a:moveTo>
                    <a:pt x="58" y="6"/>
                  </a:moveTo>
                  <a:cubicBezTo>
                    <a:pt x="43" y="0"/>
                    <a:pt x="22" y="16"/>
                    <a:pt x="11" y="43"/>
                  </a:cubicBezTo>
                  <a:cubicBezTo>
                    <a:pt x="0" y="69"/>
                    <a:pt x="3" y="97"/>
                    <a:pt x="18" y="103"/>
                  </a:cubicBezTo>
                  <a:cubicBezTo>
                    <a:pt x="33" y="110"/>
                    <a:pt x="54" y="94"/>
                    <a:pt x="65" y="67"/>
                  </a:cubicBezTo>
                  <a:cubicBezTo>
                    <a:pt x="76" y="40"/>
                    <a:pt x="73" y="13"/>
                    <a:pt x="58" y="6"/>
                  </a:cubicBezTo>
                  <a:close/>
                </a:path>
              </a:pathLst>
            </a:custGeom>
            <a:solidFill>
              <a:srgbClr val="F5D5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13" name="Freeform 9">
              <a:extLst>
                <a:ext uri="{FF2B5EF4-FFF2-40B4-BE49-F238E27FC236}">
                  <a16:creationId xmlns:a16="http://schemas.microsoft.com/office/drawing/2014/main" id="{82609B27-F8BC-4706-B60D-3ECBFE3BC443}"/>
                </a:ext>
              </a:extLst>
            </p:cNvPr>
            <p:cNvSpPr/>
            <p:nvPr/>
          </p:nvSpPr>
          <p:spPr bwMode="auto">
            <a:xfrm>
              <a:off x="11758854" y="4448176"/>
              <a:ext cx="282575" cy="412750"/>
            </a:xfrm>
            <a:custGeom>
              <a:avLst/>
              <a:gdLst>
                <a:gd name="T0" fmla="*/ 17 w 75"/>
                <a:gd name="T1" fmla="*/ 6 h 110"/>
                <a:gd name="T2" fmla="*/ 64 w 75"/>
                <a:gd name="T3" fmla="*/ 43 h 110"/>
                <a:gd name="T4" fmla="*/ 57 w 75"/>
                <a:gd name="T5" fmla="*/ 103 h 110"/>
                <a:gd name="T6" fmla="*/ 11 w 75"/>
                <a:gd name="T7" fmla="*/ 67 h 110"/>
                <a:gd name="T8" fmla="*/ 17 w 75"/>
                <a:gd name="T9" fmla="*/ 6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110">
                  <a:moveTo>
                    <a:pt x="17" y="6"/>
                  </a:moveTo>
                  <a:cubicBezTo>
                    <a:pt x="32" y="0"/>
                    <a:pt x="53" y="16"/>
                    <a:pt x="64" y="43"/>
                  </a:cubicBezTo>
                  <a:cubicBezTo>
                    <a:pt x="75" y="69"/>
                    <a:pt x="72" y="97"/>
                    <a:pt x="57" y="103"/>
                  </a:cubicBezTo>
                  <a:cubicBezTo>
                    <a:pt x="42" y="110"/>
                    <a:pt x="21" y="94"/>
                    <a:pt x="11" y="67"/>
                  </a:cubicBezTo>
                  <a:cubicBezTo>
                    <a:pt x="0" y="40"/>
                    <a:pt x="3" y="13"/>
                    <a:pt x="17" y="6"/>
                  </a:cubicBezTo>
                  <a:close/>
                </a:path>
              </a:pathLst>
            </a:custGeom>
            <a:solidFill>
              <a:srgbClr val="F5D5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14" name="Freeform 10">
              <a:extLst>
                <a:ext uri="{FF2B5EF4-FFF2-40B4-BE49-F238E27FC236}">
                  <a16:creationId xmlns:a16="http://schemas.microsoft.com/office/drawing/2014/main" id="{6D083E28-DD60-49D2-8FAB-8CFC333AB8A0}"/>
                </a:ext>
              </a:extLst>
            </p:cNvPr>
            <p:cNvSpPr/>
            <p:nvPr/>
          </p:nvSpPr>
          <p:spPr bwMode="auto">
            <a:xfrm>
              <a:off x="12277966" y="5129214"/>
              <a:ext cx="555625" cy="192088"/>
            </a:xfrm>
            <a:custGeom>
              <a:avLst/>
              <a:gdLst>
                <a:gd name="T0" fmla="*/ 148 w 148"/>
                <a:gd name="T1" fmla="*/ 0 h 51"/>
                <a:gd name="T2" fmla="*/ 0 w 148"/>
                <a:gd name="T3" fmla="*/ 0 h 51"/>
                <a:gd name="T4" fmla="*/ 0 w 148"/>
                <a:gd name="T5" fmla="*/ 5 h 51"/>
                <a:gd name="T6" fmla="*/ 73 w 148"/>
                <a:gd name="T7" fmla="*/ 51 h 51"/>
                <a:gd name="T8" fmla="*/ 148 w 148"/>
                <a:gd name="T9" fmla="*/ 4 h 51"/>
                <a:gd name="T10" fmla="*/ 148 w 148"/>
                <a:gd name="T11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8" h="51">
                  <a:moveTo>
                    <a:pt x="14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47" y="51"/>
                    <a:pt x="73" y="51"/>
                  </a:cubicBezTo>
                  <a:cubicBezTo>
                    <a:pt x="100" y="51"/>
                    <a:pt x="148" y="4"/>
                    <a:pt x="148" y="4"/>
                  </a:cubicBezTo>
                  <a:cubicBezTo>
                    <a:pt x="148" y="0"/>
                    <a:pt x="148" y="0"/>
                    <a:pt x="148" y="0"/>
                  </a:cubicBezTo>
                </a:path>
              </a:pathLst>
            </a:custGeom>
            <a:solidFill>
              <a:srgbClr val="C4AA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15" name="Freeform 11">
              <a:extLst>
                <a:ext uri="{FF2B5EF4-FFF2-40B4-BE49-F238E27FC236}">
                  <a16:creationId xmlns:a16="http://schemas.microsoft.com/office/drawing/2014/main" id="{23558AD6-D497-4297-AC61-1E2C7294BDB2}"/>
                </a:ext>
              </a:extLst>
            </p:cNvPr>
            <p:cNvSpPr/>
            <p:nvPr/>
          </p:nvSpPr>
          <p:spPr bwMode="auto">
            <a:xfrm>
              <a:off x="11792191" y="3567114"/>
              <a:ext cx="1525588" cy="1693863"/>
            </a:xfrm>
            <a:custGeom>
              <a:avLst/>
              <a:gdLst>
                <a:gd name="T0" fmla="*/ 203 w 406"/>
                <a:gd name="T1" fmla="*/ 450 h 450"/>
                <a:gd name="T2" fmla="*/ 31 w 406"/>
                <a:gd name="T3" fmla="*/ 266 h 450"/>
                <a:gd name="T4" fmla="*/ 203 w 406"/>
                <a:gd name="T5" fmla="*/ 0 h 450"/>
                <a:gd name="T6" fmla="*/ 376 w 406"/>
                <a:gd name="T7" fmla="*/ 266 h 450"/>
                <a:gd name="T8" fmla="*/ 203 w 406"/>
                <a:gd name="T9" fmla="*/ 450 h 4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6" h="450">
                  <a:moveTo>
                    <a:pt x="203" y="450"/>
                  </a:moveTo>
                  <a:cubicBezTo>
                    <a:pt x="157" y="450"/>
                    <a:pt x="60" y="374"/>
                    <a:pt x="31" y="266"/>
                  </a:cubicBezTo>
                  <a:cubicBezTo>
                    <a:pt x="0" y="157"/>
                    <a:pt x="57" y="0"/>
                    <a:pt x="203" y="0"/>
                  </a:cubicBezTo>
                  <a:cubicBezTo>
                    <a:pt x="349" y="0"/>
                    <a:pt x="406" y="157"/>
                    <a:pt x="376" y="266"/>
                  </a:cubicBezTo>
                  <a:cubicBezTo>
                    <a:pt x="346" y="374"/>
                    <a:pt x="249" y="450"/>
                    <a:pt x="203" y="450"/>
                  </a:cubicBezTo>
                  <a:close/>
                </a:path>
              </a:pathLst>
            </a:custGeom>
            <a:solidFill>
              <a:srgbClr val="F5D5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16" name="Freeform 12">
              <a:extLst>
                <a:ext uri="{FF2B5EF4-FFF2-40B4-BE49-F238E27FC236}">
                  <a16:creationId xmlns:a16="http://schemas.microsoft.com/office/drawing/2014/main" id="{D7482F87-717C-44CD-B600-0134F73D9642}"/>
                </a:ext>
              </a:extLst>
            </p:cNvPr>
            <p:cNvSpPr/>
            <p:nvPr/>
          </p:nvSpPr>
          <p:spPr bwMode="auto">
            <a:xfrm>
              <a:off x="11789016" y="3517901"/>
              <a:ext cx="1611313" cy="1169988"/>
            </a:xfrm>
            <a:custGeom>
              <a:avLst/>
              <a:gdLst>
                <a:gd name="T0" fmla="*/ 170 w 429"/>
                <a:gd name="T1" fmla="*/ 149 h 311"/>
                <a:gd name="T2" fmla="*/ 72 w 429"/>
                <a:gd name="T3" fmla="*/ 226 h 311"/>
                <a:gd name="T4" fmla="*/ 42 w 429"/>
                <a:gd name="T5" fmla="*/ 301 h 311"/>
                <a:gd name="T6" fmla="*/ 18 w 429"/>
                <a:gd name="T7" fmla="*/ 145 h 311"/>
                <a:gd name="T8" fmla="*/ 173 w 429"/>
                <a:gd name="T9" fmla="*/ 4 h 311"/>
                <a:gd name="T10" fmla="*/ 325 w 429"/>
                <a:gd name="T11" fmla="*/ 48 h 311"/>
                <a:gd name="T12" fmla="*/ 366 w 429"/>
                <a:gd name="T13" fmla="*/ 311 h 311"/>
                <a:gd name="T14" fmla="*/ 281 w 429"/>
                <a:gd name="T15" fmla="*/ 105 h 311"/>
                <a:gd name="T16" fmla="*/ 170 w 429"/>
                <a:gd name="T17" fmla="*/ 149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9" h="311">
                  <a:moveTo>
                    <a:pt x="170" y="149"/>
                  </a:moveTo>
                  <a:cubicBezTo>
                    <a:pt x="134" y="224"/>
                    <a:pt x="119" y="246"/>
                    <a:pt x="72" y="226"/>
                  </a:cubicBezTo>
                  <a:cubicBezTo>
                    <a:pt x="24" y="206"/>
                    <a:pt x="33" y="262"/>
                    <a:pt x="42" y="301"/>
                  </a:cubicBezTo>
                  <a:cubicBezTo>
                    <a:pt x="0" y="248"/>
                    <a:pt x="5" y="197"/>
                    <a:pt x="18" y="145"/>
                  </a:cubicBezTo>
                  <a:cubicBezTo>
                    <a:pt x="32" y="89"/>
                    <a:pt x="105" y="2"/>
                    <a:pt x="173" y="4"/>
                  </a:cubicBezTo>
                  <a:cubicBezTo>
                    <a:pt x="210" y="0"/>
                    <a:pt x="266" y="5"/>
                    <a:pt x="325" y="48"/>
                  </a:cubicBezTo>
                  <a:cubicBezTo>
                    <a:pt x="429" y="123"/>
                    <a:pt x="394" y="291"/>
                    <a:pt x="366" y="311"/>
                  </a:cubicBezTo>
                  <a:cubicBezTo>
                    <a:pt x="393" y="155"/>
                    <a:pt x="327" y="186"/>
                    <a:pt x="281" y="105"/>
                  </a:cubicBezTo>
                  <a:cubicBezTo>
                    <a:pt x="266" y="69"/>
                    <a:pt x="209" y="67"/>
                    <a:pt x="170" y="149"/>
                  </a:cubicBezTo>
                  <a:close/>
                </a:path>
              </a:pathLst>
            </a:custGeom>
            <a:solidFill>
              <a:srgbClr val="8060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17" name="Rectangle 13">
              <a:extLst>
                <a:ext uri="{FF2B5EF4-FFF2-40B4-BE49-F238E27FC236}">
                  <a16:creationId xmlns:a16="http://schemas.microsoft.com/office/drawing/2014/main" id="{060F03DD-B9DB-4FA9-B7B4-ACC63B9C9D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517679" y="5689601"/>
              <a:ext cx="60325" cy="70326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18" name="Rectangle 14">
              <a:extLst>
                <a:ext uri="{FF2B5EF4-FFF2-40B4-BE49-F238E27FC236}">
                  <a16:creationId xmlns:a16="http://schemas.microsoft.com/office/drawing/2014/main" id="{85DF889B-8A8B-4682-B45F-9025594AA0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517679" y="5689601"/>
              <a:ext cx="60325" cy="703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19" name="Freeform 15">
              <a:extLst>
                <a:ext uri="{FF2B5EF4-FFF2-40B4-BE49-F238E27FC236}">
                  <a16:creationId xmlns:a16="http://schemas.microsoft.com/office/drawing/2014/main" id="{EADCC67D-CADF-4636-8FDE-98AE79868F39}"/>
                </a:ext>
              </a:extLst>
            </p:cNvPr>
            <p:cNvSpPr/>
            <p:nvPr/>
          </p:nvSpPr>
          <p:spPr bwMode="auto">
            <a:xfrm>
              <a:off x="12077941" y="5321301"/>
              <a:ext cx="469900" cy="571500"/>
            </a:xfrm>
            <a:custGeom>
              <a:avLst/>
              <a:gdLst>
                <a:gd name="T0" fmla="*/ 126 w 296"/>
                <a:gd name="T1" fmla="*/ 0 h 360"/>
                <a:gd name="T2" fmla="*/ 0 w 296"/>
                <a:gd name="T3" fmla="*/ 113 h 360"/>
                <a:gd name="T4" fmla="*/ 161 w 296"/>
                <a:gd name="T5" fmla="*/ 360 h 360"/>
                <a:gd name="T6" fmla="*/ 296 w 296"/>
                <a:gd name="T7" fmla="*/ 230 h 360"/>
                <a:gd name="T8" fmla="*/ 126 w 296"/>
                <a:gd name="T9" fmla="*/ 0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6" h="360">
                  <a:moveTo>
                    <a:pt x="126" y="0"/>
                  </a:moveTo>
                  <a:lnTo>
                    <a:pt x="0" y="113"/>
                  </a:lnTo>
                  <a:lnTo>
                    <a:pt x="161" y="360"/>
                  </a:lnTo>
                  <a:lnTo>
                    <a:pt x="296" y="230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20" name="Freeform 16">
              <a:extLst>
                <a:ext uri="{FF2B5EF4-FFF2-40B4-BE49-F238E27FC236}">
                  <a16:creationId xmlns:a16="http://schemas.microsoft.com/office/drawing/2014/main" id="{6668D18F-3972-4D63-AACA-C2A6668379B5}"/>
                </a:ext>
              </a:extLst>
            </p:cNvPr>
            <p:cNvSpPr/>
            <p:nvPr/>
          </p:nvSpPr>
          <p:spPr bwMode="auto">
            <a:xfrm>
              <a:off x="12077941" y="5321301"/>
              <a:ext cx="469900" cy="571500"/>
            </a:xfrm>
            <a:custGeom>
              <a:avLst/>
              <a:gdLst>
                <a:gd name="T0" fmla="*/ 126 w 296"/>
                <a:gd name="T1" fmla="*/ 0 h 360"/>
                <a:gd name="T2" fmla="*/ 0 w 296"/>
                <a:gd name="T3" fmla="*/ 113 h 360"/>
                <a:gd name="T4" fmla="*/ 161 w 296"/>
                <a:gd name="T5" fmla="*/ 360 h 360"/>
                <a:gd name="T6" fmla="*/ 296 w 296"/>
                <a:gd name="T7" fmla="*/ 230 h 360"/>
                <a:gd name="T8" fmla="*/ 126 w 296"/>
                <a:gd name="T9" fmla="*/ 0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6" h="360">
                  <a:moveTo>
                    <a:pt x="126" y="0"/>
                  </a:moveTo>
                  <a:lnTo>
                    <a:pt x="0" y="113"/>
                  </a:lnTo>
                  <a:lnTo>
                    <a:pt x="161" y="360"/>
                  </a:lnTo>
                  <a:lnTo>
                    <a:pt x="296" y="230"/>
                  </a:lnTo>
                  <a:lnTo>
                    <a:pt x="12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21" name="Freeform 17">
              <a:extLst>
                <a:ext uri="{FF2B5EF4-FFF2-40B4-BE49-F238E27FC236}">
                  <a16:creationId xmlns:a16="http://schemas.microsoft.com/office/drawing/2014/main" id="{746346CD-A896-491A-97C4-60D753D4ACB0}"/>
                </a:ext>
              </a:extLst>
            </p:cNvPr>
            <p:cNvSpPr/>
            <p:nvPr/>
          </p:nvSpPr>
          <p:spPr bwMode="auto">
            <a:xfrm>
              <a:off x="12547841" y="5321301"/>
              <a:ext cx="484188" cy="571500"/>
            </a:xfrm>
            <a:custGeom>
              <a:avLst/>
              <a:gdLst>
                <a:gd name="T0" fmla="*/ 180 w 305"/>
                <a:gd name="T1" fmla="*/ 0 h 360"/>
                <a:gd name="T2" fmla="*/ 305 w 305"/>
                <a:gd name="T3" fmla="*/ 118 h 360"/>
                <a:gd name="T4" fmla="*/ 137 w 305"/>
                <a:gd name="T5" fmla="*/ 360 h 360"/>
                <a:gd name="T6" fmla="*/ 0 w 305"/>
                <a:gd name="T7" fmla="*/ 230 h 360"/>
                <a:gd name="T8" fmla="*/ 180 w 305"/>
                <a:gd name="T9" fmla="*/ 0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5" h="360">
                  <a:moveTo>
                    <a:pt x="180" y="0"/>
                  </a:moveTo>
                  <a:lnTo>
                    <a:pt x="305" y="118"/>
                  </a:lnTo>
                  <a:lnTo>
                    <a:pt x="137" y="360"/>
                  </a:lnTo>
                  <a:lnTo>
                    <a:pt x="0" y="230"/>
                  </a:lnTo>
                  <a:lnTo>
                    <a:pt x="18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22" name="Freeform 18">
              <a:extLst>
                <a:ext uri="{FF2B5EF4-FFF2-40B4-BE49-F238E27FC236}">
                  <a16:creationId xmlns:a16="http://schemas.microsoft.com/office/drawing/2014/main" id="{46C475A5-26E5-4F82-8AF8-5571C7D91204}"/>
                </a:ext>
              </a:extLst>
            </p:cNvPr>
            <p:cNvSpPr/>
            <p:nvPr/>
          </p:nvSpPr>
          <p:spPr bwMode="auto">
            <a:xfrm>
              <a:off x="12547841" y="5321301"/>
              <a:ext cx="484188" cy="571500"/>
            </a:xfrm>
            <a:custGeom>
              <a:avLst/>
              <a:gdLst>
                <a:gd name="T0" fmla="*/ 180 w 305"/>
                <a:gd name="T1" fmla="*/ 0 h 360"/>
                <a:gd name="T2" fmla="*/ 305 w 305"/>
                <a:gd name="T3" fmla="*/ 118 h 360"/>
                <a:gd name="T4" fmla="*/ 137 w 305"/>
                <a:gd name="T5" fmla="*/ 360 h 360"/>
                <a:gd name="T6" fmla="*/ 0 w 305"/>
                <a:gd name="T7" fmla="*/ 230 h 360"/>
                <a:gd name="T8" fmla="*/ 180 w 305"/>
                <a:gd name="T9" fmla="*/ 0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5" h="360">
                  <a:moveTo>
                    <a:pt x="180" y="0"/>
                  </a:moveTo>
                  <a:lnTo>
                    <a:pt x="305" y="118"/>
                  </a:lnTo>
                  <a:lnTo>
                    <a:pt x="137" y="360"/>
                  </a:lnTo>
                  <a:lnTo>
                    <a:pt x="0" y="230"/>
                  </a:lnTo>
                  <a:lnTo>
                    <a:pt x="18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23" name="Freeform 19">
              <a:extLst>
                <a:ext uri="{FF2B5EF4-FFF2-40B4-BE49-F238E27FC236}">
                  <a16:creationId xmlns:a16="http://schemas.microsoft.com/office/drawing/2014/main" id="{6062305D-BBAA-493E-A2F6-693637CE0EE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969991" y="4349751"/>
              <a:ext cx="1185863" cy="436563"/>
            </a:xfrm>
            <a:custGeom>
              <a:avLst/>
              <a:gdLst>
                <a:gd name="T0" fmla="*/ 236 w 316"/>
                <a:gd name="T1" fmla="*/ 114 h 116"/>
                <a:gd name="T2" fmla="*/ 241 w 316"/>
                <a:gd name="T3" fmla="*/ 114 h 116"/>
                <a:gd name="T4" fmla="*/ 298 w 316"/>
                <a:gd name="T5" fmla="*/ 68 h 116"/>
                <a:gd name="T6" fmla="*/ 310 w 316"/>
                <a:gd name="T7" fmla="*/ 30 h 116"/>
                <a:gd name="T8" fmla="*/ 316 w 316"/>
                <a:gd name="T9" fmla="*/ 16 h 116"/>
                <a:gd name="T10" fmla="*/ 307 w 316"/>
                <a:gd name="T11" fmla="*/ 6 h 116"/>
                <a:gd name="T12" fmla="*/ 238 w 316"/>
                <a:gd name="T13" fmla="*/ 2 h 116"/>
                <a:gd name="T14" fmla="*/ 238 w 316"/>
                <a:gd name="T15" fmla="*/ 9 h 116"/>
                <a:gd name="T16" fmla="*/ 286 w 316"/>
                <a:gd name="T17" fmla="*/ 14 h 116"/>
                <a:gd name="T18" fmla="*/ 284 w 316"/>
                <a:gd name="T19" fmla="*/ 86 h 116"/>
                <a:gd name="T20" fmla="*/ 236 w 316"/>
                <a:gd name="T21" fmla="*/ 108 h 116"/>
                <a:gd name="T22" fmla="*/ 236 w 316"/>
                <a:gd name="T23" fmla="*/ 114 h 116"/>
                <a:gd name="T24" fmla="*/ 158 w 316"/>
                <a:gd name="T25" fmla="*/ 16 h 116"/>
                <a:gd name="T26" fmla="*/ 84 w 316"/>
                <a:gd name="T27" fmla="*/ 3 h 116"/>
                <a:gd name="T28" fmla="*/ 78 w 316"/>
                <a:gd name="T29" fmla="*/ 2 h 116"/>
                <a:gd name="T30" fmla="*/ 78 w 316"/>
                <a:gd name="T31" fmla="*/ 9 h 116"/>
                <a:gd name="T32" fmla="*/ 130 w 316"/>
                <a:gd name="T33" fmla="*/ 27 h 116"/>
                <a:gd name="T34" fmla="*/ 99 w 316"/>
                <a:gd name="T35" fmla="*/ 103 h 116"/>
                <a:gd name="T36" fmla="*/ 76 w 316"/>
                <a:gd name="T37" fmla="*/ 108 h 116"/>
                <a:gd name="T38" fmla="*/ 76 w 316"/>
                <a:gd name="T39" fmla="*/ 115 h 116"/>
                <a:gd name="T40" fmla="*/ 130 w 316"/>
                <a:gd name="T41" fmla="*/ 80 h 116"/>
                <a:gd name="T42" fmla="*/ 157 w 316"/>
                <a:gd name="T43" fmla="*/ 41 h 116"/>
                <a:gd name="T44" fmla="*/ 183 w 316"/>
                <a:gd name="T45" fmla="*/ 80 h 116"/>
                <a:gd name="T46" fmla="*/ 236 w 316"/>
                <a:gd name="T47" fmla="*/ 114 h 116"/>
                <a:gd name="T48" fmla="*/ 236 w 316"/>
                <a:gd name="T49" fmla="*/ 108 h 116"/>
                <a:gd name="T50" fmla="*/ 212 w 316"/>
                <a:gd name="T51" fmla="*/ 103 h 116"/>
                <a:gd name="T52" fmla="*/ 186 w 316"/>
                <a:gd name="T53" fmla="*/ 27 h 116"/>
                <a:gd name="T54" fmla="*/ 238 w 316"/>
                <a:gd name="T55" fmla="*/ 9 h 116"/>
                <a:gd name="T56" fmla="*/ 238 w 316"/>
                <a:gd name="T57" fmla="*/ 2 h 116"/>
                <a:gd name="T58" fmla="*/ 233 w 316"/>
                <a:gd name="T59" fmla="*/ 2 h 116"/>
                <a:gd name="T60" fmla="*/ 158 w 316"/>
                <a:gd name="T61" fmla="*/ 16 h 116"/>
                <a:gd name="T62" fmla="*/ 78 w 316"/>
                <a:gd name="T63" fmla="*/ 2 h 116"/>
                <a:gd name="T64" fmla="*/ 10 w 316"/>
                <a:gd name="T65" fmla="*/ 6 h 116"/>
                <a:gd name="T66" fmla="*/ 0 w 316"/>
                <a:gd name="T67" fmla="*/ 17 h 116"/>
                <a:gd name="T68" fmla="*/ 6 w 316"/>
                <a:gd name="T69" fmla="*/ 31 h 116"/>
                <a:gd name="T70" fmla="*/ 16 w 316"/>
                <a:gd name="T71" fmla="*/ 69 h 116"/>
                <a:gd name="T72" fmla="*/ 70 w 316"/>
                <a:gd name="T73" fmla="*/ 115 h 116"/>
                <a:gd name="T74" fmla="*/ 76 w 316"/>
                <a:gd name="T75" fmla="*/ 115 h 116"/>
                <a:gd name="T76" fmla="*/ 76 w 316"/>
                <a:gd name="T77" fmla="*/ 108 h 116"/>
                <a:gd name="T78" fmla="*/ 28 w 316"/>
                <a:gd name="T79" fmla="*/ 86 h 116"/>
                <a:gd name="T80" fmla="*/ 31 w 316"/>
                <a:gd name="T81" fmla="*/ 15 h 116"/>
                <a:gd name="T82" fmla="*/ 78 w 316"/>
                <a:gd name="T83" fmla="*/ 9 h 116"/>
                <a:gd name="T84" fmla="*/ 78 w 316"/>
                <a:gd name="T85" fmla="*/ 2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16" h="116">
                  <a:moveTo>
                    <a:pt x="236" y="114"/>
                  </a:moveTo>
                  <a:cubicBezTo>
                    <a:pt x="238" y="114"/>
                    <a:pt x="239" y="114"/>
                    <a:pt x="241" y="114"/>
                  </a:cubicBezTo>
                  <a:cubicBezTo>
                    <a:pt x="283" y="111"/>
                    <a:pt x="293" y="92"/>
                    <a:pt x="298" y="68"/>
                  </a:cubicBezTo>
                  <a:cubicBezTo>
                    <a:pt x="303" y="42"/>
                    <a:pt x="303" y="33"/>
                    <a:pt x="310" y="30"/>
                  </a:cubicBezTo>
                  <a:cubicBezTo>
                    <a:pt x="315" y="29"/>
                    <a:pt x="316" y="23"/>
                    <a:pt x="316" y="16"/>
                  </a:cubicBezTo>
                  <a:cubicBezTo>
                    <a:pt x="316" y="9"/>
                    <a:pt x="316" y="9"/>
                    <a:pt x="307" y="6"/>
                  </a:cubicBezTo>
                  <a:cubicBezTo>
                    <a:pt x="301" y="3"/>
                    <a:pt x="265" y="0"/>
                    <a:pt x="238" y="2"/>
                  </a:cubicBezTo>
                  <a:cubicBezTo>
                    <a:pt x="238" y="9"/>
                    <a:pt x="238" y="9"/>
                    <a:pt x="238" y="9"/>
                  </a:cubicBezTo>
                  <a:cubicBezTo>
                    <a:pt x="259" y="8"/>
                    <a:pt x="280" y="10"/>
                    <a:pt x="286" y="14"/>
                  </a:cubicBezTo>
                  <a:cubicBezTo>
                    <a:pt x="299" y="23"/>
                    <a:pt x="295" y="65"/>
                    <a:pt x="284" y="86"/>
                  </a:cubicBezTo>
                  <a:cubicBezTo>
                    <a:pt x="276" y="100"/>
                    <a:pt x="255" y="108"/>
                    <a:pt x="236" y="108"/>
                  </a:cubicBezTo>
                  <a:lnTo>
                    <a:pt x="236" y="114"/>
                  </a:lnTo>
                  <a:close/>
                  <a:moveTo>
                    <a:pt x="158" y="16"/>
                  </a:moveTo>
                  <a:cubicBezTo>
                    <a:pt x="149" y="16"/>
                    <a:pt x="111" y="5"/>
                    <a:pt x="84" y="3"/>
                  </a:cubicBezTo>
                  <a:cubicBezTo>
                    <a:pt x="82" y="2"/>
                    <a:pt x="80" y="2"/>
                    <a:pt x="78" y="2"/>
                  </a:cubicBezTo>
                  <a:cubicBezTo>
                    <a:pt x="78" y="9"/>
                    <a:pt x="78" y="9"/>
                    <a:pt x="78" y="9"/>
                  </a:cubicBezTo>
                  <a:cubicBezTo>
                    <a:pt x="100" y="10"/>
                    <a:pt x="122" y="15"/>
                    <a:pt x="130" y="27"/>
                  </a:cubicBezTo>
                  <a:cubicBezTo>
                    <a:pt x="143" y="46"/>
                    <a:pt x="120" y="93"/>
                    <a:pt x="99" y="103"/>
                  </a:cubicBezTo>
                  <a:cubicBezTo>
                    <a:pt x="93" y="107"/>
                    <a:pt x="85" y="108"/>
                    <a:pt x="76" y="108"/>
                  </a:cubicBezTo>
                  <a:cubicBezTo>
                    <a:pt x="76" y="115"/>
                    <a:pt x="76" y="115"/>
                    <a:pt x="76" y="115"/>
                  </a:cubicBezTo>
                  <a:cubicBezTo>
                    <a:pt x="112" y="115"/>
                    <a:pt x="126" y="89"/>
                    <a:pt x="130" y="80"/>
                  </a:cubicBezTo>
                  <a:cubicBezTo>
                    <a:pt x="138" y="64"/>
                    <a:pt x="137" y="41"/>
                    <a:pt x="157" y="41"/>
                  </a:cubicBezTo>
                  <a:cubicBezTo>
                    <a:pt x="178" y="41"/>
                    <a:pt x="175" y="63"/>
                    <a:pt x="183" y="80"/>
                  </a:cubicBezTo>
                  <a:cubicBezTo>
                    <a:pt x="187" y="88"/>
                    <a:pt x="199" y="116"/>
                    <a:pt x="236" y="114"/>
                  </a:cubicBezTo>
                  <a:cubicBezTo>
                    <a:pt x="236" y="108"/>
                    <a:pt x="236" y="108"/>
                    <a:pt x="236" y="108"/>
                  </a:cubicBezTo>
                  <a:cubicBezTo>
                    <a:pt x="227" y="108"/>
                    <a:pt x="218" y="106"/>
                    <a:pt x="212" y="103"/>
                  </a:cubicBezTo>
                  <a:cubicBezTo>
                    <a:pt x="192" y="93"/>
                    <a:pt x="172" y="46"/>
                    <a:pt x="186" y="27"/>
                  </a:cubicBezTo>
                  <a:cubicBezTo>
                    <a:pt x="194" y="15"/>
                    <a:pt x="216" y="10"/>
                    <a:pt x="238" y="9"/>
                  </a:cubicBezTo>
                  <a:cubicBezTo>
                    <a:pt x="238" y="2"/>
                    <a:pt x="238" y="2"/>
                    <a:pt x="238" y="2"/>
                  </a:cubicBezTo>
                  <a:cubicBezTo>
                    <a:pt x="237" y="2"/>
                    <a:pt x="235" y="2"/>
                    <a:pt x="233" y="2"/>
                  </a:cubicBezTo>
                  <a:cubicBezTo>
                    <a:pt x="209" y="4"/>
                    <a:pt x="180" y="15"/>
                    <a:pt x="158" y="16"/>
                  </a:cubicBezTo>
                  <a:close/>
                  <a:moveTo>
                    <a:pt x="78" y="2"/>
                  </a:moveTo>
                  <a:cubicBezTo>
                    <a:pt x="51" y="1"/>
                    <a:pt x="16" y="4"/>
                    <a:pt x="10" y="6"/>
                  </a:cubicBezTo>
                  <a:cubicBezTo>
                    <a:pt x="1" y="9"/>
                    <a:pt x="1" y="10"/>
                    <a:pt x="0" y="17"/>
                  </a:cubicBezTo>
                  <a:cubicBezTo>
                    <a:pt x="0" y="24"/>
                    <a:pt x="1" y="29"/>
                    <a:pt x="6" y="31"/>
                  </a:cubicBezTo>
                  <a:cubicBezTo>
                    <a:pt x="12" y="34"/>
                    <a:pt x="12" y="43"/>
                    <a:pt x="16" y="69"/>
                  </a:cubicBezTo>
                  <a:cubicBezTo>
                    <a:pt x="19" y="93"/>
                    <a:pt x="28" y="111"/>
                    <a:pt x="70" y="115"/>
                  </a:cubicBezTo>
                  <a:cubicBezTo>
                    <a:pt x="72" y="115"/>
                    <a:pt x="74" y="115"/>
                    <a:pt x="76" y="115"/>
                  </a:cubicBezTo>
                  <a:cubicBezTo>
                    <a:pt x="76" y="108"/>
                    <a:pt x="76" y="108"/>
                    <a:pt x="76" y="108"/>
                  </a:cubicBezTo>
                  <a:cubicBezTo>
                    <a:pt x="57" y="108"/>
                    <a:pt x="36" y="101"/>
                    <a:pt x="28" y="86"/>
                  </a:cubicBezTo>
                  <a:cubicBezTo>
                    <a:pt x="18" y="66"/>
                    <a:pt x="17" y="24"/>
                    <a:pt x="31" y="15"/>
                  </a:cubicBezTo>
                  <a:cubicBezTo>
                    <a:pt x="37" y="11"/>
                    <a:pt x="57" y="8"/>
                    <a:pt x="78" y="9"/>
                  </a:cubicBezTo>
                  <a:lnTo>
                    <a:pt x="78" y="2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24" name="Freeform 20">
              <a:extLst>
                <a:ext uri="{FF2B5EF4-FFF2-40B4-BE49-F238E27FC236}">
                  <a16:creationId xmlns:a16="http://schemas.microsoft.com/office/drawing/2014/main" id="{70DAAF23-B37E-43BF-9903-E7172AB10069}"/>
                </a:ext>
              </a:extLst>
            </p:cNvPr>
            <p:cNvSpPr/>
            <p:nvPr/>
          </p:nvSpPr>
          <p:spPr bwMode="auto">
            <a:xfrm>
              <a:off x="12547841" y="5686426"/>
              <a:ext cx="3175" cy="0"/>
            </a:xfrm>
            <a:custGeom>
              <a:avLst/>
              <a:gdLst>
                <a:gd name="T0" fmla="*/ 1 w 1"/>
                <a:gd name="T1" fmla="*/ 0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2479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25" name="Freeform 21">
              <a:extLst>
                <a:ext uri="{FF2B5EF4-FFF2-40B4-BE49-F238E27FC236}">
                  <a16:creationId xmlns:a16="http://schemas.microsoft.com/office/drawing/2014/main" id="{81017095-495D-4FDD-A439-F1FB2FCE0343}"/>
                </a:ext>
              </a:extLst>
            </p:cNvPr>
            <p:cNvSpPr/>
            <p:nvPr/>
          </p:nvSpPr>
          <p:spPr bwMode="auto">
            <a:xfrm>
              <a:off x="12277966" y="5313364"/>
              <a:ext cx="555625" cy="373063"/>
            </a:xfrm>
            <a:custGeom>
              <a:avLst/>
              <a:gdLst>
                <a:gd name="T0" fmla="*/ 148 w 148"/>
                <a:gd name="T1" fmla="*/ 0 h 99"/>
                <a:gd name="T2" fmla="*/ 72 w 148"/>
                <a:gd name="T3" fmla="*/ 97 h 99"/>
                <a:gd name="T4" fmla="*/ 0 w 148"/>
                <a:gd name="T5" fmla="*/ 0 h 99"/>
                <a:gd name="T6" fmla="*/ 0 w 148"/>
                <a:gd name="T7" fmla="*/ 2 h 99"/>
                <a:gd name="T8" fmla="*/ 72 w 148"/>
                <a:gd name="T9" fmla="*/ 99 h 99"/>
                <a:gd name="T10" fmla="*/ 73 w 148"/>
                <a:gd name="T11" fmla="*/ 99 h 99"/>
                <a:gd name="T12" fmla="*/ 148 w 148"/>
                <a:gd name="T13" fmla="*/ 2 h 99"/>
                <a:gd name="T14" fmla="*/ 148 w 148"/>
                <a:gd name="T15" fmla="*/ 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8" h="99">
                  <a:moveTo>
                    <a:pt x="148" y="0"/>
                  </a:moveTo>
                  <a:cubicBezTo>
                    <a:pt x="72" y="97"/>
                    <a:pt x="72" y="97"/>
                    <a:pt x="72" y="9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72" y="99"/>
                    <a:pt x="72" y="99"/>
                    <a:pt x="72" y="99"/>
                  </a:cubicBezTo>
                  <a:cubicBezTo>
                    <a:pt x="72" y="99"/>
                    <a:pt x="72" y="99"/>
                    <a:pt x="73" y="99"/>
                  </a:cubicBezTo>
                  <a:cubicBezTo>
                    <a:pt x="148" y="2"/>
                    <a:pt x="148" y="2"/>
                    <a:pt x="148" y="2"/>
                  </a:cubicBezTo>
                  <a:cubicBezTo>
                    <a:pt x="148" y="0"/>
                    <a:pt x="148" y="0"/>
                    <a:pt x="148" y="0"/>
                  </a:cubicBezTo>
                </a:path>
              </a:pathLst>
            </a:custGeom>
            <a:solidFill>
              <a:srgbClr val="E9CA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429169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4">
            <a:extLst>
              <a:ext uri="{FF2B5EF4-FFF2-40B4-BE49-F238E27FC236}">
                <a16:creationId xmlns:a16="http://schemas.microsoft.com/office/drawing/2014/main" id="{DE724406-B20D-4227-97A3-AC15772105E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3006" y="103492"/>
            <a:ext cx="7494309" cy="616082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58A64BC-4ED4-470C-8FF6-632840BE326A}"/>
              </a:ext>
            </a:extLst>
          </p:cNvPr>
          <p:cNvSpPr txBox="1"/>
          <p:nvPr/>
        </p:nvSpPr>
        <p:spPr>
          <a:xfrm>
            <a:off x="4706564" y="3017869"/>
            <a:ext cx="3650358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Giải</a:t>
            </a: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lao</a:t>
            </a:r>
          </a:p>
        </p:txBody>
      </p:sp>
    </p:spTree>
    <p:extLst>
      <p:ext uri="{BB962C8B-B14F-4D97-AF65-F5344CB8AC3E}">
        <p14:creationId xmlns:p14="http://schemas.microsoft.com/office/powerpoint/2010/main" val="6629840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2">
            <a:extLst>
              <a:ext uri="{FF2B5EF4-FFF2-40B4-BE49-F238E27FC236}">
                <a16:creationId xmlns:a16="http://schemas.microsoft.com/office/drawing/2014/main" id="{A0C6F085-8B3F-4826-B41E-B0148BC46D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31877" y="12324"/>
            <a:ext cx="6287678" cy="5763689"/>
          </a:xfrm>
          <a:prstGeom prst="rect">
            <a:avLst/>
          </a:prstGeom>
        </p:spPr>
      </p:pic>
      <p:pic>
        <p:nvPicPr>
          <p:cNvPr id="5" name="图片 8" descr="觅元素58b0fbac4bf92">
            <a:extLst>
              <a:ext uri="{FF2B5EF4-FFF2-40B4-BE49-F238E27FC236}">
                <a16:creationId xmlns:a16="http://schemas.microsoft.com/office/drawing/2014/main" id="{3DF46EFC-B41A-4190-9247-310014E46CD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4268" y="5071621"/>
            <a:ext cx="12170004" cy="136836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19F3C9C-17DD-4D8E-AB76-91C4115859BC}"/>
              </a:ext>
            </a:extLst>
          </p:cNvPr>
          <p:cNvSpPr txBox="1"/>
          <p:nvPr/>
        </p:nvSpPr>
        <p:spPr>
          <a:xfrm>
            <a:off x="6610870" y="1486588"/>
            <a:ext cx="47380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6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Tập đọc</a:t>
            </a:r>
            <a:r>
              <a:rPr kumimoji="0" lang="vi-VN" sz="7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pic>
        <p:nvPicPr>
          <p:cNvPr id="7" name="图片 91">
            <a:extLst>
              <a:ext uri="{FF2B5EF4-FFF2-40B4-BE49-F238E27FC236}">
                <a16:creationId xmlns:a16="http://schemas.microsoft.com/office/drawing/2014/main" id="{0488F72E-188B-46BD-95FA-2F37D05B96E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3871" y="2479249"/>
            <a:ext cx="3604628" cy="2971242"/>
          </a:xfrm>
          <a:prstGeom prst="rect">
            <a:avLst/>
          </a:prstGeom>
          <a:effectLst>
            <a:outerShdw blurRad="228600" dist="38100" dir="19800000" sx="102000" sy="102000" algn="tl" rotWithShape="0">
              <a:prstClr val="black">
                <a:alpha val="67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613082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576D24E-B9C6-4F70-9A25-A5E8BCCE475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12" t="5482" r="11330"/>
          <a:stretch/>
        </p:blipFill>
        <p:spPr>
          <a:xfrm>
            <a:off x="1056640" y="439271"/>
            <a:ext cx="9733280" cy="6418729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D8D2B3D6-9C7A-48AB-AEA8-21EE260CC00E}"/>
              </a:ext>
            </a:extLst>
          </p:cNvPr>
          <p:cNvCxnSpPr/>
          <p:nvPr/>
        </p:nvCxnSpPr>
        <p:spPr>
          <a:xfrm>
            <a:off x="5354918" y="1108038"/>
            <a:ext cx="173736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38299A2-69F7-4BE4-8948-3DE594C499BE}"/>
              </a:ext>
            </a:extLst>
          </p:cNvPr>
          <p:cNvCxnSpPr/>
          <p:nvPr/>
        </p:nvCxnSpPr>
        <p:spPr>
          <a:xfrm>
            <a:off x="4470400" y="3566160"/>
            <a:ext cx="105664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CDAD986-7063-49E4-80BF-8C005F2EEA17}"/>
              </a:ext>
            </a:extLst>
          </p:cNvPr>
          <p:cNvCxnSpPr/>
          <p:nvPr/>
        </p:nvCxnSpPr>
        <p:spPr>
          <a:xfrm>
            <a:off x="2529840" y="3921760"/>
            <a:ext cx="138176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FC86D22-84CC-4B5A-BDD7-4D3C1C9EFAF9}"/>
              </a:ext>
            </a:extLst>
          </p:cNvPr>
          <p:cNvCxnSpPr/>
          <p:nvPr/>
        </p:nvCxnSpPr>
        <p:spPr>
          <a:xfrm>
            <a:off x="6675120" y="4257040"/>
            <a:ext cx="188976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4" name="Oval 13">
            <a:extLst>
              <a:ext uri="{FF2B5EF4-FFF2-40B4-BE49-F238E27FC236}">
                <a16:creationId xmlns:a16="http://schemas.microsoft.com/office/drawing/2014/main" id="{4EE4FD46-60F4-4B1F-B8AC-BB0275F29B4A}"/>
              </a:ext>
            </a:extLst>
          </p:cNvPr>
          <p:cNvSpPr/>
          <p:nvPr/>
        </p:nvSpPr>
        <p:spPr>
          <a:xfrm>
            <a:off x="1524000" y="3215643"/>
            <a:ext cx="304800" cy="314957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UTM Avo" panose="02040603050506020204" pitchFamily="18" charset="0"/>
              </a:rPr>
              <a:t>1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886B0575-BCC3-4CC4-A683-E01A1276205E}"/>
              </a:ext>
            </a:extLst>
          </p:cNvPr>
          <p:cNvSpPr/>
          <p:nvPr/>
        </p:nvSpPr>
        <p:spPr>
          <a:xfrm>
            <a:off x="5527040" y="3058164"/>
            <a:ext cx="304800" cy="314957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UTM Avo" panose="02040603050506020204" pitchFamily="18" charset="0"/>
              </a:rPr>
              <a:t>2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AB6420AA-0DA8-4499-93FD-54736120A56C}"/>
              </a:ext>
            </a:extLst>
          </p:cNvPr>
          <p:cNvSpPr/>
          <p:nvPr/>
        </p:nvSpPr>
        <p:spPr>
          <a:xfrm>
            <a:off x="8808720" y="3058163"/>
            <a:ext cx="304800" cy="314957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UTM Avo" panose="02040603050506020204" pitchFamily="18" charset="0"/>
              </a:rPr>
              <a:t>3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9B640D65-C762-4EDB-AC91-C95A10406A05}"/>
              </a:ext>
            </a:extLst>
          </p:cNvPr>
          <p:cNvSpPr/>
          <p:nvPr/>
        </p:nvSpPr>
        <p:spPr>
          <a:xfrm>
            <a:off x="3830320" y="3479801"/>
            <a:ext cx="304800" cy="314957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UTM Avo" panose="02040603050506020204" pitchFamily="18" charset="0"/>
              </a:rPr>
              <a:t>4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0E750C38-A0F4-4FDE-BAF6-EDC5B0D85FA2}"/>
              </a:ext>
            </a:extLst>
          </p:cNvPr>
          <p:cNvSpPr/>
          <p:nvPr/>
        </p:nvSpPr>
        <p:spPr>
          <a:xfrm>
            <a:off x="6116320" y="3566160"/>
            <a:ext cx="304800" cy="314957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UTM Avo" panose="02040603050506020204" pitchFamily="18" charset="0"/>
              </a:rPr>
              <a:t>5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FF97D7DC-B83A-48BA-AA56-24093D9841FB}"/>
              </a:ext>
            </a:extLst>
          </p:cNvPr>
          <p:cNvSpPr/>
          <p:nvPr/>
        </p:nvSpPr>
        <p:spPr>
          <a:xfrm>
            <a:off x="1513840" y="3942083"/>
            <a:ext cx="304800" cy="314957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UTM Avo" panose="02040603050506020204" pitchFamily="18" charset="0"/>
              </a:rPr>
              <a:t>6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4BC1BDCD-74F5-4770-8A91-52D75636DDE4}"/>
              </a:ext>
            </a:extLst>
          </p:cNvPr>
          <p:cNvSpPr/>
          <p:nvPr/>
        </p:nvSpPr>
        <p:spPr>
          <a:xfrm>
            <a:off x="3332480" y="4114801"/>
            <a:ext cx="304800" cy="314957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UTM Avo" panose="02040603050506020204" pitchFamily="18" charset="0"/>
              </a:rPr>
              <a:t>7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526D1167-0162-4DC4-A244-3A368DAAE3C4}"/>
              </a:ext>
            </a:extLst>
          </p:cNvPr>
          <p:cNvSpPr/>
          <p:nvPr/>
        </p:nvSpPr>
        <p:spPr>
          <a:xfrm>
            <a:off x="5943600" y="4130041"/>
            <a:ext cx="304800" cy="314957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UTM Avo" panose="02040603050506020204" pitchFamily="18" charset="0"/>
              </a:rPr>
              <a:t>8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29376B1F-7A2F-4A24-AC66-7A0B3B3961E7}"/>
              </a:ext>
            </a:extLst>
          </p:cNvPr>
          <p:cNvSpPr/>
          <p:nvPr/>
        </p:nvSpPr>
        <p:spPr>
          <a:xfrm>
            <a:off x="8615680" y="4257040"/>
            <a:ext cx="304800" cy="314957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UTM Avo" panose="02040603050506020204" pitchFamily="18" charset="0"/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4199655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1" descr="31f7217a017c2d9a8a7bcbd9844c1629">
            <a:extLst>
              <a:ext uri="{FF2B5EF4-FFF2-40B4-BE49-F238E27FC236}">
                <a16:creationId xmlns:a16="http://schemas.microsoft.com/office/drawing/2014/main" id="{E4C27F98-F461-483D-B298-819FDFEFF46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69822" y="640684"/>
            <a:ext cx="8872990" cy="4387133"/>
          </a:xfrm>
          <a:prstGeom prst="rect">
            <a:avLst/>
          </a:prstGeom>
        </p:spPr>
      </p:pic>
      <p:pic>
        <p:nvPicPr>
          <p:cNvPr id="6" name="图片 8" descr="觅元素58b0fbac4bf92">
            <a:extLst>
              <a:ext uri="{FF2B5EF4-FFF2-40B4-BE49-F238E27FC236}">
                <a16:creationId xmlns:a16="http://schemas.microsoft.com/office/drawing/2014/main" id="{550D6546-B9D5-4A11-82A4-F34FA21F5BF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120" y="3429000"/>
            <a:ext cx="12181132" cy="3197635"/>
          </a:xfrm>
          <a:prstGeom prst="rect">
            <a:avLst/>
          </a:prstGeom>
        </p:spPr>
      </p:pic>
      <p:pic>
        <p:nvPicPr>
          <p:cNvPr id="7" name="图片 15" descr="a05684f714522ad77246dba9447411ba">
            <a:extLst>
              <a:ext uri="{FF2B5EF4-FFF2-40B4-BE49-F238E27FC236}">
                <a16:creationId xmlns:a16="http://schemas.microsoft.com/office/drawing/2014/main" id="{DF481CFE-6CC8-49A4-A839-3CFE1415608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13122" y="3784312"/>
            <a:ext cx="3289953" cy="2733702"/>
          </a:xfrm>
          <a:prstGeom prst="rect">
            <a:avLst/>
          </a:prstGeom>
        </p:spPr>
      </p:pic>
      <p:pic>
        <p:nvPicPr>
          <p:cNvPr id="9" name="图片 3" descr="fc85f2a324e3c42c2067966f589847df">
            <a:extLst>
              <a:ext uri="{FF2B5EF4-FFF2-40B4-BE49-F238E27FC236}">
                <a16:creationId xmlns:a16="http://schemas.microsoft.com/office/drawing/2014/main" id="{F33F0A87-210B-4834-8C16-DC195B6065A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888115" y="4986498"/>
            <a:ext cx="3406140" cy="151211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FA130C2-4675-4822-86A2-5910DCF635BF}"/>
              </a:ext>
            </a:extLst>
          </p:cNvPr>
          <p:cNvSpPr txBox="1"/>
          <p:nvPr/>
        </p:nvSpPr>
        <p:spPr>
          <a:xfrm>
            <a:off x="3620363" y="1660838"/>
            <a:ext cx="709186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8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Tìm hiểu bài </a:t>
            </a:r>
            <a:endParaRPr kumimoji="0" lang="en-US" sz="8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23981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15A5FCA-481D-4F6A-AF48-5123A0E1DD86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81" t="16054" r="7096" b="13714"/>
          <a:stretch/>
        </p:blipFill>
        <p:spPr>
          <a:xfrm>
            <a:off x="642936" y="1293346"/>
            <a:ext cx="10906125" cy="3738563"/>
          </a:xfr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2A95E620-CC23-4E48-A104-1FE6650E91A2}"/>
              </a:ext>
            </a:extLst>
          </p:cNvPr>
          <p:cNvCxnSpPr/>
          <p:nvPr/>
        </p:nvCxnSpPr>
        <p:spPr>
          <a:xfrm>
            <a:off x="5110480" y="2905760"/>
            <a:ext cx="985519" cy="92456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6BAE6D26-81C8-4A2C-8A86-4D662546296B}"/>
              </a:ext>
            </a:extLst>
          </p:cNvPr>
          <p:cNvCxnSpPr/>
          <p:nvPr/>
        </p:nvCxnSpPr>
        <p:spPr>
          <a:xfrm flipV="1">
            <a:off x="5110480" y="2794000"/>
            <a:ext cx="985519" cy="94488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4879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2">
            <a:extLst>
              <a:ext uri="{FF2B5EF4-FFF2-40B4-BE49-F238E27FC236}">
                <a16:creationId xmlns:a16="http://schemas.microsoft.com/office/drawing/2014/main" id="{EBC732F1-4B38-4B34-9702-9ADDF4FEBE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19554" y="85191"/>
            <a:ext cx="4376446" cy="5762509"/>
          </a:xfrm>
          <a:prstGeom prst="rect">
            <a:avLst/>
          </a:prstGeom>
        </p:spPr>
      </p:pic>
      <p:pic>
        <p:nvPicPr>
          <p:cNvPr id="5" name="图片 8" descr="觅元素58b0fbac4bf92">
            <a:extLst>
              <a:ext uri="{FF2B5EF4-FFF2-40B4-BE49-F238E27FC236}">
                <a16:creationId xmlns:a16="http://schemas.microsoft.com/office/drawing/2014/main" id="{39A56203-F30D-412E-A3BD-370D2954FD2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023" y="5622865"/>
            <a:ext cx="6578221" cy="882435"/>
          </a:xfrm>
          <a:prstGeom prst="rect">
            <a:avLst/>
          </a:prstGeom>
        </p:spPr>
      </p:pic>
      <p:pic>
        <p:nvPicPr>
          <p:cNvPr id="6" name="Picture 5" descr="Phim Hoạt Hình Học Sinh Học Sinh Cậu Bé, Phim Hoạt Hình, Nhà, Suốt ...">
            <a:extLst>
              <a:ext uri="{FF2B5EF4-FFF2-40B4-BE49-F238E27FC236}">
                <a16:creationId xmlns:a16="http://schemas.microsoft.com/office/drawing/2014/main" id="{5AB72EEF-5D8B-4E39-8F23-6345D9F61E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187" b="96250" l="9844" r="91719">
                        <a14:foregroundMark x1="42031" y1="53125" x2="71406" y2="82500"/>
                        <a14:foregroundMark x1="64219" y1="50469" x2="36094" y2="79219"/>
                        <a14:foregroundMark x1="46563" y1="49063" x2="57031" y2="49844"/>
                        <a14:foregroundMark x1="39375" y1="53125" x2="40000" y2="576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3145" y="1096490"/>
            <a:ext cx="5770177" cy="4751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C64EB4B-473A-49D6-822D-C51301BDE77D}"/>
              </a:ext>
            </a:extLst>
          </p:cNvPr>
          <p:cNvSpPr txBox="1"/>
          <p:nvPr/>
        </p:nvSpPr>
        <p:spPr>
          <a:xfrm>
            <a:off x="2386267" y="1774272"/>
            <a:ext cx="32362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Tập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vi-VN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viết 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43053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24DBCEF-5EDD-498F-93B5-87635AC9DF1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88" t="36212" r="21606" b="31790"/>
          <a:stretch/>
        </p:blipFill>
        <p:spPr>
          <a:xfrm>
            <a:off x="142240" y="1869440"/>
            <a:ext cx="11338559" cy="279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74360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FF4B7E0-10D1-442B-985B-AF9C98506DA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55" r="17934"/>
          <a:stretch/>
        </p:blipFill>
        <p:spPr bwMode="auto">
          <a:xfrm>
            <a:off x="1860537" y="1244338"/>
            <a:ext cx="8470925" cy="497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9FA5DAA-5AD3-4647-8B28-BD1BD4E6E242}"/>
              </a:ext>
            </a:extLst>
          </p:cNvPr>
          <p:cNvSpPr txBox="1"/>
          <p:nvPr/>
        </p:nvSpPr>
        <p:spPr>
          <a:xfrm>
            <a:off x="3219570" y="2676318"/>
            <a:ext cx="203315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0" b="1" dirty="0" err="1">
                <a:solidFill>
                  <a:prstClr val="white"/>
                </a:solidFill>
                <a:latin typeface="HP001 4 hàng" panose="020B0603050302020204" pitchFamily="34" charset="0"/>
              </a:rPr>
              <a:t>ua</a:t>
            </a:r>
            <a:endParaRPr kumimoji="0" lang="en-US" sz="1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C00042B-CE93-4AE0-9A20-58B619E97EF1}"/>
              </a:ext>
            </a:extLst>
          </p:cNvPr>
          <p:cNvSpPr txBox="1"/>
          <p:nvPr/>
        </p:nvSpPr>
        <p:spPr>
          <a:xfrm>
            <a:off x="6185054" y="2676318"/>
            <a:ext cx="305833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0" b="1" dirty="0" err="1">
                <a:solidFill>
                  <a:prstClr val="white"/>
                </a:solidFill>
                <a:latin typeface="HP001 4 hàng" panose="020B0603050302020204" pitchFamily="34" charset="0"/>
              </a:rPr>
              <a:t>cua</a:t>
            </a:r>
            <a:endParaRPr kumimoji="0" lang="en-US" sz="1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2465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FF4B7E0-10D1-442B-985B-AF9C98506DA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55" r="17934"/>
          <a:stretch/>
        </p:blipFill>
        <p:spPr bwMode="auto">
          <a:xfrm>
            <a:off x="1860537" y="1244338"/>
            <a:ext cx="8470925" cy="497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9FA5DAA-5AD3-4647-8B28-BD1BD4E6E242}"/>
              </a:ext>
            </a:extLst>
          </p:cNvPr>
          <p:cNvSpPr txBox="1"/>
          <p:nvPr/>
        </p:nvSpPr>
        <p:spPr>
          <a:xfrm>
            <a:off x="3219570" y="2676318"/>
            <a:ext cx="187741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0" b="1" noProof="0" dirty="0" err="1">
                <a:solidFill>
                  <a:prstClr val="white"/>
                </a:solidFill>
                <a:latin typeface="HP001 4 hàng" panose="020B0603050302020204" pitchFamily="34" charset="0"/>
              </a:rPr>
              <a:t>ưa</a:t>
            </a:r>
            <a:endParaRPr kumimoji="0" lang="en-US" sz="1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C00042B-CE93-4AE0-9A20-58B619E97EF1}"/>
              </a:ext>
            </a:extLst>
          </p:cNvPr>
          <p:cNvSpPr txBox="1"/>
          <p:nvPr/>
        </p:nvSpPr>
        <p:spPr>
          <a:xfrm>
            <a:off x="6185054" y="2676318"/>
            <a:ext cx="374126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0" b="1" dirty="0" err="1">
                <a:solidFill>
                  <a:prstClr val="white"/>
                </a:solidFill>
                <a:latin typeface="HP001 4 hàng" panose="020B0603050302020204" pitchFamily="34" charset="0"/>
              </a:rPr>
              <a:t>ngựa</a:t>
            </a:r>
            <a:endParaRPr kumimoji="0" lang="en-US" sz="1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3825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615BB7D-11F1-46F5-8794-D13314CBE5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1279" y="854961"/>
            <a:ext cx="9149442" cy="5363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D37B0EB-45BB-45BF-BD76-A5F2D0277593}"/>
              </a:ext>
            </a:extLst>
          </p:cNvPr>
          <p:cNvSpPr/>
          <p:nvPr/>
        </p:nvSpPr>
        <p:spPr>
          <a:xfrm>
            <a:off x="4787400" y="2790564"/>
            <a:ext cx="268092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74736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UTM Avo" panose="02040603050506020204" pitchFamily="18" charset="0"/>
              </a:rPr>
              <a:t>Trò</a:t>
            </a:r>
            <a:r>
              <a:rPr lang="en-US" sz="4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74736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sz="48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74736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UTM Avo" panose="02040603050506020204" pitchFamily="18" charset="0"/>
              </a:rPr>
              <a:t>chơi</a:t>
            </a:r>
            <a:endParaRPr lang="en-US" sz="48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074736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UTM Avo" panose="020406030505060202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2BDE56F-0EF1-483A-ACDB-4B5A1F166C0C}"/>
              </a:ext>
            </a:extLst>
          </p:cNvPr>
          <p:cNvSpPr/>
          <p:nvPr/>
        </p:nvSpPr>
        <p:spPr>
          <a:xfrm>
            <a:off x="4302046" y="3536575"/>
            <a:ext cx="3874779" cy="7848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500" b="1" dirty="0">
                <a:ln/>
                <a:solidFill>
                  <a:srgbClr val="DD4B49"/>
                </a:solidFill>
                <a:latin typeface="UTM Avo" panose="02040603050506020204" pitchFamily="18" charset="0"/>
              </a:rPr>
              <a:t>Ong </a:t>
            </a:r>
            <a:r>
              <a:rPr lang="en-US" sz="4500" b="1" dirty="0" err="1">
                <a:ln/>
                <a:solidFill>
                  <a:srgbClr val="DD4B49"/>
                </a:solidFill>
                <a:latin typeface="UTM Avo" panose="02040603050506020204" pitchFamily="18" charset="0"/>
              </a:rPr>
              <a:t>tìm</a:t>
            </a:r>
            <a:r>
              <a:rPr lang="en-US" sz="4500" b="1" dirty="0">
                <a:ln/>
                <a:solidFill>
                  <a:srgbClr val="DD4B49"/>
                </a:solidFill>
                <a:latin typeface="UTM Avo" panose="02040603050506020204" pitchFamily="18" charset="0"/>
              </a:rPr>
              <a:t> </a:t>
            </a:r>
            <a:r>
              <a:rPr lang="en-US" sz="4500" b="1" dirty="0" err="1">
                <a:ln/>
                <a:solidFill>
                  <a:srgbClr val="DD4B49"/>
                </a:solidFill>
                <a:latin typeface="UTM Avo" panose="02040603050506020204" pitchFamily="18" charset="0"/>
              </a:rPr>
              <a:t>hoa</a:t>
            </a:r>
            <a:endParaRPr lang="en-US" sz="4500" b="1" cap="none" spc="0" dirty="0">
              <a:ln/>
              <a:solidFill>
                <a:srgbClr val="DD4B49"/>
              </a:solidFill>
              <a:effectLst/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18380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A02DA30-0A75-44E5-94E0-8AF486FC90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2771" y="433238"/>
            <a:ext cx="12139379" cy="6425291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CFFF23B3-C9AF-487E-BB80-6000AE74312D}"/>
              </a:ext>
            </a:extLst>
          </p:cNvPr>
          <p:cNvSpPr/>
          <p:nvPr/>
        </p:nvSpPr>
        <p:spPr>
          <a:xfrm>
            <a:off x="1912256" y="4093221"/>
            <a:ext cx="1442357" cy="685800"/>
          </a:xfrm>
          <a:prstGeom prst="roundRect">
            <a:avLst/>
          </a:prstGeom>
          <a:solidFill>
            <a:srgbClr val="010A5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UTM Avo" panose="020406030505060202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E561E32-6313-4E01-851E-61233411006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179" y="4436121"/>
            <a:ext cx="2628560" cy="262856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0FAD26D7-1E39-45A3-A5C3-0A6989FB98D8}"/>
              </a:ext>
            </a:extLst>
          </p:cNvPr>
          <p:cNvSpPr/>
          <p:nvPr/>
        </p:nvSpPr>
        <p:spPr>
          <a:xfrm>
            <a:off x="2100441" y="3972945"/>
            <a:ext cx="1063113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AEDF0"/>
                </a:solidFill>
                <a:latin typeface="UTM Avo" panose="02040603050506020204" pitchFamily="18" charset="0"/>
              </a:rPr>
              <a:t>u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F583DF8-D4F8-454A-B454-18B5CEFD6BD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8398" y="4411715"/>
            <a:ext cx="2628560" cy="2628560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2CB35F50-2627-4AE8-BF52-88F8CDDB206D}"/>
              </a:ext>
            </a:extLst>
          </p:cNvPr>
          <p:cNvSpPr/>
          <p:nvPr/>
        </p:nvSpPr>
        <p:spPr>
          <a:xfrm>
            <a:off x="8070184" y="4088536"/>
            <a:ext cx="1442357" cy="685800"/>
          </a:xfrm>
          <a:prstGeom prst="roundRect">
            <a:avLst/>
          </a:prstGeom>
          <a:solidFill>
            <a:srgbClr val="010A5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UTM Avo" panose="020406030505060202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9458AF6-566E-4D00-8450-711A1334B009}"/>
              </a:ext>
            </a:extLst>
          </p:cNvPr>
          <p:cNvSpPr/>
          <p:nvPr/>
        </p:nvSpPr>
        <p:spPr>
          <a:xfrm>
            <a:off x="8538396" y="3996217"/>
            <a:ext cx="57419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AF1F3"/>
                </a:solidFill>
                <a:latin typeface="UTM Avo" panose="02040603050506020204" pitchFamily="18" charset="0"/>
              </a:rPr>
              <a:t>ư</a:t>
            </a:r>
            <a:endParaRPr lang="en-US" sz="48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AF1F3"/>
              </a:solidFill>
              <a:latin typeface="UTM Avo" panose="02040603050506020204" pitchFamily="18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89FE0D8-E58C-4202-A583-2893CE7CB7AF}"/>
              </a:ext>
            </a:extLst>
          </p:cNvPr>
          <p:cNvGrpSpPr/>
          <p:nvPr/>
        </p:nvGrpSpPr>
        <p:grpSpPr>
          <a:xfrm>
            <a:off x="1200407" y="1029158"/>
            <a:ext cx="2477849" cy="2135045"/>
            <a:chOff x="1190211" y="968198"/>
            <a:chExt cx="2477849" cy="2135045"/>
          </a:xfrm>
        </p:grpSpPr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16CE43BE-9C96-479A-9EF0-5FFBC8518199}"/>
                </a:ext>
              </a:extLst>
            </p:cNvPr>
            <p:cNvGrpSpPr/>
            <p:nvPr/>
          </p:nvGrpSpPr>
          <p:grpSpPr>
            <a:xfrm>
              <a:off x="1644984" y="2570110"/>
              <a:ext cx="2023076" cy="533133"/>
              <a:chOff x="1453243" y="2232043"/>
              <a:chExt cx="2205198" cy="609128"/>
            </a:xfrm>
          </p:grpSpPr>
          <p:sp>
            <p:nvSpPr>
              <p:cNvPr id="18" name="Rectangle: Rounded Corners 17">
                <a:extLst>
                  <a:ext uri="{FF2B5EF4-FFF2-40B4-BE49-F238E27FC236}">
                    <a16:creationId xmlns:a16="http://schemas.microsoft.com/office/drawing/2014/main" id="{490B5910-8221-4B1E-A3B1-EEEA38157E42}"/>
                  </a:ext>
                </a:extLst>
              </p:cNvPr>
              <p:cNvSpPr/>
              <p:nvPr/>
            </p:nvSpPr>
            <p:spPr>
              <a:xfrm>
                <a:off x="1453243" y="2280959"/>
                <a:ext cx="1808849" cy="560212"/>
              </a:xfrm>
              <a:prstGeom prst="roundRect">
                <a:avLst/>
              </a:prstGeom>
              <a:solidFill>
                <a:srgbClr val="2F4D6E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UTM Avo" panose="02040603050506020204" pitchFamily="18" charset="0"/>
                </a:endParaRPr>
              </a:p>
            </p:txBody>
          </p:sp>
          <p:sp>
            <p:nvSpPr>
              <p:cNvPr id="19" name="TextBox 18">
                <a:hlinkClick r:id="" action="ppaction://noaction">
                  <a:snd r:embed="rId5" name="applause.wav"/>
                </a:hlinkClick>
                <a:extLst>
                  <a:ext uri="{FF2B5EF4-FFF2-40B4-BE49-F238E27FC236}">
                    <a16:creationId xmlns:a16="http://schemas.microsoft.com/office/drawing/2014/main" id="{220B6B53-C9B0-4F3B-9D0E-C28B30BF4E7A}"/>
                  </a:ext>
                </a:extLst>
              </p:cNvPr>
              <p:cNvSpPr txBox="1"/>
              <p:nvPr/>
            </p:nvSpPr>
            <p:spPr>
              <a:xfrm>
                <a:off x="1657218" y="2232043"/>
                <a:ext cx="2001223" cy="5978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err="1">
                    <a:solidFill>
                      <a:srgbClr val="DADDFC"/>
                    </a:solidFill>
                    <a:latin typeface="UTM Avo" panose="02040603050506020204" pitchFamily="18" charset="0"/>
                  </a:rPr>
                  <a:t>đu</a:t>
                </a:r>
                <a:r>
                  <a:rPr lang="en-US" sz="2800" dirty="0">
                    <a:solidFill>
                      <a:srgbClr val="DADDFC"/>
                    </a:solidFill>
                    <a:latin typeface="UTM Avo" panose="02040603050506020204" pitchFamily="18" charset="0"/>
                  </a:rPr>
                  <a:t> </a:t>
                </a:r>
                <a:r>
                  <a:rPr lang="en-US" sz="2800" dirty="0" err="1">
                    <a:solidFill>
                      <a:srgbClr val="DADDFC"/>
                    </a:solidFill>
                    <a:latin typeface="UTM Avo" panose="02040603050506020204" pitchFamily="18" charset="0"/>
                  </a:rPr>
                  <a:t>đủ</a:t>
                </a:r>
                <a:endParaRPr lang="en-US" sz="2800" dirty="0">
                  <a:solidFill>
                    <a:srgbClr val="DADDFC"/>
                  </a:solidFill>
                  <a:latin typeface="UTM Avo" panose="02040603050506020204" pitchFamily="18" charset="0"/>
                </a:endParaRPr>
              </a:p>
            </p:txBody>
          </p:sp>
        </p:grpSp>
        <p:pic>
          <p:nvPicPr>
            <p:cNvPr id="10" name="Picture 9" descr="A picture containing text, vector graphics&#10;&#10;Description automatically generated">
              <a:extLst>
                <a:ext uri="{FF2B5EF4-FFF2-40B4-BE49-F238E27FC236}">
                  <a16:creationId xmlns:a16="http://schemas.microsoft.com/office/drawing/2014/main" id="{B5400907-9D17-487E-B903-D6AB327CEC6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0211" y="968198"/>
              <a:ext cx="2193471" cy="1712072"/>
            </a:xfrm>
            <a:prstGeom prst="rect">
              <a:avLst/>
            </a:prstGeom>
          </p:spPr>
        </p:pic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B3738513-0447-431A-B7BC-DC87316A69B8}"/>
              </a:ext>
            </a:extLst>
          </p:cNvPr>
          <p:cNvGrpSpPr/>
          <p:nvPr/>
        </p:nvGrpSpPr>
        <p:grpSpPr>
          <a:xfrm>
            <a:off x="3419143" y="846185"/>
            <a:ext cx="2193471" cy="2023238"/>
            <a:chOff x="3374829" y="717528"/>
            <a:chExt cx="2193471" cy="2023238"/>
          </a:xfrm>
        </p:grpSpPr>
        <p:sp>
          <p:nvSpPr>
            <p:cNvPr id="20" name="Rectangle: Rounded Corners 19">
              <a:hlinkClick r:id="" action="ppaction://noaction">
                <a:snd r:embed="rId5" name="applause.wav"/>
              </a:hlinkClick>
              <a:extLst>
                <a:ext uri="{FF2B5EF4-FFF2-40B4-BE49-F238E27FC236}">
                  <a16:creationId xmlns:a16="http://schemas.microsoft.com/office/drawing/2014/main" id="{0E954464-4E5C-4599-94BE-CDB1CF4C3836}"/>
                </a:ext>
              </a:extLst>
            </p:cNvPr>
            <p:cNvSpPr/>
            <p:nvPr/>
          </p:nvSpPr>
          <p:spPr>
            <a:xfrm>
              <a:off x="3758218" y="2265341"/>
              <a:ext cx="1616300" cy="461648"/>
            </a:xfrm>
            <a:prstGeom prst="roundRect">
              <a:avLst/>
            </a:prstGeom>
            <a:solidFill>
              <a:srgbClr val="2F4D6E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UTM Avo" panose="02040603050506020204" pitchFamily="18" charset="0"/>
              </a:endParaRPr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F462D5FC-D039-4E2B-AA7E-CCF55E6B62FB}"/>
                </a:ext>
              </a:extLst>
            </p:cNvPr>
            <p:cNvGrpSpPr/>
            <p:nvPr/>
          </p:nvGrpSpPr>
          <p:grpSpPr>
            <a:xfrm>
              <a:off x="3374829" y="717528"/>
              <a:ext cx="2193471" cy="2023238"/>
              <a:chOff x="3302217" y="1336855"/>
              <a:chExt cx="2193471" cy="2023238"/>
            </a:xfrm>
          </p:grpSpPr>
          <p:sp>
            <p:nvSpPr>
              <p:cNvPr id="21" name="TextBox 20">
                <a:hlinkClick r:id="" action="ppaction://noaction">
                  <a:snd r:embed="rId5" name="applause.wav"/>
                </a:hlinkClick>
                <a:extLst>
                  <a:ext uri="{FF2B5EF4-FFF2-40B4-BE49-F238E27FC236}">
                    <a16:creationId xmlns:a16="http://schemas.microsoft.com/office/drawing/2014/main" id="{815389EC-37A0-42D1-8292-42B8B6326C8E}"/>
                  </a:ext>
                </a:extLst>
              </p:cNvPr>
              <p:cNvSpPr txBox="1"/>
              <p:nvPr/>
            </p:nvSpPr>
            <p:spPr>
              <a:xfrm>
                <a:off x="3648638" y="2836873"/>
                <a:ext cx="168204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solidFill>
                      <a:srgbClr val="DADDFC"/>
                    </a:solidFill>
                    <a:latin typeface="UTM Avo" panose="02040603050506020204" pitchFamily="18" charset="0"/>
                  </a:rPr>
                  <a:t>   </a:t>
                </a:r>
                <a:r>
                  <a:rPr lang="en-US" sz="2800" dirty="0" err="1">
                    <a:solidFill>
                      <a:srgbClr val="DADDFC"/>
                    </a:solidFill>
                    <a:latin typeface="UTM Avo" panose="02040603050506020204" pitchFamily="18" charset="0"/>
                  </a:rPr>
                  <a:t>tu</a:t>
                </a:r>
                <a:r>
                  <a:rPr lang="en-US" sz="2800" dirty="0">
                    <a:solidFill>
                      <a:srgbClr val="DADDFC"/>
                    </a:solidFill>
                    <a:latin typeface="UTM Avo" panose="02040603050506020204" pitchFamily="18" charset="0"/>
                  </a:rPr>
                  <a:t> </a:t>
                </a:r>
                <a:r>
                  <a:rPr lang="en-US" sz="2800" dirty="0" err="1">
                    <a:solidFill>
                      <a:srgbClr val="DADDFC"/>
                    </a:solidFill>
                    <a:latin typeface="UTM Avo" panose="02040603050506020204" pitchFamily="18" charset="0"/>
                  </a:rPr>
                  <a:t>hú</a:t>
                </a:r>
                <a:endParaRPr lang="en-US" sz="2800" dirty="0">
                  <a:solidFill>
                    <a:srgbClr val="DADDFC"/>
                  </a:solidFill>
                  <a:latin typeface="UTM Avo" panose="02040603050506020204" pitchFamily="18" charset="0"/>
                </a:endParaRPr>
              </a:p>
            </p:txBody>
          </p:sp>
          <p:pic>
            <p:nvPicPr>
              <p:cNvPr id="33" name="Picture 32" descr="A picture containing text, vector graphics&#10;&#10;Description automatically generated">
                <a:extLst>
                  <a:ext uri="{FF2B5EF4-FFF2-40B4-BE49-F238E27FC236}">
                    <a16:creationId xmlns:a16="http://schemas.microsoft.com/office/drawing/2014/main" id="{F64BFC53-4DE7-40CF-9291-07EA5C32791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302217" y="1336855"/>
                <a:ext cx="2193471" cy="1712072"/>
              </a:xfrm>
              <a:prstGeom prst="rect">
                <a:avLst/>
              </a:prstGeom>
            </p:spPr>
          </p:pic>
        </p:grp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B0F4F11E-7047-48DF-AF83-EFAC78199B82}"/>
              </a:ext>
            </a:extLst>
          </p:cNvPr>
          <p:cNvGrpSpPr/>
          <p:nvPr/>
        </p:nvGrpSpPr>
        <p:grpSpPr>
          <a:xfrm>
            <a:off x="9876566" y="1359652"/>
            <a:ext cx="2268869" cy="2074862"/>
            <a:chOff x="9876566" y="1359652"/>
            <a:chExt cx="2268869" cy="2074862"/>
          </a:xfrm>
        </p:grpSpPr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id="{2D55798C-3455-4927-8B1A-18A8A72407B5}"/>
                </a:ext>
              </a:extLst>
            </p:cNvPr>
            <p:cNvSpPr/>
            <p:nvPr/>
          </p:nvSpPr>
          <p:spPr>
            <a:xfrm>
              <a:off x="10256958" y="2869423"/>
              <a:ext cx="1759938" cy="565091"/>
            </a:xfrm>
            <a:prstGeom prst="roundRect">
              <a:avLst/>
            </a:prstGeom>
            <a:solidFill>
              <a:srgbClr val="2F4D6E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UTM Avo" panose="02040603050506020204" pitchFamily="18" charset="0"/>
              </a:endParaRPr>
            </a:p>
          </p:txBody>
        </p: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F7A45F13-EC7A-4693-BA93-3294D954DF52}"/>
                </a:ext>
              </a:extLst>
            </p:cNvPr>
            <p:cNvGrpSpPr/>
            <p:nvPr/>
          </p:nvGrpSpPr>
          <p:grpSpPr>
            <a:xfrm>
              <a:off x="9876566" y="1359652"/>
              <a:ext cx="2268869" cy="2038606"/>
              <a:chOff x="9876566" y="1359652"/>
              <a:chExt cx="2268869" cy="2038606"/>
            </a:xfrm>
          </p:grpSpPr>
          <p:sp>
            <p:nvSpPr>
              <p:cNvPr id="25" name="TextBox 24">
                <a:hlinkClick r:id="" action="ppaction://noaction">
                  <a:snd r:embed="rId5" name="applause.wav"/>
                </a:hlinkClick>
                <a:extLst>
                  <a:ext uri="{FF2B5EF4-FFF2-40B4-BE49-F238E27FC236}">
                    <a16:creationId xmlns:a16="http://schemas.microsoft.com/office/drawing/2014/main" id="{9B4B5C9C-0873-4CDC-B946-EA57C3C10E3A}"/>
                  </a:ext>
                </a:extLst>
              </p:cNvPr>
              <p:cNvSpPr txBox="1"/>
              <p:nvPr/>
            </p:nvSpPr>
            <p:spPr>
              <a:xfrm>
                <a:off x="10385497" y="2875038"/>
                <a:ext cx="175993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solidFill>
                      <a:srgbClr val="DADDFC"/>
                    </a:solidFill>
                    <a:latin typeface="UTM Avo" panose="02040603050506020204" pitchFamily="18" charset="0"/>
                  </a:rPr>
                  <a:t>  </a:t>
                </a:r>
                <a:r>
                  <a:rPr lang="en-US" sz="2800" dirty="0" err="1">
                    <a:solidFill>
                      <a:srgbClr val="DADDFC"/>
                    </a:solidFill>
                    <a:latin typeface="UTM Avo" panose="02040603050506020204" pitchFamily="18" charset="0"/>
                  </a:rPr>
                  <a:t>cử</a:t>
                </a:r>
                <a:r>
                  <a:rPr lang="en-US" sz="2800" dirty="0">
                    <a:solidFill>
                      <a:srgbClr val="DADDFC"/>
                    </a:solidFill>
                    <a:latin typeface="UTM Avo" panose="02040603050506020204" pitchFamily="18" charset="0"/>
                  </a:rPr>
                  <a:t> </a:t>
                </a:r>
                <a:r>
                  <a:rPr lang="en-US" sz="2800" dirty="0" err="1">
                    <a:solidFill>
                      <a:srgbClr val="DADDFC"/>
                    </a:solidFill>
                    <a:latin typeface="UTM Avo" panose="02040603050506020204" pitchFamily="18" charset="0"/>
                  </a:rPr>
                  <a:t>tạ</a:t>
                </a:r>
                <a:endParaRPr lang="en-US" sz="2800" dirty="0">
                  <a:solidFill>
                    <a:srgbClr val="DADDFC"/>
                  </a:solidFill>
                  <a:latin typeface="UTM Avo" panose="02040603050506020204" pitchFamily="18" charset="0"/>
                </a:endParaRPr>
              </a:p>
            </p:txBody>
          </p:sp>
          <p:pic>
            <p:nvPicPr>
              <p:cNvPr id="41" name="Picture 40" descr="A picture containing text, vector graphics&#10;&#10;Description automatically generated">
                <a:extLst>
                  <a:ext uri="{FF2B5EF4-FFF2-40B4-BE49-F238E27FC236}">
                    <a16:creationId xmlns:a16="http://schemas.microsoft.com/office/drawing/2014/main" id="{9B3512EC-82E7-4057-860F-BFA22D746AD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876566" y="1359652"/>
                <a:ext cx="2193471" cy="1712072"/>
              </a:xfrm>
              <a:prstGeom prst="rect">
                <a:avLst/>
              </a:prstGeom>
            </p:spPr>
          </p:pic>
        </p:grp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D6B8EDD6-3677-4542-847D-C9E6C9B7534B}"/>
              </a:ext>
            </a:extLst>
          </p:cNvPr>
          <p:cNvGrpSpPr/>
          <p:nvPr/>
        </p:nvGrpSpPr>
        <p:grpSpPr>
          <a:xfrm>
            <a:off x="7705739" y="812553"/>
            <a:ext cx="2347802" cy="2021137"/>
            <a:chOff x="7223631" y="1127928"/>
            <a:chExt cx="2347802" cy="2021137"/>
          </a:xfrm>
        </p:grpSpPr>
        <p:sp>
          <p:nvSpPr>
            <p:cNvPr id="27" name="Rectangle: Rounded Corners 26">
              <a:extLst>
                <a:ext uri="{FF2B5EF4-FFF2-40B4-BE49-F238E27FC236}">
                  <a16:creationId xmlns:a16="http://schemas.microsoft.com/office/drawing/2014/main" id="{7A1ABBE5-1BA2-4344-B0E4-3D4F81EA1F9D}"/>
                </a:ext>
              </a:extLst>
            </p:cNvPr>
            <p:cNvSpPr/>
            <p:nvPr/>
          </p:nvSpPr>
          <p:spPr>
            <a:xfrm>
              <a:off x="7629034" y="2664994"/>
              <a:ext cx="1759938" cy="464459"/>
            </a:xfrm>
            <a:prstGeom prst="roundRect">
              <a:avLst/>
            </a:prstGeom>
            <a:solidFill>
              <a:srgbClr val="2F4D6E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UTM Avo" panose="02040603050506020204" pitchFamily="18" charset="0"/>
              </a:endParaRPr>
            </a:p>
          </p:txBody>
        </p: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BC2194D2-9D15-412E-BD32-56AD9D13272A}"/>
                </a:ext>
              </a:extLst>
            </p:cNvPr>
            <p:cNvGrpSpPr/>
            <p:nvPr/>
          </p:nvGrpSpPr>
          <p:grpSpPr>
            <a:xfrm>
              <a:off x="7223631" y="1127928"/>
              <a:ext cx="2347802" cy="2021137"/>
              <a:chOff x="7223631" y="1127928"/>
              <a:chExt cx="2347802" cy="2021137"/>
            </a:xfrm>
          </p:grpSpPr>
          <p:sp>
            <p:nvSpPr>
              <p:cNvPr id="28" name="TextBox 27">
                <a:hlinkClick r:id="" action="ppaction://noaction">
                  <a:snd r:embed="rId5" name="applause.wav"/>
                </a:hlinkClick>
                <a:extLst>
                  <a:ext uri="{FF2B5EF4-FFF2-40B4-BE49-F238E27FC236}">
                    <a16:creationId xmlns:a16="http://schemas.microsoft.com/office/drawing/2014/main" id="{71ED2DCD-6D6D-40F3-B3EB-240001E311D1}"/>
                  </a:ext>
                </a:extLst>
              </p:cNvPr>
              <p:cNvSpPr txBox="1"/>
              <p:nvPr/>
            </p:nvSpPr>
            <p:spPr>
              <a:xfrm>
                <a:off x="7811495" y="2625845"/>
                <a:ext cx="175993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err="1">
                    <a:solidFill>
                      <a:srgbClr val="DADDFC"/>
                    </a:solidFill>
                    <a:latin typeface="UTM Avo" panose="02040603050506020204" pitchFamily="18" charset="0"/>
                  </a:rPr>
                  <a:t>chó</a:t>
                </a:r>
                <a:r>
                  <a:rPr lang="en-US" sz="2800" dirty="0">
                    <a:solidFill>
                      <a:srgbClr val="DADDFC"/>
                    </a:solidFill>
                    <a:latin typeface="UTM Avo" panose="02040603050506020204" pitchFamily="18" charset="0"/>
                  </a:rPr>
                  <a:t> </a:t>
                </a:r>
                <a:r>
                  <a:rPr lang="en-US" sz="2800" dirty="0" err="1">
                    <a:solidFill>
                      <a:srgbClr val="DADDFC"/>
                    </a:solidFill>
                    <a:latin typeface="UTM Avo" panose="02040603050506020204" pitchFamily="18" charset="0"/>
                  </a:rPr>
                  <a:t>xù</a:t>
                </a:r>
                <a:endParaRPr lang="en-US" sz="2800" dirty="0">
                  <a:solidFill>
                    <a:srgbClr val="DADDFC"/>
                  </a:solidFill>
                  <a:latin typeface="UTM Avo" panose="02040603050506020204" pitchFamily="18" charset="0"/>
                </a:endParaRPr>
              </a:p>
            </p:txBody>
          </p:sp>
          <p:pic>
            <p:nvPicPr>
              <p:cNvPr id="42" name="Picture 41" descr="A picture containing text, vector graphics&#10;&#10;Description automatically generated">
                <a:extLst>
                  <a:ext uri="{FF2B5EF4-FFF2-40B4-BE49-F238E27FC236}">
                    <a16:creationId xmlns:a16="http://schemas.microsoft.com/office/drawing/2014/main" id="{E73AEAA1-A142-4EB3-AC56-201D7D61A23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223631" y="1127928"/>
                <a:ext cx="2193471" cy="1712072"/>
              </a:xfrm>
              <a:prstGeom prst="rect">
                <a:avLst/>
              </a:prstGeom>
            </p:spPr>
          </p:pic>
        </p:grp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A84250CE-EF19-4697-AA3A-D9F1C1E304E6}"/>
              </a:ext>
            </a:extLst>
          </p:cNvPr>
          <p:cNvGrpSpPr/>
          <p:nvPr/>
        </p:nvGrpSpPr>
        <p:grpSpPr>
          <a:xfrm>
            <a:off x="5598598" y="822469"/>
            <a:ext cx="2478905" cy="2232699"/>
            <a:chOff x="5296534" y="791009"/>
            <a:chExt cx="2478905" cy="2232699"/>
          </a:xfrm>
        </p:grpSpPr>
        <p:sp>
          <p:nvSpPr>
            <p:cNvPr id="24" name="Rectangle: Rounded Corners 23">
              <a:extLst>
                <a:ext uri="{FF2B5EF4-FFF2-40B4-BE49-F238E27FC236}">
                  <a16:creationId xmlns:a16="http://schemas.microsoft.com/office/drawing/2014/main" id="{E11DCF43-7B15-4924-9B03-BA64539DE9A8}"/>
                </a:ext>
              </a:extLst>
            </p:cNvPr>
            <p:cNvSpPr/>
            <p:nvPr/>
          </p:nvSpPr>
          <p:spPr>
            <a:xfrm>
              <a:off x="5534961" y="2509459"/>
              <a:ext cx="1860086" cy="514249"/>
            </a:xfrm>
            <a:prstGeom prst="roundRect">
              <a:avLst/>
            </a:prstGeom>
            <a:solidFill>
              <a:srgbClr val="2F4D6E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UTM Avo" panose="02040603050506020204" pitchFamily="18" charset="0"/>
              </a:endParaRPr>
            </a:p>
          </p:txBody>
        </p: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6B1CE521-2E0F-445B-9E14-4B3A799A9BF7}"/>
                </a:ext>
              </a:extLst>
            </p:cNvPr>
            <p:cNvGrpSpPr/>
            <p:nvPr/>
          </p:nvGrpSpPr>
          <p:grpSpPr>
            <a:xfrm>
              <a:off x="5296534" y="791009"/>
              <a:ext cx="2478905" cy="2208605"/>
              <a:chOff x="5296534" y="791009"/>
              <a:chExt cx="2478905" cy="2208605"/>
            </a:xfrm>
          </p:grpSpPr>
          <p:sp>
            <p:nvSpPr>
              <p:cNvPr id="22" name="TextBox 21">
                <a:hlinkClick r:id="" action="ppaction://noaction">
                  <a:snd r:embed="rId5" name="applause.wav"/>
                </a:hlinkClick>
                <a:extLst>
                  <a:ext uri="{FF2B5EF4-FFF2-40B4-BE49-F238E27FC236}">
                    <a16:creationId xmlns:a16="http://schemas.microsoft.com/office/drawing/2014/main" id="{EE120973-9C00-4918-ADA2-2E6B7477A790}"/>
                  </a:ext>
                </a:extLst>
              </p:cNvPr>
              <p:cNvSpPr txBox="1"/>
              <p:nvPr/>
            </p:nvSpPr>
            <p:spPr>
              <a:xfrm>
                <a:off x="5581968" y="2476394"/>
                <a:ext cx="219347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solidFill>
                      <a:srgbClr val="DADDFC"/>
                    </a:solidFill>
                    <a:latin typeface="UTM Avo" panose="02040603050506020204" pitchFamily="18" charset="0"/>
                  </a:rPr>
                  <a:t>    s</a:t>
                </a:r>
                <a:r>
                  <a:rPr lang="vi-VN" sz="2800" dirty="0">
                    <a:solidFill>
                      <a:srgbClr val="DADDFC"/>
                    </a:solidFill>
                  </a:rPr>
                  <a:t>ư</a:t>
                </a:r>
                <a:r>
                  <a:rPr lang="en-US" sz="2800" dirty="0">
                    <a:solidFill>
                      <a:srgbClr val="DADDFC"/>
                    </a:solidFill>
                    <a:latin typeface="UTM Avo" panose="02040603050506020204" pitchFamily="18" charset="0"/>
                  </a:rPr>
                  <a:t> </a:t>
                </a:r>
                <a:r>
                  <a:rPr lang="en-US" sz="2800" dirty="0" err="1">
                    <a:solidFill>
                      <a:srgbClr val="DADDFC"/>
                    </a:solidFill>
                    <a:latin typeface="UTM Avo" panose="02040603050506020204" pitchFamily="18" charset="0"/>
                  </a:rPr>
                  <a:t>tử</a:t>
                </a:r>
                <a:endParaRPr lang="en-US" sz="2800" dirty="0">
                  <a:solidFill>
                    <a:srgbClr val="DADDFC"/>
                  </a:solidFill>
                  <a:latin typeface="UTM Avo" panose="02040603050506020204" pitchFamily="18" charset="0"/>
                </a:endParaRPr>
              </a:p>
            </p:txBody>
          </p:sp>
          <p:pic>
            <p:nvPicPr>
              <p:cNvPr id="43" name="Picture 42" descr="A picture containing text, vector graphics&#10;&#10;Description automatically generated">
                <a:extLst>
                  <a:ext uri="{FF2B5EF4-FFF2-40B4-BE49-F238E27FC236}">
                    <a16:creationId xmlns:a16="http://schemas.microsoft.com/office/drawing/2014/main" id="{0F2296D5-738D-46EA-9A62-743018B9560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296534" y="791009"/>
                <a:ext cx="2193471" cy="1712072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123110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206 0.06342 L -0.04206 0.06365 C -0.05951 0.07222 -0.07722 0.08009 -0.09362 0.09027 C -0.11693 0.10532 -0.12162 0.1118 -0.13724 0.1287 C -0.13698 0.13634 -0.13659 0.16273 -0.13399 0.17037 C -0.13255 0.17546 -0.12865 0.17893 -0.12565 0.18333 C -0.12292 0.1868 -0.12031 0.19074 -0.11706 0.19305 C -0.09323 0.20902 -0.08946 0.20601 -0.06654 0.2162 C -0.06211 0.21828 -0.05768 0.22083 -0.05339 0.22338 C -0.05795 0.22685 -0.06406 0.22847 -0.06732 0.23356 C -0.07253 0.24213 -0.07136 0.25601 -0.07813 0.26319 C -0.0892 0.27476 -0.10482 0.27777 -0.11771 0.28588 C -0.12396 0.28981 -0.12969 0.29398 -0.13503 0.29861 C -0.1388 0.30254 -0.14219 0.30763 -0.14492 0.3125 C -0.14948 0.3206 -0.15222 0.33379 -0.15404 0.34282 C -0.15404 0.34467 -0.15404 0.34652 -0.15365 0.34814 C -0.14961 0.35833 -0.14597 0.35972 -0.13659 0.36319 C -0.12683 0.36597 -0.10078 0.3699 -0.09141 0.37106 C -0.09167 0.38078 -0.08698 0.39259 -0.09219 0.39976 C -0.09727 0.40717 -0.10886 0.40208 -0.11615 0.40625 C -0.15886 0.43009 -0.13203 0.42893 -0.14883 0.42893 L -0.14883 0.42963 L -0.13659 0.41713 " pathEditMode="relative" rAng="0" ptsTypes="AAAAAAAAAAAAAAAAAAAAAA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99" y="18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2 0.15208 L -0.022 0.15231 C -0.02265 0.15278 -0.02304 0.15416 -0.0237 0.15509 C -0.0306 0.1669 -0.02304 0.15231 -0.02812 0.1618 C -0.02995 0.16481 -0.03164 0.16898 -0.03294 0.17222 C -0.03333 0.17315 -0.03346 0.1743 -0.03359 0.17523 C -0.03346 0.18171 -0.03281 0.18796 -0.0332 0.19421 C -0.03346 0.19699 -0.03424 0.19977 -0.03541 0.20208 C -0.03633 0.20393 -0.04049 0.20393 -0.04192 0.20393 L -0.05573 0.2044 C -0.05625 0.20509 -0.05664 0.20532 -0.05729 0.20578 C -0.05781 0.20648 -0.05833 0.20671 -0.05898 0.20717 C -0.0595 0.20787 -0.05989 0.20856 -0.06041 0.20926 C -0.0608 0.20949 -0.06133 0.20949 -0.06172 0.21018 C -0.06198 0.21065 -0.06198 0.21088 -0.06237 0.21088 C -0.06302 0.21134 -0.0638 0.21134 -0.06445 0.21157 C -0.06614 0.21296 -0.06797 0.21412 -0.06966 0.21551 C -0.07005 0.21574 -0.07057 0.2162 -0.07083 0.2169 C -0.07187 0.21759 -0.07265 0.21898 -0.07343 0.21967 C -0.07383 0.22037 -0.07409 0.22106 -0.07435 0.22129 C -0.07669 0.22384 -0.07643 0.22199 -0.07643 0.22384 L -0.07643 0.22407 L -0.07643 0.22384 L -0.07903 0.22407 L -0.03138 0.22847 " pathEditMode="relative" rAng="0" ptsTypes="AAAAAAAAAAAAAAAAAAAAAAAAA">
                                      <p:cBhvr>
                                        <p:cTn id="11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52" y="38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484 0.15578 L -0.01484 0.15602 C -0.01406 0.16551 -0.01315 0.17523 -0.01224 0.18495 C -0.0112 0.19514 -0.01003 0.20509 -0.00912 0.21527 C -0.00833 0.22384 -0.00768 0.23264 -0.0069 0.24143 C -0.00729 0.24768 -0.00781 0.25393 -0.0082 0.26041 C -0.00872 0.27037 -0.00925 0.28472 -0.00951 0.29537 C -0.0082 0.30926 -0.00885 0.32176 -0.00378 0.33264 C -0.00339 0.33333 -0.0026 0.33333 -0.00195 0.33333 C 0.00104 0.33426 0.00391 0.33495 0.0069 0.33588 L 0.02213 0.34444 C 0.02448 0.34606 0.02695 0.34722 0.0293 0.3493 C 0.03177 0.35139 0.03398 0.35463 0.03633 0.35717 C 0.04206 0.36296 0.04271 0.36134 0.047 0.36921 C 0.04779 0.37037 0.04831 0.37222 0.04883 0.37384 C 0.04753 0.37662 0.04635 0.37963 0.04479 0.38171 C 0.0431 0.38426 0.04088 0.38588 0.03906 0.38819 C 0.03529 0.39305 0.03542 0.39398 0.03281 0.40092 C 0.03268 0.40277 0.03229 0.40463 0.03229 0.40648 C 0.03372 0.42708 0.04271 0.41551 0.05638 0.41759 C 0.05781 0.41852 0.05911 0.41944 0.06042 0.4206 C 0.06094 0.42106 0.06185 0.42129 0.06185 0.42222 C 0.06185 0.42407 0.0612 0.42569 0.06042 0.42708 C 0.05338 0.43912 0.04596 0.45023 0.03854 0.46203 C 0.03763 0.46365 0.03542 0.46666 0.03542 0.4669 C 0.03529 0.46875 0.03555 0.47106 0.03503 0.47315 C 0.03477 0.47407 0.03385 0.47407 0.0332 0.47453 C 0.03229 0.47569 0.03151 0.47708 0.0306 0.47777 C 0.02617 0.48148 0.01719 0.48819 0.01719 0.48842 C 0.02318 0.49953 0.02331 0.50254 0.03099 0.50787 C 0.03216 0.50879 0.03346 0.50833 0.03463 0.50879 C 0.03659 0.50949 0.03854 0.51018 0.04036 0.51111 C 0.04049 0.51111 0.04036 0.51157 0.04036 0.51203 L 0.04036 0.51227 L 0.04036 0.51203 L 0.04036 0.51227 " pathEditMode="relative" rAng="0" ptsTypes="AAAAAAAAAAAAAAAAAAAAAAAAAAAAAAAAAAAA">
                                      <p:cBhvr>
                                        <p:cTn id="16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28" y="178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388 0.16018 L -0.04388 0.16041 C -0.04479 0.16157 -0.04557 0.16319 -0.04648 0.16481 C -0.05052 0.17314 -0.05078 0.17569 -0.05508 0.18148 C -0.05586 0.1824 -0.06055 0.1875 -0.06198 0.18865 C -0.06289 0.18935 -0.06406 0.18958 -0.06497 0.19027 C -0.06575 0.19074 -0.0664 0.1912 -0.06706 0.19189 C -0.07174 0.19907 -0.06745 0.19328 -0.07291 0.19745 C -0.0737 0.19791 -0.07435 0.19907 -0.07513 0.19976 C -0.07604 0.20046 -0.07708 0.20092 -0.07799 0.20138 C -0.07643 0.2037 -0.07513 0.20694 -0.07331 0.20856 C -0.06784 0.21296 -0.05924 0.21319 -0.05377 0.21412 C -0.05573 0.2162 -0.05781 0.21875 -0.05989 0.22037 C -0.06458 0.22407 -0.06927 0.22685 -0.07409 0.22986 C -0.07565 0.23101 -0.07747 0.23171 -0.07916 0.2331 L -0.08555 0.23888 C -0.09687 0.2581 -0.08828 0.24236 -0.10156 0.27152 C -0.10286 0.2743 -0.10416 0.27708 -0.1056 0.27939 C -0.10703 0.28171 -0.11224 0.28518 -0.11028 0.28564 C -0.10299 0.28773 -0.09557 0.28495 -0.08815 0.28425 C -0.04974 0.28032 -0.09531 0.28263 -0.05117 0.28101 C -0.04466 0.27963 -0.03802 0.2787 -0.03151 0.27708 C -0.02539 0.27523 -0.01927 0.27175 -0.01302 0.2706 C -0.0069 0.26944 -0.00065 0.27013 0.00547 0.2699 C 0.01107 0.27037 0.01667 0.2706 0.02214 0.27152 C 0.02305 0.27152 0.02539 0.27199 0.02474 0.27314 C 0.02175 0.27708 0.0181 0.278 0.01498 0.28101 C 0.01237 0.28333 0.01003 0.28657 0.00768 0.28888 C -0.00338 0.29953 -0.01211 0.30671 -0.02435 0.31226 C -0.03242 0.3155 -0.0487 0.31944 -0.0487 0.31967 C -0.05898 0.32546 -0.06901 0.33333 -0.07943 0.3375 C -0.08659 0.3405 -0.09518 0.34282 -0.10195 0.34953 C -0.10351 0.35115 -0.1138 0.36481 -0.11732 0.37013 C -0.11836 0.37222 -0.11953 0.37453 -0.12083 0.37638 C -0.13424 0.39838 -0.13073 0.39328 -0.13815 0.4037 C -0.12682 0.41203 -0.1345 0.40671 -0.10416 0.40046 C -0.10091 0.4 -0.09791 0.39699 -0.09466 0.39583 C -0.08737 0.39328 -0.0789 0.39213 -0.07148 0.39097 C -0.06406 0.39236 -0.05664 0.39305 -0.04935 0.3949 C -0.04492 0.39629 -0.04583 0.39791 -0.0431 0.4037 C -0.0418 0.40671 -0.04023 0.40972 -0.0388 0.4125 C -0.03515 0.41944 -0.03502 0.41805 -0.02943 0.42268 C -0.0293 0.42361 -0.02825 0.43726 -0.0276 0.44259 C -0.02721 0.44537 -0.02682 0.44791 -0.02643 0.45046 C -0.02604 0.453 -0.02552 0.46041 -0.025 0.45763 C -0.02435 0.45347 -0.02526 0.44861 -0.02539 0.44421 L -0.02539 0.44444 " pathEditMode="relative" rAng="0" ptsTypes="AAAAAAAAAAAAAAAAAAAAAAAAAAAAAAAAAAAAAAAAAAAAAAA">
                                      <p:cBhvr>
                                        <p:cTn id="21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76" y="149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7 0.15787 L 0.047 0.1581 C 0.04557 0.16273 0.04544 0.16968 0.04296 0.17292 C 0.02018 0.2007 0.01484 0.1956 -0.00847 0.20926 C -0.02631 0.21991 -0.04428 0.22986 -0.06159 0.24259 C -0.06797 0.24746 -0.07409 0.25324 -0.08073 0.25695 C -0.08711 0.26042 -0.09388 0.26181 -0.1004 0.26412 C -0.10287 0.26621 -0.1056 0.26783 -0.10795 0.27037 C -0.10873 0.2713 -0.11355 0.27986 -0.11016 0.2831 C -0.10222 0.29051 -0.09519 0.2919 -0.08698 0.29421 C -0.08204 0.28912 -0.07748 0.2831 -0.07227 0.27917 C -0.05717 0.26806 -0.05652 0.26875 -0.04545 0.26736 C -0.04245 0.26829 -0.03724 0.26505 -0.03659 0.27037 C -0.03568 0.27732 -0.03907 0.28611 -0.04284 0.28866 C -0.06224 0.30162 -0.08282 0.30417 -0.103 0.30764 C -0.16081 0.33264 -0.13464 0.33264 -0.18112 0.32037 C -0.18698 0.32315 -0.19961 0.32801 -0.20573 0.3338 C -0.21394 0.34167 -0.22357 0.34699 -0.22982 0.35926 C -0.23633 0.37199 -0.24506 0.39028 -0.25261 0.39977 C -0.26107 0.41065 -0.26941 0.42269 -0.27943 0.42824 C -0.28594 0.43195 -0.29258 0.43519 -0.29909 0.43935 C -0.30456 0.44306 -0.31277 0.45046 -0.31771 0.45764 C -0.32019 0.46111 -0.32227 0.46505 -0.32448 0.46875 C -0.32461 0.47338 -0.32435 0.47778 -0.32487 0.48218 C -0.32566 0.48912 -0.32813 0.49792 -0.32982 0.5044 C -0.32995 0.50718 -0.32982 0.50996 -0.33021 0.5125 C -0.33099 0.51597 -0.33646 0.52917 -0.33737 0.53079 C -0.33842 0.53218 -0.33985 0.53148 -0.34102 0.53218 C -0.3517 0.53912 -0.35508 0.54537 -0.3517 0.53935 L -0.3517 0.53959 L -0.3517 0.53935 " pathEditMode="relative" rAng="0" ptsTypes="AAAAAAAAAAAAAAAAAAAAAAAAAAAAAAA">
                                      <p:cBhvr>
                                        <p:cTn id="26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000" y="191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2" descr="觅元素584a989cd6c5a">
            <a:extLst>
              <a:ext uri="{FF2B5EF4-FFF2-40B4-BE49-F238E27FC236}">
                <a16:creationId xmlns:a16="http://schemas.microsoft.com/office/drawing/2014/main" id="{E91D5F37-F64E-49E7-9CA5-547FDB6F4C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6254" y="134118"/>
            <a:ext cx="8872989" cy="1879015"/>
          </a:xfrm>
          <a:prstGeom prst="rect">
            <a:avLst/>
          </a:prstGeom>
        </p:spPr>
      </p:pic>
      <p:pic>
        <p:nvPicPr>
          <p:cNvPr id="5" name="图片 1" descr="31f7217a017c2d9a8a7bcbd9844c1629">
            <a:extLst>
              <a:ext uri="{FF2B5EF4-FFF2-40B4-BE49-F238E27FC236}">
                <a16:creationId xmlns:a16="http://schemas.microsoft.com/office/drawing/2014/main" id="{E4C27F98-F461-483D-B298-819FDFEFF46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39505" y="1942742"/>
            <a:ext cx="8872990" cy="3756791"/>
          </a:xfrm>
          <a:prstGeom prst="rect">
            <a:avLst/>
          </a:prstGeom>
        </p:spPr>
      </p:pic>
      <p:pic>
        <p:nvPicPr>
          <p:cNvPr id="6" name="图片 8" descr="觅元素58b0fbac4bf92">
            <a:extLst>
              <a:ext uri="{FF2B5EF4-FFF2-40B4-BE49-F238E27FC236}">
                <a16:creationId xmlns:a16="http://schemas.microsoft.com/office/drawing/2014/main" id="{550D6546-B9D5-4A11-82A4-F34FA21F5BF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6909" y="5051935"/>
            <a:ext cx="11777345" cy="1574700"/>
          </a:xfrm>
          <a:prstGeom prst="rect">
            <a:avLst/>
          </a:prstGeom>
        </p:spPr>
      </p:pic>
      <p:pic>
        <p:nvPicPr>
          <p:cNvPr id="7" name="图片 15" descr="a05684f714522ad77246dba9447411ba">
            <a:extLst>
              <a:ext uri="{FF2B5EF4-FFF2-40B4-BE49-F238E27FC236}">
                <a16:creationId xmlns:a16="http://schemas.microsoft.com/office/drawing/2014/main" id="{DF481CFE-6CC8-49A4-A839-3CFE1415608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54215" y="3190424"/>
            <a:ext cx="2428219" cy="273370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AADCE84-ECE6-481E-AE29-0A51D944B1A2}"/>
              </a:ext>
            </a:extLst>
          </p:cNvPr>
          <p:cNvSpPr txBox="1"/>
          <p:nvPr/>
        </p:nvSpPr>
        <p:spPr>
          <a:xfrm>
            <a:off x="3923477" y="2875002"/>
            <a:ext cx="749576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6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Bài </a:t>
            </a: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31</a:t>
            </a:r>
            <a:r>
              <a:rPr kumimoji="0" lang="vi-VN" sz="6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: </a:t>
            </a:r>
            <a:r>
              <a:rPr lang="en-US" sz="6600" b="1" dirty="0" err="1">
                <a:solidFill>
                  <a:prstClr val="white"/>
                </a:solidFill>
                <a:latin typeface="UTM Avo" panose="02040603050506020204" pitchFamily="18" charset="0"/>
              </a:rPr>
              <a:t>ua</a:t>
            </a: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- </a:t>
            </a:r>
            <a:r>
              <a:rPr lang="en-US" sz="6600" b="1" dirty="0" err="1">
                <a:solidFill>
                  <a:prstClr val="white"/>
                </a:solidFill>
                <a:latin typeface="UTM Avo" panose="02040603050506020204" pitchFamily="18" charset="0"/>
              </a:rPr>
              <a:t>ưa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6806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1FBAA8D8-C721-4080-BCFD-4CC7D0124A3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6452" y="228744"/>
            <a:ext cx="9115548" cy="6449484"/>
          </a:xfrm>
          <a:prstGeom prst="rect">
            <a:avLst/>
          </a:prstGeom>
        </p:spPr>
      </p:pic>
      <p:sp>
        <p:nvSpPr>
          <p:cNvPr id="4" name="Shape 233">
            <a:extLst>
              <a:ext uri="{FF2B5EF4-FFF2-40B4-BE49-F238E27FC236}">
                <a16:creationId xmlns:a16="http://schemas.microsoft.com/office/drawing/2014/main" id="{7DF390D5-FD81-4C0B-95D5-90A528D13082}"/>
              </a:ext>
            </a:extLst>
          </p:cNvPr>
          <p:cNvSpPr/>
          <p:nvPr/>
        </p:nvSpPr>
        <p:spPr>
          <a:xfrm>
            <a:off x="5685184" y="2913210"/>
            <a:ext cx="6016487" cy="13738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25400" tIns="25400" rIns="25400" bIns="25400" anchor="ctr">
            <a:spAutoFit/>
          </a:bodyPr>
          <a:lstStyle/>
          <a:p>
            <a:pPr marL="0" marR="0" lvl="0" indent="0" algn="l" defTabSz="412750" rtl="0" eaLnBrk="1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 cap="none">
                <a:solidFill>
                  <a:srgbClr val="717172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kumimoji="0" lang="en-US" sz="66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字魂7号-温暖童稚体" panose="00000500000000000000" pitchFamily="2" charset="-122"/>
                <a:cs typeface="Lato Regular"/>
                <a:sym typeface="Lato Regular"/>
              </a:rPr>
              <a:t>Làm</a:t>
            </a:r>
            <a:r>
              <a:rPr kumimoji="0" lang="en-US" sz="6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字魂7号-温暖童稚体" panose="00000500000000000000" pitchFamily="2" charset="-122"/>
                <a:cs typeface="Lato Regular"/>
                <a:sym typeface="Lato Regular"/>
              </a:rPr>
              <a:t> </a:t>
            </a:r>
            <a:r>
              <a:rPr kumimoji="0" lang="en-US" sz="66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字魂7号-温暖童稚体" panose="00000500000000000000" pitchFamily="2" charset="-122"/>
                <a:cs typeface="Lato Regular"/>
                <a:sym typeface="Lato Regular"/>
              </a:rPr>
              <a:t>quen</a:t>
            </a:r>
            <a:endParaRPr kumimoji="0" sz="66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  <a:ea typeface="字魂7号-温暖童稚体" panose="00000500000000000000" pitchFamily="2" charset="-122"/>
              <a:cs typeface="Lato Regular"/>
              <a:sym typeface="Lato Regular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7D0D70D4-3184-49A2-9EC4-D6789940093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65" t="5074" r="12177" b="15106"/>
          <a:stretch/>
        </p:blipFill>
        <p:spPr>
          <a:xfrm flipH="1">
            <a:off x="-301512" y="1635795"/>
            <a:ext cx="5303569" cy="4392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6930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1D74989-BEE0-4911-B507-A8CFD69AAD8E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19" t="24642" r="29899" b="24084"/>
          <a:stretch/>
        </p:blipFill>
        <p:spPr>
          <a:xfrm>
            <a:off x="1409237" y="1234701"/>
            <a:ext cx="4808538" cy="3394075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29F7D05-886F-4C0A-BB38-A2FC93EA405B}"/>
              </a:ext>
            </a:extLst>
          </p:cNvPr>
          <p:cNvSpPr txBox="1"/>
          <p:nvPr/>
        </p:nvSpPr>
        <p:spPr>
          <a:xfrm>
            <a:off x="2729728" y="4610321"/>
            <a:ext cx="156324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err="1">
                <a:latin typeface="UTM Avo" panose="02040603050506020204" pitchFamily="18" charset="0"/>
              </a:rPr>
              <a:t>cua</a:t>
            </a:r>
            <a:endParaRPr lang="en-US" sz="5400" b="1" dirty="0">
              <a:latin typeface="UTM Avo" panose="020406030505060202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EE8C3BE-DD16-4C1B-BA4C-B8FD5D92D86E}"/>
              </a:ext>
            </a:extLst>
          </p:cNvPr>
          <p:cNvSpPr txBox="1"/>
          <p:nvPr/>
        </p:nvSpPr>
        <p:spPr>
          <a:xfrm>
            <a:off x="3181774" y="4610321"/>
            <a:ext cx="111120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ua</a:t>
            </a:r>
            <a:endParaRPr lang="en-US" sz="54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4E9BB694-C9D2-4C84-893E-2CE9C8345642}"/>
              </a:ext>
            </a:extLst>
          </p:cNvPr>
          <p:cNvGrpSpPr/>
          <p:nvPr/>
        </p:nvGrpSpPr>
        <p:grpSpPr>
          <a:xfrm>
            <a:off x="6558102" y="1798591"/>
            <a:ext cx="4411749" cy="3057889"/>
            <a:chOff x="3809999" y="1444181"/>
            <a:chExt cx="2209800" cy="1527619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E702B111-7DA5-4498-B6AA-68E2341F08E2}"/>
                </a:ext>
              </a:extLst>
            </p:cNvPr>
            <p:cNvSpPr/>
            <p:nvPr/>
          </p:nvSpPr>
          <p:spPr>
            <a:xfrm>
              <a:off x="3809999" y="1444181"/>
              <a:ext cx="2209800" cy="838200"/>
            </a:xfrm>
            <a:prstGeom prst="rect">
              <a:avLst/>
            </a:prstGeom>
            <a:solidFill>
              <a:srgbClr val="FFFF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200" b="1" i="0" u="none" strike="noStrike" kern="120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c</a:t>
              </a:r>
              <a:r>
                <a:rPr kumimoji="0" lang="en-US" sz="7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ua</a:t>
              </a:r>
              <a:endPara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212A5487-7841-465C-BDBE-503DE51980F3}"/>
                </a:ext>
              </a:extLst>
            </p:cNvPr>
            <p:cNvSpPr/>
            <p:nvPr/>
          </p:nvSpPr>
          <p:spPr>
            <a:xfrm>
              <a:off x="3810000" y="2286000"/>
              <a:ext cx="1104900" cy="6858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7200" b="1" noProof="0" dirty="0">
                  <a:solidFill>
                    <a:schemeClr val="tx1"/>
                  </a:solidFill>
                  <a:latin typeface="UTM Avo" panose="02040603050506020204" pitchFamily="18" charset="0"/>
                </a:rPr>
                <a:t>c</a:t>
              </a:r>
              <a:endPara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M Avo" panose="02040603050506020204" pitchFamily="18" charset="0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CB048F60-0C39-4260-A80F-C8CA1FBB1C96}"/>
                </a:ext>
              </a:extLst>
            </p:cNvPr>
            <p:cNvSpPr/>
            <p:nvPr/>
          </p:nvSpPr>
          <p:spPr>
            <a:xfrm>
              <a:off x="4914899" y="2286000"/>
              <a:ext cx="1104900" cy="685800"/>
            </a:xfrm>
            <a:prstGeom prst="rect">
              <a:avLst/>
            </a:prstGeom>
            <a:solidFill>
              <a:srgbClr val="E9A5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7200" b="1" dirty="0" err="1">
                  <a:solidFill>
                    <a:srgbClr val="FF0000"/>
                  </a:solidFill>
                  <a:latin typeface="UTM Avo" panose="02040603050506020204" pitchFamily="18" charset="0"/>
                </a:rPr>
                <a:t>ua</a:t>
              </a:r>
              <a:endPara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08922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A5BC79C-96F8-4DF1-8D8F-AF1832151EC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19" r="30706" b="25900"/>
          <a:stretch/>
        </p:blipFill>
        <p:spPr>
          <a:xfrm>
            <a:off x="1318761" y="1112342"/>
            <a:ext cx="4958080" cy="389773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FAEB047-A738-42D9-AFDD-E04847E67939}"/>
              </a:ext>
            </a:extLst>
          </p:cNvPr>
          <p:cNvSpPr txBox="1"/>
          <p:nvPr/>
        </p:nvSpPr>
        <p:spPr>
          <a:xfrm>
            <a:off x="2783742" y="4935284"/>
            <a:ext cx="202811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err="1">
                <a:latin typeface="UTM Avo" panose="02040603050506020204" pitchFamily="18" charset="0"/>
              </a:rPr>
              <a:t>ngựa</a:t>
            </a:r>
            <a:endParaRPr lang="en-US" sz="5400" b="1" dirty="0">
              <a:latin typeface="UTM Avo" panose="020406030505060202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0EA1662-6C9C-4DF4-9112-1194AD165020}"/>
              </a:ext>
            </a:extLst>
          </p:cNvPr>
          <p:cNvSpPr txBox="1"/>
          <p:nvPr/>
        </p:nvSpPr>
        <p:spPr>
          <a:xfrm>
            <a:off x="3700659" y="4935284"/>
            <a:ext cx="111120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ưa</a:t>
            </a:r>
            <a:endParaRPr lang="en-US" sz="54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FE111B23-D519-4F48-A2DB-1C5CE696DF97}"/>
              </a:ext>
            </a:extLst>
          </p:cNvPr>
          <p:cNvGrpSpPr/>
          <p:nvPr/>
        </p:nvGrpSpPr>
        <p:grpSpPr>
          <a:xfrm>
            <a:off x="7116902" y="1453151"/>
            <a:ext cx="4411749" cy="3057889"/>
            <a:chOff x="3809999" y="1444181"/>
            <a:chExt cx="2209800" cy="1527619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4621F267-B795-4121-96FE-7458FD5375FE}"/>
                </a:ext>
              </a:extLst>
            </p:cNvPr>
            <p:cNvSpPr/>
            <p:nvPr/>
          </p:nvSpPr>
          <p:spPr>
            <a:xfrm>
              <a:off x="3809999" y="1444181"/>
              <a:ext cx="2209800" cy="838200"/>
            </a:xfrm>
            <a:prstGeom prst="rect">
              <a:avLst/>
            </a:prstGeom>
            <a:solidFill>
              <a:srgbClr val="FFFF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7200" b="1" dirty="0" err="1">
                  <a:solidFill>
                    <a:schemeClr val="tx1"/>
                  </a:solidFill>
                  <a:latin typeface="UTM Avo" panose="02040603050506020204" pitchFamily="18" charset="0"/>
                </a:rPr>
                <a:t>ng</a:t>
              </a:r>
              <a:r>
                <a:rPr lang="en-US" sz="7200" b="1" dirty="0" err="1">
                  <a:solidFill>
                    <a:srgbClr val="FF0000"/>
                  </a:solidFill>
                  <a:latin typeface="UTM Avo" panose="02040603050506020204" pitchFamily="18" charset="0"/>
                </a:rPr>
                <a:t>ự</a:t>
              </a:r>
              <a:r>
                <a:rPr kumimoji="0" lang="en-US" sz="7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a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631F351E-86A9-4439-9602-5A1DBAE63B09}"/>
                </a:ext>
              </a:extLst>
            </p:cNvPr>
            <p:cNvSpPr/>
            <p:nvPr/>
          </p:nvSpPr>
          <p:spPr>
            <a:xfrm>
              <a:off x="3810000" y="2286000"/>
              <a:ext cx="1104900" cy="6858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200" b="1" i="0" u="none" strike="noStrike" kern="1200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UTM Avo" panose="02040603050506020204" pitchFamily="18" charset="0"/>
                </a:rPr>
                <a:t>ng</a:t>
              </a:r>
              <a:endPara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M Avo" panose="02040603050506020204" pitchFamily="18" charset="0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E3797032-8FE2-499F-90D9-FA23B2F920C8}"/>
                </a:ext>
              </a:extLst>
            </p:cNvPr>
            <p:cNvSpPr/>
            <p:nvPr/>
          </p:nvSpPr>
          <p:spPr>
            <a:xfrm>
              <a:off x="4914899" y="2286000"/>
              <a:ext cx="1104900" cy="685800"/>
            </a:xfrm>
            <a:prstGeom prst="rect">
              <a:avLst/>
            </a:prstGeom>
            <a:solidFill>
              <a:srgbClr val="E9A5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7200" b="1" dirty="0" err="1">
                  <a:solidFill>
                    <a:srgbClr val="FF0000"/>
                  </a:solidFill>
                  <a:latin typeface="UTM Avo" panose="02040603050506020204" pitchFamily="18" charset="0"/>
                </a:rPr>
                <a:t>ựa</a:t>
              </a:r>
              <a:endPara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0683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5B9D135-338A-4DFA-8FD6-84FBDA07A8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055" y="1167290"/>
            <a:ext cx="6243163" cy="504425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591F08A-48E2-4DA0-95AF-975F748B4A07}"/>
              </a:ext>
            </a:extLst>
          </p:cNvPr>
          <p:cNvSpPr txBox="1"/>
          <p:nvPr/>
        </p:nvSpPr>
        <p:spPr>
          <a:xfrm>
            <a:off x="7148923" y="1167290"/>
            <a:ext cx="111120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ua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31D3EB0-00DE-4432-8E09-FFB413420C2D}"/>
              </a:ext>
            </a:extLst>
          </p:cNvPr>
          <p:cNvSpPr txBox="1"/>
          <p:nvPr/>
        </p:nvSpPr>
        <p:spPr>
          <a:xfrm>
            <a:off x="9233818" y="1167290"/>
            <a:ext cx="156324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b="1" dirty="0" err="1">
                <a:latin typeface="UTM Avo" panose="02040603050506020204" pitchFamily="18" charset="0"/>
              </a:rPr>
              <a:t>c</a:t>
            </a:r>
            <a:r>
              <a:rPr lang="en-US" sz="54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ua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F1A54A0-FA5F-4425-9A47-41F11350D7F8}"/>
              </a:ext>
            </a:extLst>
          </p:cNvPr>
          <p:cNvSpPr txBox="1"/>
          <p:nvPr/>
        </p:nvSpPr>
        <p:spPr>
          <a:xfrm>
            <a:off x="7263616" y="3129636"/>
            <a:ext cx="111120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b="1" noProof="0" dirty="0" err="1">
                <a:solidFill>
                  <a:srgbClr val="FF0000"/>
                </a:solidFill>
                <a:latin typeface="UTM Avo" panose="02040603050506020204" pitchFamily="18" charset="0"/>
              </a:rPr>
              <a:t>ưa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279B9AF-E7E7-4603-8529-84C5F1C692C6}"/>
              </a:ext>
            </a:extLst>
          </p:cNvPr>
          <p:cNvSpPr txBox="1"/>
          <p:nvPr/>
        </p:nvSpPr>
        <p:spPr>
          <a:xfrm>
            <a:off x="9571453" y="3129636"/>
            <a:ext cx="202811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b="1" dirty="0" err="1">
                <a:latin typeface="UTM Avo" panose="02040603050506020204" pitchFamily="18" charset="0"/>
              </a:rPr>
              <a:t>ng</a:t>
            </a:r>
            <a:r>
              <a:rPr lang="en-US" sz="54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ựa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pic>
        <p:nvPicPr>
          <p:cNvPr id="9" name="Picture 4" descr="https://i.pinimg.com/564x/31/c2/d2/31c2d2b5c96930c369995d3bdd41fa25.jpg">
            <a:extLst>
              <a:ext uri="{FF2B5EF4-FFF2-40B4-BE49-F238E27FC236}">
                <a16:creationId xmlns:a16="http://schemas.microsoft.com/office/drawing/2014/main" id="{1A6E8DE5-292E-428E-895C-63EA36BC0C1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85" r="9479" b="7809"/>
          <a:stretch/>
        </p:blipFill>
        <p:spPr bwMode="auto">
          <a:xfrm>
            <a:off x="10760198" y="4306791"/>
            <a:ext cx="1431802" cy="2066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7263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F278323-BC5C-49B0-BF61-592A72189D9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01" t="4251" r="8028" b="8687"/>
          <a:stretch/>
        </p:blipFill>
        <p:spPr>
          <a:xfrm>
            <a:off x="1409850" y="874875"/>
            <a:ext cx="10292079" cy="5556405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4F7F846-DD95-4C1E-BD5D-F40011E13D6A}"/>
              </a:ext>
            </a:extLst>
          </p:cNvPr>
          <p:cNvCxnSpPr/>
          <p:nvPr/>
        </p:nvCxnSpPr>
        <p:spPr>
          <a:xfrm>
            <a:off x="6293224" y="3785500"/>
            <a:ext cx="74168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1C9B19F-5241-4FA0-BFCC-569965B139A0}"/>
              </a:ext>
            </a:extLst>
          </p:cNvPr>
          <p:cNvCxnSpPr>
            <a:cxnSpLocks/>
          </p:cNvCxnSpPr>
          <p:nvPr/>
        </p:nvCxnSpPr>
        <p:spPr>
          <a:xfrm flipV="1">
            <a:off x="2964928" y="6347012"/>
            <a:ext cx="1033329" cy="1016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5673B72-C519-46BB-B577-3B1AC4C97BC0}"/>
              </a:ext>
            </a:extLst>
          </p:cNvPr>
          <p:cNvCxnSpPr/>
          <p:nvPr/>
        </p:nvCxnSpPr>
        <p:spPr>
          <a:xfrm>
            <a:off x="6217024" y="6347012"/>
            <a:ext cx="89408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406F471F-81EB-42B9-B24B-1F132C71095E}"/>
              </a:ext>
            </a:extLst>
          </p:cNvPr>
          <p:cNvCxnSpPr>
            <a:cxnSpLocks/>
          </p:cNvCxnSpPr>
          <p:nvPr/>
        </p:nvCxnSpPr>
        <p:spPr>
          <a:xfrm>
            <a:off x="3070713" y="3767570"/>
            <a:ext cx="1097280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2E0971D1-8CE0-4347-BFD5-8ABA3BD1FF54}"/>
              </a:ext>
            </a:extLst>
          </p:cNvPr>
          <p:cNvCxnSpPr/>
          <p:nvPr/>
        </p:nvCxnSpPr>
        <p:spPr>
          <a:xfrm>
            <a:off x="3009753" y="3850640"/>
            <a:ext cx="1219200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AF5DBB43-FCA7-41D5-A3A2-C81B8552CD14}"/>
              </a:ext>
            </a:extLst>
          </p:cNvPr>
          <p:cNvCxnSpPr/>
          <p:nvPr/>
        </p:nvCxnSpPr>
        <p:spPr>
          <a:xfrm>
            <a:off x="10165379" y="3776535"/>
            <a:ext cx="1097280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6ED0B25-6244-4169-8C5E-101735CF6759}"/>
              </a:ext>
            </a:extLst>
          </p:cNvPr>
          <p:cNvCxnSpPr/>
          <p:nvPr/>
        </p:nvCxnSpPr>
        <p:spPr>
          <a:xfrm>
            <a:off x="10104419" y="3850640"/>
            <a:ext cx="1219200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FB79C2FD-F2E0-4CF2-B8B0-35C2DDED1AC9}"/>
              </a:ext>
            </a:extLst>
          </p:cNvPr>
          <p:cNvCxnSpPr/>
          <p:nvPr/>
        </p:nvCxnSpPr>
        <p:spPr>
          <a:xfrm>
            <a:off x="9616739" y="6357172"/>
            <a:ext cx="1097280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D1391A22-7A5A-4F7D-85D7-CF5BC2136A67}"/>
              </a:ext>
            </a:extLst>
          </p:cNvPr>
          <p:cNvCxnSpPr/>
          <p:nvPr/>
        </p:nvCxnSpPr>
        <p:spPr>
          <a:xfrm>
            <a:off x="9555779" y="6458172"/>
            <a:ext cx="1219200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2319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UTM Avo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2191</TotalTime>
  <Words>102</Words>
  <Application>Microsoft Office PowerPoint</Application>
  <PresentationFormat>Widescreen</PresentationFormat>
  <Paragraphs>52</Paragraphs>
  <Slides>19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HP001 4 hàng</vt:lpstr>
      <vt:lpstr>Arial</vt:lpstr>
      <vt:lpstr>UTM Avo</vt:lpstr>
      <vt:lpstr>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pc</cp:lastModifiedBy>
  <cp:revision>151</cp:revision>
  <dcterms:created xsi:type="dcterms:W3CDTF">2021-11-01T08:16:43Z</dcterms:created>
  <dcterms:modified xsi:type="dcterms:W3CDTF">2023-10-29T08:56:33Z</dcterms:modified>
</cp:coreProperties>
</file>