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357" r:id="rId2"/>
    <p:sldId id="268" r:id="rId3"/>
    <p:sldId id="349" r:id="rId4"/>
    <p:sldId id="341" r:id="rId5"/>
    <p:sldId id="275" r:id="rId6"/>
    <p:sldId id="326" r:id="rId7"/>
    <p:sldId id="327" r:id="rId8"/>
    <p:sldId id="328" r:id="rId9"/>
    <p:sldId id="329" r:id="rId10"/>
    <p:sldId id="342" r:id="rId11"/>
    <p:sldId id="277" r:id="rId12"/>
    <p:sldId id="353" r:id="rId13"/>
    <p:sldId id="356" r:id="rId14"/>
    <p:sldId id="343" r:id="rId15"/>
    <p:sldId id="350" r:id="rId16"/>
    <p:sldId id="351" r:id="rId17"/>
    <p:sldId id="278" r:id="rId18"/>
    <p:sldId id="345" r:id="rId19"/>
    <p:sldId id="338" r:id="rId20"/>
    <p:sldId id="346" r:id="rId21"/>
    <p:sldId id="339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HP001 4 hàng" panose="020B0603050302020204" pitchFamily="34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99"/>
    <a:srgbClr val="F5A1DD"/>
    <a:srgbClr val="FFAF6C"/>
    <a:srgbClr val="FDD7F6"/>
    <a:srgbClr val="FFF0E1"/>
    <a:srgbClr val="EB43BB"/>
    <a:srgbClr val="FFFBF7"/>
    <a:srgbClr val="404040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3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FDD28-7186-4892-A3C7-8B027B62126F}" type="datetimeFigureOut">
              <a:rPr lang="en-SG" smtClean="0"/>
              <a:t>29/10/2023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E2614-F161-4F71-BA34-32B8AFC5E3C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01634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760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05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63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7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50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49" r:id="rId4"/>
    <p:sldLayoutId id="2147483650" r:id="rId5"/>
    <p:sldLayoutId id="2147483685" r:id="rId6"/>
    <p:sldLayoutId id="214748368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jpg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audio" Target="../media/audio5.wav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12" Type="http://schemas.openxmlformats.org/officeDocument/2006/relationships/image" Target="../media/image18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7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640159" y="1875530"/>
            <a:ext cx="5142755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ăm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ăp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28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313D0A-9498-4CA0-8A0D-E54EB7CBB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8" y="813765"/>
            <a:ext cx="9992138" cy="5620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2816771" y="3259851"/>
            <a:ext cx="4969564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i="1" kern="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sz="4400" b="1" i="1" kern="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B1E3993-30DC-4101-A815-1423F1541B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3" t="25798" r="50692" b="35169"/>
          <a:stretch/>
        </p:blipFill>
        <p:spPr>
          <a:xfrm>
            <a:off x="8848310" y="0"/>
            <a:ext cx="3343690" cy="201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891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4D2419-9952-407B-85F3-16BADDE18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378"/>
            <a:ext cx="12192000" cy="6386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16B53A-2BB5-43C6-A3DB-9C46DB5F31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t="10348" r="9304"/>
          <a:stretch/>
        </p:blipFill>
        <p:spPr>
          <a:xfrm>
            <a:off x="2144200" y="1285929"/>
            <a:ext cx="7903600" cy="53703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F0E16F-B866-4842-BCAF-79078FD3FE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" r="44514" b="92790"/>
          <a:stretch/>
        </p:blipFill>
        <p:spPr>
          <a:xfrm>
            <a:off x="2259264" y="419725"/>
            <a:ext cx="7903600" cy="6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7919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1105D34-E641-4DB9-A7A6-D9CED726C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630"/>
            <a:ext cx="12192000" cy="63866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4BA58F-7462-4001-B586-6ECBA30E5C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0" t="64735" r="10119" b="-1940"/>
          <a:stretch/>
        </p:blipFill>
        <p:spPr>
          <a:xfrm>
            <a:off x="10097074" y="4785631"/>
            <a:ext cx="2051762" cy="2072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B5A8AA-4462-4278-806B-DACFECA051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1" t="59956" r="38628" b="1062"/>
          <a:stretch/>
        </p:blipFill>
        <p:spPr>
          <a:xfrm>
            <a:off x="7872984" y="4612424"/>
            <a:ext cx="2066579" cy="2186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95757E-149A-4BBE-9F54-9F3499F9EE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4" t="9968" r="9165" b="45769"/>
          <a:stretch/>
        </p:blipFill>
        <p:spPr>
          <a:xfrm>
            <a:off x="3892308" y="4392962"/>
            <a:ext cx="1920725" cy="2332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05FE33-01B3-4166-84E5-F63CFF19AB9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1" t="10803" r="38830" b="44678"/>
          <a:stretch/>
        </p:blipFill>
        <p:spPr>
          <a:xfrm>
            <a:off x="1908206" y="4321172"/>
            <a:ext cx="2058710" cy="2345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388D4D-ADA9-4AB2-BDBC-3C2CB2E4C3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t="10348" r="66757" b="45133"/>
          <a:stretch/>
        </p:blipFill>
        <p:spPr>
          <a:xfrm>
            <a:off x="-40138" y="4418417"/>
            <a:ext cx="2058710" cy="2345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790960-0E84-4B94-8452-7DCDDA4E1C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443" y="312993"/>
            <a:ext cx="1008632" cy="100863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1CEA80E-1F50-41C2-B121-16D60F7E5A1E}"/>
              </a:ext>
            </a:extLst>
          </p:cNvPr>
          <p:cNvSpPr/>
          <p:nvPr/>
        </p:nvSpPr>
        <p:spPr>
          <a:xfrm>
            <a:off x="1647686" y="458038"/>
            <a:ext cx="3132529" cy="1312513"/>
          </a:xfrm>
          <a:prstGeom prst="ellipse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ăm</a:t>
            </a:r>
            <a:endParaRPr lang="en-US" sz="54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6578DE3-3627-4E59-8C45-13B2991A9F0C}"/>
              </a:ext>
            </a:extLst>
          </p:cNvPr>
          <p:cNvSpPr/>
          <p:nvPr/>
        </p:nvSpPr>
        <p:spPr>
          <a:xfrm>
            <a:off x="7921753" y="429829"/>
            <a:ext cx="3132530" cy="1408048"/>
          </a:xfrm>
          <a:prstGeom prst="ellipse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ăp</a:t>
            </a:r>
            <a:endParaRPr lang="en-US" sz="54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083194-EF39-44A2-A538-699D87A86B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" t="59338" r="65325" b="665"/>
          <a:stretch/>
        </p:blipFill>
        <p:spPr>
          <a:xfrm>
            <a:off x="5787834" y="4691858"/>
            <a:ext cx="2313751" cy="2107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1F479A-05A8-4435-8B22-01C6CA8462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811" y="849716"/>
            <a:ext cx="1920725" cy="1775249"/>
          </a:xfrm>
          <a:prstGeom prst="rect">
            <a:avLst/>
          </a:prstGeom>
        </p:spPr>
      </p:pic>
      <p:pic>
        <p:nvPicPr>
          <p:cNvPr id="2" name="Bunny Hop - Quincas Moreira">
            <a:hlinkClick r:id="" action="ppaction://media"/>
            <a:extLst>
              <a:ext uri="{FF2B5EF4-FFF2-40B4-BE49-F238E27FC236}">
                <a16:creationId xmlns:a16="http://schemas.microsoft.com/office/drawing/2014/main" id="{FA695F7A-E28D-4244-9FDC-2EC745806D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54643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3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0.58333 -0.459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67" y="-22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0.27148 2.59259E-6 C 0.39309 2.59259E-6 0.54349 -0.07639 0.54349 -0.13797 L 0.54349 -0.27547 " pathEditMode="relative" rAng="0" ptsTypes="AAAA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4" y="-1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3194 -0.3400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7" y="-1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-0.32109 -0.4490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5" y="-2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43125 C 0.00729 -0.39884 0.02123 -0.36667 0.02708 -0.32592 C 0.03333 -0.28079 0.03633 -0.22801 0.03945 -0.17523 C 0.04232 -0.12245 0.03945 -0.07708 0.03633 -0.02778 C 0.03333 0.01644 0.02852 0.06551 0.01784 0.10602 C 0.00886 0.14653 -0.00625 0.17986 -0.02292 0.20417 C -0.03828 0.22871 -0.05638 0.24468 -0.07461 0.25347 C -0.09258 0.26065 -0.11133 0.26065 -0.12773 0.25347 C -0.14596 0.24468 -0.16276 0.22523 -0.17656 0.19213 C -0.1901 0.16366 -0.20208 0.12685 -0.20833 0.08148 C -0.21601 0.04097 -0.21888 -0.01574 -0.21888 -0.06111 C -0.22044 -0.10509 -0.21888 -0.15903 -0.21133 -0.20347 C -0.20364 -0.24421 -0.1901 -0.27708 -0.17187 -0.29329 C -0.15364 -0.30532 -0.13529 -0.28958 -0.12331 -0.26111 C -0.11263 -0.23194 -0.10508 -0.18727 -0.10338 -0.13495 C -0.10338 -0.08102 -0.10508 -0.03287 -0.11263 0.00903 C -0.12031 0.04977 -0.11875 0.05695 -0.14922 0.11088 C -0.17656 0.16736 -0.20364 0.15139 -0.22044 0.15509 C -0.23711 0.15509 -0.25078 0.13912 -0.26758 0.12292 C -0.28581 0.10232 -0.30104 0.06551 -0.31146 0.03241 C -0.32226 0.00046 -0.32682 -0.04028 -0.33294 -0.10509 C -0.33711 -0.17129 -0.33711 -0.20347 -0.33711 -0.25278 C -0.33711 -0.30162 -0.33711 -0.35092 -0.33711 -0.39884 " pathEditMode="relative" rAng="0" ptsTypes="AAAAAAAAAAAAAAAAAAAAAAA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62" y="3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0.00872 -0.3023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-1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2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0506820-BFCA-4522-BF38-EB3B11D78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65" y="137348"/>
            <a:ext cx="10482469" cy="59851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A0CB81-D0BE-4F7D-B9E9-ED7E703522CB}"/>
              </a:ext>
            </a:extLst>
          </p:cNvPr>
          <p:cNvSpPr txBox="1"/>
          <p:nvPr/>
        </p:nvSpPr>
        <p:spPr>
          <a:xfrm>
            <a:off x="2756451" y="2545202"/>
            <a:ext cx="7616741" cy="197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ăm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:</a:t>
            </a:r>
            <a:r>
              <a:rPr lang="en-US" sz="4400" dirty="0">
                <a:latin typeface="+mj-lt"/>
                <a:cs typeface="Calibri" panose="020F0502020204030204" pitchFamily="34" charset="0"/>
              </a:rPr>
              <a:t>……………………......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ăp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: </a:t>
            </a:r>
            <a:r>
              <a:rPr lang="en-US" sz="4400" dirty="0">
                <a:latin typeface="+mj-lt"/>
                <a:cs typeface="Calibri" panose="020F0502020204030204" pitchFamily="34" charset="0"/>
              </a:rPr>
              <a:t>………………………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D630ECD3-EE04-4038-AC30-9439ED665606}"/>
              </a:ext>
            </a:extLst>
          </p:cNvPr>
          <p:cNvSpPr/>
          <p:nvPr/>
        </p:nvSpPr>
        <p:spPr>
          <a:xfrm>
            <a:off x="2292626" y="573348"/>
            <a:ext cx="7222435" cy="1789043"/>
          </a:xfrm>
          <a:prstGeom prst="cloudCallout">
            <a:avLst>
              <a:gd name="adj1" fmla="val 54939"/>
              <a:gd name="adj2" fmla="val -7870"/>
            </a:avLst>
          </a:prstGeom>
          <a:solidFill>
            <a:srgbClr val="FFF0E1"/>
          </a:solidFill>
          <a:ln w="38100">
            <a:solidFill>
              <a:srgbClr val="F5A1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Mở</a:t>
            </a:r>
            <a:r>
              <a:rPr lang="en-US" sz="36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rộng</a:t>
            </a:r>
            <a:r>
              <a:rPr lang="en-US" sz="36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tiếng</a:t>
            </a:r>
            <a:r>
              <a:rPr lang="en-US" sz="36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6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vần</a:t>
            </a:r>
            <a:r>
              <a:rPr lang="en-US" sz="2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ăm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ăp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C9DDAD-15A9-4911-8823-169FE4355C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858" y="756159"/>
            <a:ext cx="2438405" cy="142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2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C1070A-6BF5-4B7F-8363-1761871C7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8" y="813765"/>
            <a:ext cx="9992138" cy="5620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2956815" y="3183668"/>
            <a:ext cx="4087179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i="1" kern="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3. TẬP ĐỌC</a:t>
            </a:r>
            <a:endParaRPr sz="4400" b="1" i="1" kern="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D6F1ED-FAE0-4E2C-B134-41F8A2FFE7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3" t="25798" r="50692" b="35169"/>
          <a:stretch/>
        </p:blipFill>
        <p:spPr>
          <a:xfrm>
            <a:off x="8609770" y="0"/>
            <a:ext cx="3343690" cy="201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0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B66BDCB7-E1C2-4FE7-9DF1-47F0707C7C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225"/>
            <a:ext cx="12192000" cy="6387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9E424D-DA1C-48B8-B4A8-FA5028B729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" t="34701" r="9711" b="4155"/>
          <a:stretch/>
        </p:blipFill>
        <p:spPr>
          <a:xfrm>
            <a:off x="2027586" y="1192700"/>
            <a:ext cx="8574985" cy="4772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5BDCFC-0F3A-4E3E-8505-D4240C05A8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2" t="6273" r="7393" b="4156"/>
          <a:stretch/>
        </p:blipFill>
        <p:spPr>
          <a:xfrm>
            <a:off x="1907489" y="334678"/>
            <a:ext cx="8880610" cy="6493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252BF1-94C8-44D2-AC1B-81A30E1343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859" r="80954" b="92920"/>
          <a:stretch/>
        </p:blipFill>
        <p:spPr>
          <a:xfrm>
            <a:off x="26508" y="496951"/>
            <a:ext cx="2102543" cy="617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69EBD6-D234-4617-8BB5-5DB614AF6A50}"/>
              </a:ext>
            </a:extLst>
          </p:cNvPr>
          <p:cNvCxnSpPr>
            <a:cxnSpLocks/>
          </p:cNvCxnSpPr>
          <p:nvPr/>
        </p:nvCxnSpPr>
        <p:spPr>
          <a:xfrm>
            <a:off x="5322405" y="873601"/>
            <a:ext cx="12191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C22D01-4308-46C8-898D-78F1DD95C055}"/>
              </a:ext>
            </a:extLst>
          </p:cNvPr>
          <p:cNvCxnSpPr>
            <a:cxnSpLocks/>
          </p:cNvCxnSpPr>
          <p:nvPr/>
        </p:nvCxnSpPr>
        <p:spPr>
          <a:xfrm>
            <a:off x="3375996" y="1366008"/>
            <a:ext cx="7040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920240-BC7D-49B1-AB89-E638446ED45A}"/>
              </a:ext>
            </a:extLst>
          </p:cNvPr>
          <p:cNvCxnSpPr>
            <a:cxnSpLocks/>
          </p:cNvCxnSpPr>
          <p:nvPr/>
        </p:nvCxnSpPr>
        <p:spPr>
          <a:xfrm>
            <a:off x="5516215" y="1366008"/>
            <a:ext cx="10253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F474A7-D3BA-4464-87A7-9A4B7D160B99}"/>
              </a:ext>
            </a:extLst>
          </p:cNvPr>
          <p:cNvCxnSpPr>
            <a:cxnSpLocks/>
          </p:cNvCxnSpPr>
          <p:nvPr/>
        </p:nvCxnSpPr>
        <p:spPr>
          <a:xfrm>
            <a:off x="7301951" y="1380294"/>
            <a:ext cx="1908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1364ED-1895-4047-871F-866F6472005B}"/>
              </a:ext>
            </a:extLst>
          </p:cNvPr>
          <p:cNvCxnSpPr>
            <a:cxnSpLocks/>
          </p:cNvCxnSpPr>
          <p:nvPr/>
        </p:nvCxnSpPr>
        <p:spPr>
          <a:xfrm>
            <a:off x="2590805" y="1807557"/>
            <a:ext cx="17029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FBBDB1-B97A-49E9-AC8E-838B43CD8A8B}"/>
              </a:ext>
            </a:extLst>
          </p:cNvPr>
          <p:cNvCxnSpPr>
            <a:cxnSpLocks/>
          </p:cNvCxnSpPr>
          <p:nvPr/>
        </p:nvCxnSpPr>
        <p:spPr>
          <a:xfrm>
            <a:off x="6718854" y="1809953"/>
            <a:ext cx="8481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86038E-EE22-425E-995D-E82B994334AA}"/>
              </a:ext>
            </a:extLst>
          </p:cNvPr>
          <p:cNvCxnSpPr>
            <a:cxnSpLocks/>
          </p:cNvCxnSpPr>
          <p:nvPr/>
        </p:nvCxnSpPr>
        <p:spPr>
          <a:xfrm>
            <a:off x="7769918" y="1796802"/>
            <a:ext cx="1228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2FF0B1-DEBA-4602-92C7-EC4755BC53E4}"/>
              </a:ext>
            </a:extLst>
          </p:cNvPr>
          <p:cNvCxnSpPr>
            <a:cxnSpLocks/>
          </p:cNvCxnSpPr>
          <p:nvPr/>
        </p:nvCxnSpPr>
        <p:spPr>
          <a:xfrm>
            <a:off x="5454925" y="2259597"/>
            <a:ext cx="10253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24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FC1CD0-B770-427D-9FD4-DB57FC101D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225"/>
            <a:ext cx="12192000" cy="63877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98CF814-34CE-4A75-8DE1-0CC5A0A21E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2" t="6273" r="7393" b="4156"/>
          <a:stretch/>
        </p:blipFill>
        <p:spPr>
          <a:xfrm>
            <a:off x="1987001" y="364495"/>
            <a:ext cx="8880610" cy="6493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252BF1-94C8-44D2-AC1B-81A30E1343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859" r="80954" b="92920"/>
          <a:stretch/>
        </p:blipFill>
        <p:spPr>
          <a:xfrm>
            <a:off x="0" y="416956"/>
            <a:ext cx="1987001" cy="583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Cloud 28">
            <a:extLst>
              <a:ext uri="{FF2B5EF4-FFF2-40B4-BE49-F238E27FC236}">
                <a16:creationId xmlns:a16="http://schemas.microsoft.com/office/drawing/2014/main" id="{0F420AAF-1FC7-4DF4-8ABF-CB5E7F19CFEE}"/>
              </a:ext>
            </a:extLst>
          </p:cNvPr>
          <p:cNvSpPr/>
          <p:nvPr/>
        </p:nvSpPr>
        <p:spPr>
          <a:xfrm>
            <a:off x="2360894" y="836468"/>
            <a:ext cx="424234" cy="256044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B3514896-2725-4E1D-B13A-6F169AA4DF4F}"/>
              </a:ext>
            </a:extLst>
          </p:cNvPr>
          <p:cNvSpPr/>
          <p:nvPr/>
        </p:nvSpPr>
        <p:spPr>
          <a:xfrm>
            <a:off x="4269034" y="752158"/>
            <a:ext cx="424234" cy="340354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9A3D3428-D27A-47BF-9906-36A6F4430435}"/>
              </a:ext>
            </a:extLst>
          </p:cNvPr>
          <p:cNvSpPr/>
          <p:nvPr/>
        </p:nvSpPr>
        <p:spPr>
          <a:xfrm>
            <a:off x="6630246" y="899627"/>
            <a:ext cx="424233" cy="256044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7AD03773-1192-4828-9755-02A6DBF0897E}"/>
              </a:ext>
            </a:extLst>
          </p:cNvPr>
          <p:cNvSpPr/>
          <p:nvPr/>
        </p:nvSpPr>
        <p:spPr>
          <a:xfrm>
            <a:off x="4312950" y="1387239"/>
            <a:ext cx="424234" cy="207832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A05A8134-DBDB-45CF-81AA-E8E5C6EB954F}"/>
              </a:ext>
            </a:extLst>
          </p:cNvPr>
          <p:cNvSpPr/>
          <p:nvPr/>
        </p:nvSpPr>
        <p:spPr>
          <a:xfrm>
            <a:off x="1989838" y="1826500"/>
            <a:ext cx="371056" cy="207832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BC1F2195-A126-4F74-9CB5-BDC9A483A935}"/>
              </a:ext>
            </a:extLst>
          </p:cNvPr>
          <p:cNvSpPr/>
          <p:nvPr/>
        </p:nvSpPr>
        <p:spPr>
          <a:xfrm>
            <a:off x="2264637" y="730574"/>
            <a:ext cx="520491" cy="383521"/>
          </a:xfrm>
          <a:prstGeom prst="cloud">
            <a:avLst/>
          </a:prstGeom>
          <a:solidFill>
            <a:srgbClr val="FFFF00"/>
          </a:solidFill>
          <a:ln>
            <a:solidFill>
              <a:srgbClr val="F5A1D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585ABC7F-D6B3-4BF7-B80B-96D063A23042}"/>
              </a:ext>
            </a:extLst>
          </p:cNvPr>
          <p:cNvSpPr/>
          <p:nvPr/>
        </p:nvSpPr>
        <p:spPr>
          <a:xfrm>
            <a:off x="6493044" y="793102"/>
            <a:ext cx="520491" cy="383521"/>
          </a:xfrm>
          <a:prstGeom prst="cloud">
            <a:avLst/>
          </a:prstGeom>
          <a:solidFill>
            <a:srgbClr val="FFFF00"/>
          </a:solidFill>
          <a:ln>
            <a:solidFill>
              <a:srgbClr val="F5A1D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0868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C64B34-9F07-4461-B3B9-3BC519B5B9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225"/>
            <a:ext cx="12192000" cy="6387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DE5F4E-5306-4DF0-9B88-19A313332D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" t="6777" r="73292" b="79300"/>
          <a:stretch/>
        </p:blipFill>
        <p:spPr>
          <a:xfrm>
            <a:off x="119269" y="470225"/>
            <a:ext cx="2517913" cy="66221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5A1D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B81F1E-466A-4587-989A-115F45D258E5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4248410" y="2998002"/>
            <a:ext cx="1699839" cy="11450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5B3953-E5B3-4F25-905D-0480434F4856}"/>
              </a:ext>
            </a:extLst>
          </p:cNvPr>
          <p:cNvCxnSpPr>
            <a:cxnSpLocks/>
          </p:cNvCxnSpPr>
          <p:nvPr/>
        </p:nvCxnSpPr>
        <p:spPr>
          <a:xfrm>
            <a:off x="4439478" y="4299043"/>
            <a:ext cx="1802296" cy="10813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3F0BDD6-A01A-4BFE-96AF-58D57F7BB3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" t="21020" r="55646" b="12110"/>
          <a:stretch/>
        </p:blipFill>
        <p:spPr>
          <a:xfrm>
            <a:off x="119269" y="2552766"/>
            <a:ext cx="4469543" cy="3180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3A8B74-9521-4074-B27C-199E7E19B5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4" t="20505" r="5300" b="12625"/>
          <a:stretch/>
        </p:blipFill>
        <p:spPr>
          <a:xfrm>
            <a:off x="5948249" y="2552766"/>
            <a:ext cx="5635437" cy="3180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CEF52F-3A21-4DF8-8133-617E690BD407}"/>
              </a:ext>
            </a:extLst>
          </p:cNvPr>
          <p:cNvCxnSpPr>
            <a:cxnSpLocks/>
          </p:cNvCxnSpPr>
          <p:nvPr/>
        </p:nvCxnSpPr>
        <p:spPr>
          <a:xfrm flipV="1">
            <a:off x="4388249" y="3313043"/>
            <a:ext cx="1853525" cy="19933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044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8BDFC7-BF21-4E0A-B74D-69FCF7201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8" y="813765"/>
            <a:ext cx="9992138" cy="5620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3087216" y="3183668"/>
            <a:ext cx="4087179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i="1" kern="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4. TẬP VIẾT</a:t>
            </a:r>
            <a:endParaRPr sz="4400" b="1" i="1" kern="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B1E3993-30DC-4101-A815-1423F1541B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3" t="25798" r="50692" b="35169"/>
          <a:stretch/>
        </p:blipFill>
        <p:spPr>
          <a:xfrm>
            <a:off x="8848310" y="0"/>
            <a:ext cx="3343690" cy="201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9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0AC16B-F268-40E2-9514-C5F184EE9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4786"/>
            <a:ext cx="12192001" cy="6433214"/>
          </a:xfrm>
          <a:prstGeom prst="rect">
            <a:avLst/>
          </a:prstGeom>
        </p:spPr>
      </p:pic>
      <p:sp>
        <p:nvSpPr>
          <p:cNvPr id="9" name="Shape 233">
            <a:extLst>
              <a:ext uri="{FF2B5EF4-FFF2-40B4-BE49-F238E27FC236}">
                <a16:creationId xmlns:a16="http://schemas.microsoft.com/office/drawing/2014/main" id="{39F7801D-01BC-41F8-A3EF-56F891F1B01C}"/>
              </a:ext>
            </a:extLst>
          </p:cNvPr>
          <p:cNvSpPr/>
          <p:nvPr/>
        </p:nvSpPr>
        <p:spPr>
          <a:xfrm>
            <a:off x="636104" y="3490555"/>
            <a:ext cx="3816626" cy="666849"/>
          </a:xfrm>
          <a:prstGeom prst="rect">
            <a:avLst/>
          </a:prstGeom>
          <a:noFill/>
          <a:ln w="57150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kern="0" dirty="0" err="1">
                <a:ln w="0"/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</a:t>
            </a:r>
            <a:r>
              <a:rPr lang="en-US" sz="4000" kern="0" dirty="0">
                <a:ln w="0"/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000" kern="0" dirty="0" err="1">
                <a:ln w="0"/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bảng</a:t>
            </a:r>
            <a:r>
              <a:rPr lang="en-US" sz="4000" kern="0" dirty="0">
                <a:ln w="0"/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con</a:t>
            </a:r>
            <a:endParaRPr sz="4000" kern="0" dirty="0">
              <a:ln w="0"/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D337EA-71B1-45D9-939F-96014AC577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36" t="43914" r="23360" b="11592"/>
          <a:stretch/>
        </p:blipFill>
        <p:spPr>
          <a:xfrm>
            <a:off x="5825222" y="2541674"/>
            <a:ext cx="4108173" cy="28874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DEF360-77FB-40F4-9F35-3C786A505A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535510" y="4704166"/>
            <a:ext cx="2496390" cy="10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0104A3A-EE08-426B-805D-28D0EBDB86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" t="8186" r="56141" b="22879"/>
          <a:stretch/>
        </p:blipFill>
        <p:spPr>
          <a:xfrm>
            <a:off x="-37112" y="3653939"/>
            <a:ext cx="4383328" cy="28338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A76257-E822-44EC-8AC0-6785606FE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60" y="1031893"/>
            <a:ext cx="6102441" cy="54644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AA8193-00A2-426B-905A-81F91C0427A3}"/>
              </a:ext>
            </a:extLst>
          </p:cNvPr>
          <p:cNvSpPr/>
          <p:nvPr/>
        </p:nvSpPr>
        <p:spPr>
          <a:xfrm>
            <a:off x="2550181" y="658660"/>
            <a:ext cx="5937748" cy="318267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 ĐỘNG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09878D-6BC0-4A79-A698-C97ADD1C9FE4}"/>
              </a:ext>
            </a:extLst>
          </p:cNvPr>
          <p:cNvSpPr txBox="1"/>
          <p:nvPr/>
        </p:nvSpPr>
        <p:spPr>
          <a:xfrm>
            <a:off x="3080859" y="2693995"/>
            <a:ext cx="4999176" cy="213334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</a:t>
            </a:r>
            <a:r>
              <a:rPr lang="en-US" sz="4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chơi</a:t>
            </a:r>
            <a:r>
              <a:rPr lang="en-US" sz="4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5400" b="1" i="1" dirty="0">
                <a:ln w="0">
                  <a:solidFill>
                    <a:srgbClr val="FDD7F6"/>
                  </a:solidFill>
                </a:ln>
                <a:solidFill>
                  <a:srgbClr val="EB43B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Ai </a:t>
            </a:r>
            <a:r>
              <a:rPr lang="en-US" sz="5400" b="1" i="1" dirty="0" err="1">
                <a:ln w="0">
                  <a:solidFill>
                    <a:srgbClr val="FDD7F6"/>
                  </a:solidFill>
                </a:ln>
                <a:solidFill>
                  <a:srgbClr val="EB43B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tinh</a:t>
            </a:r>
            <a:r>
              <a:rPr lang="en-US" sz="5400" b="1" i="1" dirty="0">
                <a:ln w="0">
                  <a:solidFill>
                    <a:srgbClr val="FDD7F6"/>
                  </a:solidFill>
                </a:ln>
                <a:solidFill>
                  <a:srgbClr val="EB43B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ln w="0">
                  <a:solidFill>
                    <a:srgbClr val="FDD7F6"/>
                  </a:solidFill>
                </a:ln>
                <a:solidFill>
                  <a:srgbClr val="EB43B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mắt</a:t>
            </a:r>
            <a:r>
              <a:rPr lang="en-US" sz="5400" b="1" i="1" dirty="0">
                <a:ln w="0">
                  <a:solidFill>
                    <a:srgbClr val="FDD7F6"/>
                  </a:solidFill>
                </a:ln>
                <a:solidFill>
                  <a:srgbClr val="EB43B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A0B6A2-B70B-433B-AD02-AE645778CE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68" y="98665"/>
            <a:ext cx="3183422" cy="18436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479D1D-BA7B-4D7C-994D-3F95E3E0A6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14286" r="13333" b="18676"/>
          <a:stretch/>
        </p:blipFill>
        <p:spPr>
          <a:xfrm>
            <a:off x="10458735" y="341194"/>
            <a:ext cx="1733265" cy="16011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8B8F53-4FC4-447B-9C7F-062594FC32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174" y="5013309"/>
            <a:ext cx="4545675" cy="12884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3953BF-73B0-4032-B063-8ABE7789FA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1" t="1495" r="38838" b="27774"/>
          <a:stretch/>
        </p:blipFill>
        <p:spPr>
          <a:xfrm>
            <a:off x="7669841" y="2671115"/>
            <a:ext cx="4545675" cy="352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AA8EEE-1B7F-4536-8CBA-9FD66BAED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59" y="735957"/>
            <a:ext cx="10484534" cy="53860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5F27012A-759A-4909-8EDA-B791B466485B}"/>
              </a:ext>
            </a:extLst>
          </p:cNvPr>
          <p:cNvSpPr/>
          <p:nvPr/>
        </p:nvSpPr>
        <p:spPr>
          <a:xfrm>
            <a:off x="1265464" y="1650469"/>
            <a:ext cx="4892770" cy="2890918"/>
          </a:xfrm>
          <a:prstGeom prst="cloudCallout">
            <a:avLst>
              <a:gd name="adj1" fmla="val 72190"/>
              <a:gd name="adj2" fmla="val 869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233">
            <a:extLst>
              <a:ext uri="{FF2B5EF4-FFF2-40B4-BE49-F238E27FC236}">
                <a16:creationId xmlns:a16="http://schemas.microsoft.com/office/drawing/2014/main" id="{A82AA788-0D30-40D3-AB07-B03316EEA7E9}"/>
              </a:ext>
            </a:extLst>
          </p:cNvPr>
          <p:cNvSpPr/>
          <p:nvPr/>
        </p:nvSpPr>
        <p:spPr>
          <a:xfrm>
            <a:off x="853733" y="1999266"/>
            <a:ext cx="5487407" cy="1417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Dặn</a:t>
            </a:r>
            <a:r>
              <a:rPr lang="en-US" sz="66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66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dò</a:t>
            </a:r>
            <a:endParaRPr sz="6600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5421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33">
            <a:extLst>
              <a:ext uri="{FF2B5EF4-FFF2-40B4-BE49-F238E27FC236}">
                <a16:creationId xmlns:a16="http://schemas.microsoft.com/office/drawing/2014/main" id="{39F7801D-01BC-41F8-A3EF-56F891F1B01C}"/>
              </a:ext>
            </a:extLst>
          </p:cNvPr>
          <p:cNvSpPr/>
          <p:nvPr/>
        </p:nvSpPr>
        <p:spPr>
          <a:xfrm>
            <a:off x="2341825" y="538965"/>
            <a:ext cx="4374207" cy="605294"/>
          </a:xfrm>
          <a:prstGeom prst="rect">
            <a:avLst/>
          </a:prstGeom>
          <a:ln w="28575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6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</a:t>
            </a:r>
            <a:r>
              <a:rPr lang="en-US" sz="36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6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vào</a:t>
            </a:r>
            <a:r>
              <a:rPr lang="en-US" sz="36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6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vở</a:t>
            </a:r>
            <a:endParaRPr sz="3600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11" name="Shape 233">
            <a:extLst>
              <a:ext uri="{FF2B5EF4-FFF2-40B4-BE49-F238E27FC236}">
                <a16:creationId xmlns:a16="http://schemas.microsoft.com/office/drawing/2014/main" id="{5E84211F-C12C-4BBE-9C07-3C1C6C0607F3}"/>
              </a:ext>
            </a:extLst>
          </p:cNvPr>
          <p:cNvSpPr/>
          <p:nvPr/>
        </p:nvSpPr>
        <p:spPr>
          <a:xfrm>
            <a:off x="6870372" y="552923"/>
            <a:ext cx="5050861" cy="605294"/>
          </a:xfrm>
          <a:prstGeom prst="rect">
            <a:avLst/>
          </a:prstGeom>
          <a:ln w="28575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6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Đọc</a:t>
            </a:r>
            <a:r>
              <a:rPr lang="en-US" sz="36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6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lại</a:t>
            </a:r>
            <a:r>
              <a:rPr lang="en-US" sz="36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6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bài</a:t>
            </a:r>
            <a:r>
              <a:rPr lang="en-US" sz="36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37</a:t>
            </a:r>
            <a:endParaRPr sz="3600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0B2C7C-C4E7-444A-BE40-540EAA77E37D}"/>
              </a:ext>
            </a:extLst>
          </p:cNvPr>
          <p:cNvGrpSpPr/>
          <p:nvPr/>
        </p:nvGrpSpPr>
        <p:grpSpPr>
          <a:xfrm>
            <a:off x="2223865" y="1219773"/>
            <a:ext cx="7936992" cy="5531975"/>
            <a:chOff x="730155" y="1326025"/>
            <a:chExt cx="7936992" cy="553197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ACF6F79-12DF-4F4F-A96E-553104B42001}"/>
                </a:ext>
              </a:extLst>
            </p:cNvPr>
            <p:cNvGrpSpPr/>
            <p:nvPr/>
          </p:nvGrpSpPr>
          <p:grpSpPr>
            <a:xfrm>
              <a:off x="730155" y="1326025"/>
              <a:ext cx="7936992" cy="5531975"/>
              <a:chOff x="0" y="1051564"/>
              <a:chExt cx="7936992" cy="553197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6937EEE-EC37-4D12-8B9F-320C3D1A46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44675" b="37988"/>
              <a:stretch/>
            </p:blipFill>
            <p:spPr>
              <a:xfrm>
                <a:off x="4270240" y="1051564"/>
                <a:ext cx="3666752" cy="266332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E6C8999-B971-4F94-874C-DE51768708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4675" b="30485"/>
              <a:stretch/>
            </p:blipFill>
            <p:spPr>
              <a:xfrm>
                <a:off x="4270240" y="3594162"/>
                <a:ext cx="3666752" cy="298555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12DFA84-F5F9-40D8-8E46-3950271DCD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525" b="37988"/>
              <a:stretch/>
            </p:blipFill>
            <p:spPr>
              <a:xfrm>
                <a:off x="0" y="1054954"/>
                <a:ext cx="6592832" cy="266332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2707A0C-6432-4FFF-AA30-C6A637903C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5" b="30485"/>
              <a:stretch/>
            </p:blipFill>
            <p:spPr>
              <a:xfrm>
                <a:off x="0" y="3597986"/>
                <a:ext cx="6592832" cy="2985553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2ACFFF-CA60-456D-8A5E-752269B24EB3}"/>
                </a:ext>
              </a:extLst>
            </p:cNvPr>
            <p:cNvSpPr txBox="1"/>
            <p:nvPr/>
          </p:nvSpPr>
          <p:spPr>
            <a:xfrm>
              <a:off x="2186875" y="1712830"/>
              <a:ext cx="14234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ăm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A3A894D-E28D-49DC-9144-1BFAE81D1FFA}"/>
                </a:ext>
              </a:extLst>
            </p:cNvPr>
            <p:cNvSpPr txBox="1"/>
            <p:nvPr/>
          </p:nvSpPr>
          <p:spPr>
            <a:xfrm>
              <a:off x="2182742" y="3423740"/>
              <a:ext cx="17049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ăp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F8D171-645D-44E0-9BA8-19E0B63897B8}"/>
                </a:ext>
              </a:extLst>
            </p:cNvPr>
            <p:cNvSpPr txBox="1"/>
            <p:nvPr/>
          </p:nvSpPr>
          <p:spPr>
            <a:xfrm>
              <a:off x="2200127" y="2575035"/>
              <a:ext cx="396626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chăm</a:t>
              </a:r>
              <a:r>
                <a:rPr lang="en-US" sz="4400" b="1" dirty="0">
                  <a:latin typeface="HP001 4 hàng" panose="020B0603050302020204" pitchFamily="34" charset="0"/>
                </a:rPr>
                <a:t> </a:t>
              </a:r>
              <a:r>
                <a:rPr lang="en-US" sz="4400" b="1" dirty="0" err="1">
                  <a:latin typeface="HP001 4 hàng" panose="020B0603050302020204" pitchFamily="34" charset="0"/>
                </a:rPr>
                <a:t>chỉ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3D9BA4F-6BAB-4859-85CF-91A7FEDF8FC8}"/>
                </a:ext>
              </a:extLst>
            </p:cNvPr>
            <p:cNvSpPr txBox="1"/>
            <p:nvPr/>
          </p:nvSpPr>
          <p:spPr>
            <a:xfrm>
              <a:off x="2182741" y="4276209"/>
              <a:ext cx="26196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cặp</a:t>
              </a:r>
              <a:r>
                <a:rPr lang="en-US" sz="4400" b="1" dirty="0">
                  <a:latin typeface="HP001 4 hàng" panose="020B0603050302020204" pitchFamily="34" charset="0"/>
                </a:rPr>
                <a:t> da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38D68F3-7FD3-4913-9673-5F520FB6F4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09"/>
            <a:ext cx="2397916" cy="23979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8FA6F7-FA97-4EED-AE24-0CA067ECA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550"/>
            <a:ext cx="12192000" cy="601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2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1E28E1-C179-4A47-BCED-5F30EBEA9B31}"/>
              </a:ext>
            </a:extLst>
          </p:cNvPr>
          <p:cNvSpPr txBox="1"/>
          <p:nvPr/>
        </p:nvSpPr>
        <p:spPr>
          <a:xfrm>
            <a:off x="2170629" y="1227533"/>
            <a:ext cx="9282592" cy="446276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ln w="0"/>
                <a:solidFill>
                  <a:srgbClr val="FF0000"/>
                </a:solidFill>
                <a:cs typeface="Calibri" panose="020F0502020204030204" pitchFamily="34" charset="0"/>
              </a:rPr>
              <a:t>Hướng</a:t>
            </a:r>
            <a:r>
              <a:rPr lang="en-US" sz="3200" dirty="0">
                <a:ln w="0"/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cs typeface="Calibri" panose="020F0502020204030204" pitchFamily="34" charset="0"/>
              </a:rPr>
              <a:t>dẫn</a:t>
            </a:r>
            <a:r>
              <a:rPr lang="en-US" sz="3200" dirty="0">
                <a:ln w="0"/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cs typeface="Calibri" panose="020F0502020204030204" pitchFamily="34" charset="0"/>
              </a:rPr>
              <a:t>điều</a:t>
            </a:r>
            <a:r>
              <a:rPr lang="en-US" sz="3200" dirty="0">
                <a:ln w="0"/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cs typeface="Calibri" panose="020F0502020204030204" pitchFamily="34" charset="0"/>
              </a:rPr>
              <a:t>khiển</a:t>
            </a:r>
            <a:r>
              <a:rPr lang="en-US" sz="3200" dirty="0">
                <a:ln w="0"/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cs typeface="Calibri" panose="020F0502020204030204" pitchFamily="34" charset="0"/>
              </a:rPr>
              <a:t>trò</a:t>
            </a:r>
            <a:r>
              <a:rPr lang="en-US" sz="3200" dirty="0">
                <a:ln w="0"/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cs typeface="Calibri" panose="020F0502020204030204" pitchFamily="34" charset="0"/>
              </a:rPr>
              <a:t>chơi</a:t>
            </a:r>
            <a:r>
              <a:rPr lang="en-US" sz="3200" dirty="0">
                <a:ln w="0"/>
                <a:solidFill>
                  <a:srgbClr val="FF0000"/>
                </a:solidFill>
                <a:cs typeface="Calibri" panose="020F0502020204030204" pitchFamily="34" charset="0"/>
              </a:rPr>
              <a:t>:</a:t>
            </a:r>
          </a:p>
          <a:p>
            <a:pPr marL="514350" indent="-514350">
              <a:buAutoNum type="arabicPeriod"/>
            </a:pP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Khi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học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sinh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tiến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đến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trước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màn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hình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,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gv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hô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: “BẮT ĐẦU!”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và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Click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chuột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trái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vào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đồng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hồ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sẽ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hiện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giây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đếm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ngược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. </a:t>
            </a:r>
          </a:p>
          <a:p>
            <a:pPr marL="514350" indent="-514350">
              <a:buAutoNum type="arabicPeriod"/>
            </a:pP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Kiểm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tra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đáp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án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: Click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chuột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trái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lên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chữ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học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sinh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chỉ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và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đọc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,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chữ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sẽ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di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chuyển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về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phía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đội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tìm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đúng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.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Chữ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tìm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sai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sẽ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ở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yên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vị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trí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.</a:t>
            </a:r>
          </a:p>
          <a:p>
            <a:pPr marL="514350" indent="-514350">
              <a:buAutoNum type="arabicPeriod" startAt="3"/>
            </a:pP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Kết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thúc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5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lượt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thi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,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chúc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mừng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đội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chiến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thắng</a:t>
            </a:r>
            <a:endParaRPr lang="en-US" sz="2800" dirty="0">
              <a:ln w="0"/>
              <a:solidFill>
                <a:srgbClr val="7030A0"/>
              </a:solidFill>
              <a:cs typeface="Calibri" panose="020F0502020204030204" pitchFamily="34" charset="0"/>
            </a:endParaRPr>
          </a:p>
          <a:p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   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bằng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cách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click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chuột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vào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CÂY NẤM.</a:t>
            </a:r>
          </a:p>
          <a:p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4.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Còn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lại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chữ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thăm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,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cặp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, GV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dẫn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vào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bài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học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mới</a:t>
            </a:r>
            <a:r>
              <a:rPr lang="en-US" sz="2800" dirty="0">
                <a:ln w="0"/>
                <a:solidFill>
                  <a:srgbClr val="7030A0"/>
                </a:solidFill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3E99BD-94B1-400E-BA51-D3FBB4608B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96" y="1013791"/>
            <a:ext cx="1431850" cy="182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1566775_funny-kids_by_andrew_g_preview (1) cut">
            <a:hlinkClick r:id="" action="ppaction://media"/>
            <a:extLst>
              <a:ext uri="{FF2B5EF4-FFF2-40B4-BE49-F238E27FC236}">
                <a16:creationId xmlns:a16="http://schemas.microsoft.com/office/drawing/2014/main" id="{6AAE51A9-FFA0-4CC4-8966-A90A6E1A57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374.655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1022444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2B4AB5-7268-4C32-AB58-EB7AC8D9D2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34" y="4641532"/>
            <a:ext cx="2106090" cy="21060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E15CA0-DB65-4BD6-86CA-547E740023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536" y="4903056"/>
            <a:ext cx="1855126" cy="15830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6CF093-69A6-4236-B495-F286214B3F88}"/>
              </a:ext>
            </a:extLst>
          </p:cNvPr>
          <p:cNvSpPr txBox="1"/>
          <p:nvPr/>
        </p:nvSpPr>
        <p:spPr>
          <a:xfrm>
            <a:off x="3980991" y="38691"/>
            <a:ext cx="5955594" cy="1261884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chơi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4400" b="1" i="1" dirty="0">
                <a:ln w="0">
                  <a:solidFill>
                    <a:srgbClr val="FDD7F6"/>
                  </a:solidFill>
                </a:ln>
                <a:solidFill>
                  <a:srgbClr val="EB43B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Ai </a:t>
            </a:r>
            <a:r>
              <a:rPr lang="en-US" sz="4400" b="1" i="1" dirty="0" err="1">
                <a:ln w="0">
                  <a:solidFill>
                    <a:srgbClr val="FDD7F6"/>
                  </a:solidFill>
                </a:ln>
                <a:solidFill>
                  <a:srgbClr val="EB43B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tinh</a:t>
            </a:r>
            <a:r>
              <a:rPr lang="en-US" sz="4400" b="1" i="1" dirty="0">
                <a:ln w="0">
                  <a:solidFill>
                    <a:srgbClr val="FDD7F6"/>
                  </a:solidFill>
                </a:ln>
                <a:solidFill>
                  <a:srgbClr val="EB43B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b="1" i="1" dirty="0" err="1">
                <a:ln w="0">
                  <a:solidFill>
                    <a:srgbClr val="FDD7F6"/>
                  </a:solidFill>
                </a:ln>
                <a:solidFill>
                  <a:srgbClr val="EB43B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mắt</a:t>
            </a:r>
            <a:r>
              <a:rPr lang="en-US" sz="4400" b="1" i="1" dirty="0">
                <a:ln w="0">
                  <a:solidFill>
                    <a:srgbClr val="FDD7F6"/>
                  </a:solidFill>
                </a:ln>
                <a:solidFill>
                  <a:srgbClr val="EB43B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88E84FD-855D-43CD-B5DE-E9D26D6F686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857" y="-29520"/>
            <a:ext cx="1931201" cy="1431741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DB84F2DD-0898-4FF3-AFF4-33400C09136D}"/>
              </a:ext>
            </a:extLst>
          </p:cNvPr>
          <p:cNvSpPr/>
          <p:nvPr/>
        </p:nvSpPr>
        <p:spPr>
          <a:xfrm>
            <a:off x="662188" y="3906436"/>
            <a:ext cx="1348367" cy="812467"/>
          </a:xfrm>
          <a:prstGeom prst="wedgeEllipseCallou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am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180C1217-EC0C-41A1-BB04-7F9F8F3DC799}"/>
              </a:ext>
            </a:extLst>
          </p:cNvPr>
          <p:cNvSpPr/>
          <p:nvPr/>
        </p:nvSpPr>
        <p:spPr>
          <a:xfrm>
            <a:off x="10669758" y="4090589"/>
            <a:ext cx="1348367" cy="812467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ap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85386C5-9F2E-4167-BA3E-A1EEB1C58C3D}"/>
              </a:ext>
            </a:extLst>
          </p:cNvPr>
          <p:cNvSpPr/>
          <p:nvPr/>
        </p:nvSpPr>
        <p:spPr>
          <a:xfrm>
            <a:off x="9355407" y="291387"/>
            <a:ext cx="658075" cy="6348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dirty="0">
                <a:ln w="9525" cmpd="sng">
                  <a:solidFill>
                    <a:srgbClr val="FDD7F6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3679DDD-4E21-497B-845A-4DF61ACBD0AE}"/>
              </a:ext>
            </a:extLst>
          </p:cNvPr>
          <p:cNvSpPr/>
          <p:nvPr/>
        </p:nvSpPr>
        <p:spPr>
          <a:xfrm>
            <a:off x="9363650" y="301160"/>
            <a:ext cx="658075" cy="6348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dirty="0">
                <a:ln w="9525" cmpd="sng">
                  <a:solidFill>
                    <a:srgbClr val="FDD7F6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8A4E9F5-515C-4627-B235-BB0A2D3DA043}"/>
              </a:ext>
            </a:extLst>
          </p:cNvPr>
          <p:cNvSpPr/>
          <p:nvPr/>
        </p:nvSpPr>
        <p:spPr>
          <a:xfrm>
            <a:off x="9371893" y="301159"/>
            <a:ext cx="658075" cy="6348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dirty="0">
                <a:ln w="9525" cmpd="sng">
                  <a:solidFill>
                    <a:srgbClr val="FDD7F6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D8A1F7-11D5-4E62-9B5A-D692E92C757A}"/>
              </a:ext>
            </a:extLst>
          </p:cNvPr>
          <p:cNvSpPr/>
          <p:nvPr/>
        </p:nvSpPr>
        <p:spPr>
          <a:xfrm>
            <a:off x="9365153" y="296214"/>
            <a:ext cx="658075" cy="6348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dirty="0">
                <a:ln w="9525" cmpd="sng">
                  <a:solidFill>
                    <a:srgbClr val="FDD7F6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DC9BBDD-98B6-439B-A311-C4AB76D338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94" y="1207476"/>
            <a:ext cx="11717874" cy="269118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90645E0-4B72-4891-A7F5-807B262BC483}"/>
              </a:ext>
            </a:extLst>
          </p:cNvPr>
          <p:cNvSpPr txBox="1"/>
          <p:nvPr/>
        </p:nvSpPr>
        <p:spPr>
          <a:xfrm>
            <a:off x="1863605" y="2722345"/>
            <a:ext cx="1395523" cy="461665"/>
          </a:xfrm>
          <a:prstGeom prst="rect">
            <a:avLst/>
          </a:prstGeom>
          <a:solidFill>
            <a:srgbClr val="FFFF99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tám</a:t>
            </a:r>
            <a:endParaRPr lang="en-US" sz="2400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E1EB025-1D09-46BE-8FDE-9891DBDAB857}"/>
              </a:ext>
            </a:extLst>
          </p:cNvPr>
          <p:cNvSpPr txBox="1"/>
          <p:nvPr/>
        </p:nvSpPr>
        <p:spPr>
          <a:xfrm>
            <a:off x="9332206" y="2722344"/>
            <a:ext cx="139552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xám</a:t>
            </a:r>
            <a:endParaRPr lang="en-US" sz="2400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009C8F-C2B7-4060-802E-48E6732935E0}"/>
              </a:ext>
            </a:extLst>
          </p:cNvPr>
          <p:cNvSpPr txBox="1"/>
          <p:nvPr/>
        </p:nvSpPr>
        <p:spPr>
          <a:xfrm>
            <a:off x="9228485" y="1799033"/>
            <a:ext cx="1395523" cy="461665"/>
          </a:xfrm>
          <a:prstGeom prst="rect">
            <a:avLst/>
          </a:prstGeom>
          <a:solidFill>
            <a:srgbClr val="F5A1DD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cảm</a:t>
            </a:r>
            <a:endParaRPr lang="en-US" sz="2400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C8347B8-B4B2-460A-9726-C7817B0D91CA}"/>
              </a:ext>
            </a:extLst>
          </p:cNvPr>
          <p:cNvSpPr txBox="1"/>
          <p:nvPr/>
        </p:nvSpPr>
        <p:spPr>
          <a:xfrm>
            <a:off x="3107307" y="2260680"/>
            <a:ext cx="1395523" cy="461665"/>
          </a:xfrm>
          <a:prstGeom prst="rect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làm</a:t>
            </a:r>
            <a:endParaRPr lang="en-US" sz="2400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D307F1-88D6-49EF-A790-C5011FF7D61B}"/>
              </a:ext>
            </a:extLst>
          </p:cNvPr>
          <p:cNvSpPr txBox="1"/>
          <p:nvPr/>
        </p:nvSpPr>
        <p:spPr>
          <a:xfrm>
            <a:off x="6542856" y="2669922"/>
            <a:ext cx="1459578" cy="461665"/>
          </a:xfrm>
          <a:prstGeom prst="rect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thảm</a:t>
            </a:r>
            <a:endParaRPr lang="en-US" sz="2400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EAC6E7-9349-41A8-B112-602788DF6AD3}"/>
              </a:ext>
            </a:extLst>
          </p:cNvPr>
          <p:cNvSpPr txBox="1"/>
          <p:nvPr/>
        </p:nvSpPr>
        <p:spPr>
          <a:xfrm>
            <a:off x="4605619" y="2700773"/>
            <a:ext cx="1395523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pháp</a:t>
            </a:r>
            <a:endParaRPr lang="en-US" sz="2400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2D6E721-1EC0-4164-8249-080EB3232DFD}"/>
              </a:ext>
            </a:extLst>
          </p:cNvPr>
          <p:cNvSpPr txBox="1"/>
          <p:nvPr/>
        </p:nvSpPr>
        <p:spPr>
          <a:xfrm>
            <a:off x="421908" y="2379028"/>
            <a:ext cx="1395523" cy="461665"/>
          </a:xfrm>
          <a:prstGeom prst="rect">
            <a:avLst/>
          </a:prstGeom>
          <a:solidFill>
            <a:srgbClr val="FFAF6C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chạp</a:t>
            </a:r>
            <a:endParaRPr lang="en-US" sz="2400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7BE4EA-3BCD-4F0F-B648-F8F227AB853F}"/>
              </a:ext>
            </a:extLst>
          </p:cNvPr>
          <p:cNvSpPr txBox="1"/>
          <p:nvPr/>
        </p:nvSpPr>
        <p:spPr>
          <a:xfrm>
            <a:off x="1750529" y="1835915"/>
            <a:ext cx="1395523" cy="461665"/>
          </a:xfrm>
          <a:prstGeom prst="rect">
            <a:avLst/>
          </a:prstGeom>
          <a:solidFill>
            <a:srgbClr val="00B0F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nạp</a:t>
            </a:r>
            <a:endParaRPr lang="en-US" sz="2400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EFBB440-F171-450D-B160-C51B1D62989E}"/>
              </a:ext>
            </a:extLst>
          </p:cNvPr>
          <p:cNvSpPr txBox="1"/>
          <p:nvPr/>
        </p:nvSpPr>
        <p:spPr>
          <a:xfrm>
            <a:off x="7999294" y="2187494"/>
            <a:ext cx="137951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cáp</a:t>
            </a:r>
            <a:endParaRPr lang="en-US" sz="2400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DD33488-1548-4215-A67C-8D4157E4DC0A}"/>
              </a:ext>
            </a:extLst>
          </p:cNvPr>
          <p:cNvSpPr txBox="1"/>
          <p:nvPr/>
        </p:nvSpPr>
        <p:spPr>
          <a:xfrm>
            <a:off x="6465266" y="1875940"/>
            <a:ext cx="137951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nháp</a:t>
            </a:r>
            <a:endParaRPr lang="en-US" sz="2400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24F70F0-EA96-46FE-A648-25E0386100ED}"/>
              </a:ext>
            </a:extLst>
          </p:cNvPr>
          <p:cNvSpPr txBox="1"/>
          <p:nvPr/>
        </p:nvSpPr>
        <p:spPr>
          <a:xfrm>
            <a:off x="10522237" y="2252900"/>
            <a:ext cx="1247855" cy="461665"/>
          </a:xfrm>
          <a:prstGeom prst="rect">
            <a:avLst/>
          </a:prstGeom>
          <a:solidFill>
            <a:srgbClr val="FDD7F6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cặp</a:t>
            </a:r>
            <a:endParaRPr lang="en-US" sz="2400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E44F0EE-554D-4D26-9EF4-1A685947C86C}"/>
              </a:ext>
            </a:extLst>
          </p:cNvPr>
          <p:cNvSpPr txBox="1"/>
          <p:nvPr/>
        </p:nvSpPr>
        <p:spPr>
          <a:xfrm>
            <a:off x="4362853" y="1802853"/>
            <a:ext cx="1638289" cy="461665"/>
          </a:xfrm>
          <a:prstGeom prst="rect">
            <a:avLst/>
          </a:prstGeom>
          <a:solidFill>
            <a:srgbClr val="FDD7F6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thăm</a:t>
            </a:r>
            <a:endParaRPr lang="en-US" sz="2400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BF8EDF5D-702C-40E6-B9AE-5C25FD0EE01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449" y="5007814"/>
            <a:ext cx="1706883" cy="147828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B0AFC0D-B9F3-4C9A-BEF7-370BF227173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20257" r="9372" b="66575"/>
          <a:stretch/>
        </p:blipFill>
        <p:spPr>
          <a:xfrm>
            <a:off x="5366666" y="3919892"/>
            <a:ext cx="1516593" cy="131787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B36CBFA-E4D2-44A9-98FE-6778AB98723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 t="35942" r="13781" b="50890"/>
          <a:stretch/>
        </p:blipFill>
        <p:spPr>
          <a:xfrm>
            <a:off x="5259935" y="3771133"/>
            <a:ext cx="1638359" cy="142368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ADEB916-DBEC-45F4-9091-FA0742883CD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 t="35942" r="13781" b="50890"/>
          <a:stretch/>
        </p:blipFill>
        <p:spPr>
          <a:xfrm>
            <a:off x="5465778" y="3833418"/>
            <a:ext cx="1566682" cy="136140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05BF3F4-4CA1-4AEE-A334-A221306878D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20257" r="9372" b="66575"/>
          <a:stretch/>
        </p:blipFill>
        <p:spPr>
          <a:xfrm>
            <a:off x="5348111" y="3898657"/>
            <a:ext cx="1574347" cy="136806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D1A4E87-CD82-46F6-96F0-99498E28CC1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 t="35942" r="13781" b="50890"/>
          <a:stretch/>
        </p:blipFill>
        <p:spPr>
          <a:xfrm>
            <a:off x="5392210" y="3870546"/>
            <a:ext cx="1550684" cy="13475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B179C1D-C2BE-4037-9F5A-3F3DF7A4956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 t="35942" r="13781" b="50890"/>
          <a:stretch/>
        </p:blipFill>
        <p:spPr>
          <a:xfrm>
            <a:off x="5373064" y="3858933"/>
            <a:ext cx="1550684" cy="13475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5E631AC-0373-4A41-A166-328D69D5E61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 t="35942" r="13781" b="50890"/>
          <a:stretch/>
        </p:blipFill>
        <p:spPr>
          <a:xfrm>
            <a:off x="5264352" y="3829525"/>
            <a:ext cx="1550684" cy="13475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64F4637-9DA4-42B9-855D-8FC365F6C60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 t="35942" r="13781" b="50890"/>
          <a:stretch/>
        </p:blipFill>
        <p:spPr>
          <a:xfrm>
            <a:off x="5374522" y="3861796"/>
            <a:ext cx="1550684" cy="13475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5CC2250-CF44-4CBB-88E0-5D57F3373B8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 t="35942" r="13781" b="50890"/>
          <a:stretch/>
        </p:blipFill>
        <p:spPr>
          <a:xfrm>
            <a:off x="5303381" y="3836763"/>
            <a:ext cx="1550684" cy="13475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32AE21C-14B2-462C-A043-D6F49F39DF4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 t="35942" r="13781" b="50890"/>
          <a:stretch/>
        </p:blipFill>
        <p:spPr>
          <a:xfrm>
            <a:off x="5365298" y="3880407"/>
            <a:ext cx="1550684" cy="13475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62ACD56-DB64-425C-A487-090439D3569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 t="35942" r="13781" b="50890"/>
          <a:stretch/>
        </p:blipFill>
        <p:spPr>
          <a:xfrm>
            <a:off x="5355376" y="3850939"/>
            <a:ext cx="1550684" cy="13475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887EE87F-9FFF-404F-A746-0047BC918E8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 t="35942" r="13781" b="50890"/>
          <a:stretch/>
        </p:blipFill>
        <p:spPr>
          <a:xfrm>
            <a:off x="5358614" y="3825540"/>
            <a:ext cx="1550684" cy="13475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3ABC1B-A99C-4806-9342-565900EFAB0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68" y="4212298"/>
            <a:ext cx="2129158" cy="248096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EC7E5FE-C29B-41FC-93B2-0B1949329A3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204" y="3661639"/>
            <a:ext cx="2129158" cy="248096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102954B-FE1C-4CA6-A2E5-0323A2BA36D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264" y="3858933"/>
            <a:ext cx="2129158" cy="248096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0413E8E-133C-4E27-9EF3-072BEAD163C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096" y="4266661"/>
            <a:ext cx="2129158" cy="248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51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83 -2.96296E-6 L 0.52578 0.2974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148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2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91 4.81481E-6 L 0.59492 0.35694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94" y="1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2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29 -3.7037E-7 L 0.18919 0.47546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2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-0.00364 0.5030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25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2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05 -3.33333E-6 L 0.2194 0.36135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180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"/>
                            </p:stCondLst>
                            <p:childTnLst>
                              <p:par>
                                <p:cTn id="174" presetID="2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0.02422 0.0706 C 0.02982 0.08565 0.03295 0.10787 0.03295 0.13125 C 0.03295 0.15764 0.02982 0.1787 0.02422 0.19375 L 5E-6 0.26504 " pathEditMode="relative" rAng="0" ptsTypes="AAAAA">
                                      <p:cBhvr>
                                        <p:cTn id="18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13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000"/>
                            </p:stCondLst>
                            <p:childTnLst>
                              <p:par>
                                <p:cTn id="189" presetID="2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0.01836 0.08959 C 0.02252 0.10903 0.02539 0.13704 0.02539 0.16713 C 0.02539 0.20093 0.02252 0.22755 0.01836 0.24699 L 1.66667E-6 0.3382 " pathEditMode="relative" rAng="0" ptsTypes="AAAAA">
                                      <p:cBhvr>
                                        <p:cTn id="19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16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000"/>
                            </p:stCondLst>
                            <p:childTnLst>
                              <p:par>
                                <p:cTn id="204" presetID="2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224 0.6081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20" y="30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000"/>
                            </p:stCondLst>
                            <p:childTnLst>
                              <p:par>
                                <p:cTn id="219" presetID="2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47175 0.39236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94" y="19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000"/>
                            </p:stCondLst>
                            <p:childTnLst>
                              <p:par>
                                <p:cTn id="234" presetID="2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0.38958 0.41134 " pathEditMode="relative" rAng="0" ptsTypes="AA">
                                      <p:cBhvr>
                                        <p:cTn id="24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79" y="2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000"/>
                            </p:stCondLst>
                            <p:childTnLst>
                              <p:par>
                                <p:cTn id="249" presetID="2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2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2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2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6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5000"/>
                            </p:stCondLst>
                            <p:childTnLst>
                              <p:par>
                                <p:cTn id="32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5000"/>
                            </p:stCondLst>
                            <p:childTnLst>
                              <p:par>
                                <p:cTn id="324" presetID="4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70833E-6 4.81481E-6 C -0.0069 0.00208 -0.03008 0.00486 -0.03867 0.00486 C -0.09023 0.00486 -0.14362 -0.02917 -0.14362 -0.0625 C -0.14362 -0.04607 -0.17031 -0.02917 -0.19518 -0.02917 C -0.22187 -0.02917 -0.24687 -0.04607 -0.24687 -0.0625 C -0.24687 -0.0544 -0.26015 -0.04607 -0.27356 -0.04607 C -0.28685 -0.04607 -0.30026 -0.0544 -0.30026 -0.0625 C -0.30026 -0.0588 -0.3069 -0.0544 -0.31354 -0.0544 C -0.32031 -0.0544 -0.32682 -0.0588 -0.32682 -0.0625 C -0.32682 -0.06088 -0.32995 -0.0588 -0.33346 -0.0588 C -0.33528 -0.0588 -0.34036 -0.06088 -0.34036 -0.0625 C -0.34036 -0.06204 -0.34192 -0.06088 -0.34349 -0.06088 C -0.34349 -0.06065 -0.34674 -0.06204 -0.34674 -0.0625 C -0.34674 -0.0625 -0.34674 -0.06204 -0.34856 -0.06204 C -0.34856 -0.06181 -0.35013 -0.0625 -0.35013 -0.0625 C -0.35013 -0.0625 -0.35013 -0.06204 -0.35013 -0.06181 C -0.35195 -0.06204 -0.35195 -0.0625 -0.35195 -0.0625 C -0.35364 -0.0625 -0.35364 -0.0625 -0.35364 -0.06204 C -0.35521 -0.06204 -0.35521 -0.0625 -0.35521 -0.0625 " pathEditMode="relative" rAng="0" ptsTypes="AAAAAAAAAAAAAAAAAAA">
                                      <p:cBhvr>
                                        <p:cTn id="3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7000"/>
                            </p:stCondLst>
                            <p:childTnLst>
                              <p:par>
                                <p:cTn id="327" presetID="3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3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5" grpId="0" animBg="1"/>
      <p:bldP spid="24" grpId="0" animBg="1"/>
      <p:bldP spid="23" grpId="0" animBg="1"/>
      <p:bldP spid="6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4" grpId="1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42FC9A-3D50-4D84-94C2-E2408D65E5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9" t="1819" r="9631"/>
          <a:stretch/>
        </p:blipFill>
        <p:spPr>
          <a:xfrm>
            <a:off x="719528" y="659567"/>
            <a:ext cx="10972800" cy="5771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7E3F17A4-72AA-425B-AFF8-95F918F01962}"/>
              </a:ext>
            </a:extLst>
          </p:cNvPr>
          <p:cNvSpPr txBox="1"/>
          <p:nvPr/>
        </p:nvSpPr>
        <p:spPr>
          <a:xfrm>
            <a:off x="2021907" y="2505670"/>
            <a:ext cx="7092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5400" dirty="0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 37:  </a:t>
            </a:r>
            <a:r>
              <a:rPr lang="en-US" altLang="zh-CN" sz="5400" b="1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ăm</a:t>
            </a:r>
            <a:r>
              <a:rPr lang="en-US" altLang="zh-CN" sz="5400" b="1" dirty="0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 - </a:t>
            </a:r>
            <a:r>
              <a:rPr lang="en-US" altLang="zh-CN" sz="5400" b="1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ăp</a:t>
            </a:r>
            <a:endParaRPr lang="zh-CN" altLang="en-US" sz="5400" b="1" dirty="0">
              <a:solidFill>
                <a:srgbClr val="FF0000"/>
              </a:solidFill>
              <a:latin typeface="+mj-lt"/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962073A-F55F-48F2-B6E5-25178B08D7B4}"/>
              </a:ext>
            </a:extLst>
          </p:cNvPr>
          <p:cNvSpPr/>
          <p:nvPr/>
        </p:nvSpPr>
        <p:spPr>
          <a:xfrm>
            <a:off x="2430562" y="3545172"/>
            <a:ext cx="2753881" cy="1844957"/>
          </a:xfrm>
          <a:prstGeom prst="ellipse">
            <a:avLst/>
          </a:prstGeom>
          <a:solidFill>
            <a:srgbClr val="FFFF99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ăm</a:t>
            </a:r>
            <a:endParaRPr lang="en-US" sz="7200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097422-5FFB-41C0-9157-D7EF9C936974}"/>
              </a:ext>
            </a:extLst>
          </p:cNvPr>
          <p:cNvSpPr/>
          <p:nvPr/>
        </p:nvSpPr>
        <p:spPr>
          <a:xfrm>
            <a:off x="5771213" y="3545172"/>
            <a:ext cx="2908091" cy="1844957"/>
          </a:xfrm>
          <a:prstGeom prst="ellipse">
            <a:avLst/>
          </a:prstGeom>
          <a:solidFill>
            <a:srgbClr val="FFFF99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ăp</a:t>
            </a:r>
            <a:endParaRPr lang="en-US" sz="7200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50B060-13D8-4687-9C7E-86821C4CF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8" y="813765"/>
            <a:ext cx="9992138" cy="5620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2693791" y="3157561"/>
            <a:ext cx="4969564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1. KHÁM PHÁ</a:t>
            </a:r>
            <a:endParaRPr sz="4400" b="1" kern="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5208F5-4AF5-45BA-AF57-F1EDB2059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3" t="25798" r="50692" b="35169"/>
          <a:stretch/>
        </p:blipFill>
        <p:spPr>
          <a:xfrm>
            <a:off x="8715788" y="0"/>
            <a:ext cx="3343690" cy="201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CB8A21-2471-41CB-90F9-48CAE3BA2522}"/>
              </a:ext>
            </a:extLst>
          </p:cNvPr>
          <p:cNvSpPr txBox="1"/>
          <p:nvPr/>
        </p:nvSpPr>
        <p:spPr>
          <a:xfrm>
            <a:off x="1086677" y="5151037"/>
            <a:ext cx="57249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chăm</a:t>
            </a:r>
            <a:r>
              <a:rPr lang="en-US" sz="6000" dirty="0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endParaRPr lang="en-US" sz="6000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4591D1-7A05-4C06-BFE7-BAB72C2AEADB}"/>
              </a:ext>
            </a:extLst>
          </p:cNvPr>
          <p:cNvSpPr txBox="1"/>
          <p:nvPr/>
        </p:nvSpPr>
        <p:spPr>
          <a:xfrm>
            <a:off x="2042138" y="5151036"/>
            <a:ext cx="3335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ăm</a:t>
            </a:r>
            <a:endParaRPr lang="en-US" sz="600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8E1185-9913-4889-A5E7-D9F62D1BDF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2" t="15788" r="34708" b="25948"/>
          <a:stretch/>
        </p:blipFill>
        <p:spPr>
          <a:xfrm>
            <a:off x="995610" y="993307"/>
            <a:ext cx="3443868" cy="3892592"/>
          </a:xfrm>
          <a:prstGeom prst="rect">
            <a:avLst/>
          </a:prstGeom>
        </p:spPr>
      </p:pic>
      <p:pic>
        <p:nvPicPr>
          <p:cNvPr id="11" name="be3aZsN9agb3t3HxQuX9UGR0XK3rDN0c">
            <a:hlinkClick r:id="" action="ppaction://media"/>
            <a:extLst>
              <a:ext uri="{FF2B5EF4-FFF2-40B4-BE49-F238E27FC236}">
                <a16:creationId xmlns:a16="http://schemas.microsoft.com/office/drawing/2014/main" id="{6AE0E5F6-44F4-4BD6-B557-5D6C8A065E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204.3333"/>
                </p14:media>
              </p:ext>
            </p:extLst>
          </p:nvPr>
        </p:nvPicPr>
        <p:blipFill rotWithShape="1">
          <a:blip r:embed="rId5"/>
          <a:srcRect l="23261" t="8695" r="26086" b="13043"/>
          <a:stretch>
            <a:fillRect/>
          </a:stretch>
        </p:blipFill>
        <p:spPr>
          <a:xfrm>
            <a:off x="5210548" y="490532"/>
            <a:ext cx="6175513" cy="5367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5795D75-F257-425A-A18C-DFC06FBB621F}"/>
              </a:ext>
            </a:extLst>
          </p:cNvPr>
          <p:cNvGrpSpPr/>
          <p:nvPr/>
        </p:nvGrpSpPr>
        <p:grpSpPr>
          <a:xfrm>
            <a:off x="3957402" y="111230"/>
            <a:ext cx="4107306" cy="882076"/>
            <a:chOff x="3957402" y="111230"/>
            <a:chExt cx="4107306" cy="88207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89B42C-CFF8-42B4-B449-A8DA8CDBC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4" t="11137" r="14556" b="46673"/>
            <a:stretch/>
          </p:blipFill>
          <p:spPr>
            <a:xfrm>
              <a:off x="3957402" y="111230"/>
              <a:ext cx="4107306" cy="88207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5CECB5-BF29-4050-BD13-69B03E53A567}"/>
                </a:ext>
              </a:extLst>
            </p:cNvPr>
            <p:cNvSpPr txBox="1"/>
            <p:nvPr/>
          </p:nvSpPr>
          <p:spPr>
            <a:xfrm>
              <a:off x="4854531" y="198145"/>
              <a:ext cx="27429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FF0000"/>
                  </a:solidFill>
                </a:rPr>
                <a:t>Làm</a:t>
              </a:r>
              <a:r>
                <a:rPr lang="en-US" sz="3200" dirty="0">
                  <a:solidFill>
                    <a:srgbClr val="FF0000"/>
                  </a:solidFill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</a:rPr>
                <a:t>quen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50840EE-288B-45DC-9148-E5E9AA3CC321}"/>
              </a:ext>
            </a:extLst>
          </p:cNvPr>
          <p:cNvSpPr txBox="1"/>
          <p:nvPr/>
        </p:nvSpPr>
        <p:spPr>
          <a:xfrm>
            <a:off x="2042138" y="5144900"/>
            <a:ext cx="3335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ăm</a:t>
            </a:r>
            <a:endParaRPr lang="en-US" sz="600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567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46953 -0.5081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7" y="-2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7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/>
      <p:bldP spid="7" grpId="0"/>
      <p:bldP spid="16" grpId="0"/>
      <p:bldP spid="16" grpId="1"/>
      <p:bldP spid="16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3CA7C0-3F46-4584-BC1E-7FF0581BA891}"/>
              </a:ext>
            </a:extLst>
          </p:cNvPr>
          <p:cNvSpPr txBox="1"/>
          <p:nvPr/>
        </p:nvSpPr>
        <p:spPr>
          <a:xfrm>
            <a:off x="1259064" y="4910647"/>
            <a:ext cx="45983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cặp</a:t>
            </a:r>
            <a:r>
              <a:rPr lang="en-US" sz="6600" dirty="0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48900-A110-4AAE-AA60-9FA33B4DAB8B}"/>
              </a:ext>
            </a:extLst>
          </p:cNvPr>
          <p:cNvSpPr txBox="1"/>
          <p:nvPr/>
        </p:nvSpPr>
        <p:spPr>
          <a:xfrm>
            <a:off x="1795828" y="4918234"/>
            <a:ext cx="26756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ăp</a:t>
            </a:r>
            <a:endParaRPr lang="en-US" sz="660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B83C4C-163F-47C2-832E-FF9D157A55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3" t="23359" r="42717" b="34405"/>
          <a:stretch/>
        </p:blipFill>
        <p:spPr>
          <a:xfrm>
            <a:off x="617370" y="1736772"/>
            <a:ext cx="3749179" cy="3151482"/>
          </a:xfrm>
          <a:prstGeom prst="rect">
            <a:avLst/>
          </a:prstGeom>
        </p:spPr>
      </p:pic>
      <p:pic>
        <p:nvPicPr>
          <p:cNvPr id="10" name="QWv6hW6WWrCF2xnIgUkPsZD4XAu7KCSp">
            <a:hlinkClick r:id="" action="ppaction://media"/>
            <a:extLst>
              <a:ext uri="{FF2B5EF4-FFF2-40B4-BE49-F238E27FC236}">
                <a16:creationId xmlns:a16="http://schemas.microsoft.com/office/drawing/2014/main" id="{706A8F81-6ACB-413B-A3D3-9C9A6A6B53C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379.6666"/>
                </p14:media>
              </p:ext>
            </p:extLst>
          </p:nvPr>
        </p:nvPicPr>
        <p:blipFill rotWithShape="1">
          <a:blip r:embed="rId5"/>
          <a:srcRect l="23508" t="14328" r="25448" b="10003"/>
          <a:stretch/>
        </p:blipFill>
        <p:spPr>
          <a:xfrm>
            <a:off x="5008243" y="839357"/>
            <a:ext cx="5788728" cy="4826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2691FAC-DA49-4811-A3A4-A76D777D084E}"/>
              </a:ext>
            </a:extLst>
          </p:cNvPr>
          <p:cNvGrpSpPr/>
          <p:nvPr/>
        </p:nvGrpSpPr>
        <p:grpSpPr>
          <a:xfrm>
            <a:off x="3957402" y="111230"/>
            <a:ext cx="4107306" cy="882076"/>
            <a:chOff x="3957402" y="111230"/>
            <a:chExt cx="4107306" cy="8820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CD94B57-46C7-4F4C-95F8-5A7BB07192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4" t="11137" r="14556" b="46673"/>
            <a:stretch/>
          </p:blipFill>
          <p:spPr>
            <a:xfrm>
              <a:off x="3957402" y="111230"/>
              <a:ext cx="4107306" cy="88207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763000-7687-4A3E-AE32-40A47BF4298A}"/>
                </a:ext>
              </a:extLst>
            </p:cNvPr>
            <p:cNvSpPr txBox="1"/>
            <p:nvPr/>
          </p:nvSpPr>
          <p:spPr>
            <a:xfrm>
              <a:off x="4854531" y="198145"/>
              <a:ext cx="27429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FF0000"/>
                  </a:solidFill>
                </a:rPr>
                <a:t>Làm</a:t>
              </a:r>
              <a:r>
                <a:rPr lang="en-US" sz="3200" dirty="0">
                  <a:solidFill>
                    <a:srgbClr val="FF0000"/>
                  </a:solidFill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</a:rPr>
                <a:t>quen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F0285C2-9C20-42C2-8077-0E0997873438}"/>
              </a:ext>
            </a:extLst>
          </p:cNvPr>
          <p:cNvSpPr txBox="1"/>
          <p:nvPr/>
        </p:nvSpPr>
        <p:spPr>
          <a:xfrm>
            <a:off x="1795828" y="4909090"/>
            <a:ext cx="26756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ăp</a:t>
            </a:r>
            <a:endParaRPr lang="en-US" sz="660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334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0.44753 -0.544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70" y="-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7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/>
      <p:bldP spid="7" grpId="0"/>
      <p:bldP spid="13" grpId="0"/>
      <p:bldP spid="13" grpId="1"/>
      <p:bldP spid="13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392D76-2A8B-4802-8329-1CA315578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39" y="1334684"/>
            <a:ext cx="4482596" cy="493567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E8D6204-0A32-41F3-A0A1-D8B692318528}"/>
              </a:ext>
            </a:extLst>
          </p:cNvPr>
          <p:cNvSpPr txBox="1">
            <a:spLocks/>
          </p:cNvSpPr>
          <p:nvPr/>
        </p:nvSpPr>
        <p:spPr>
          <a:xfrm>
            <a:off x="4399721" y="0"/>
            <a:ext cx="4220265" cy="9411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i="1" dirty="0" err="1">
                <a:solidFill>
                  <a:srgbClr val="C00000"/>
                </a:solidFill>
                <a:latin typeface="UTM Avo" panose="02040603050506020204" pitchFamily="18" charset="0"/>
              </a:rPr>
              <a:t>Bảng</a:t>
            </a:r>
            <a:r>
              <a:rPr lang="en-US" sz="4800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 err="1">
                <a:solidFill>
                  <a:srgbClr val="C00000"/>
                </a:solidFill>
                <a:latin typeface="UTM Avo" panose="02040603050506020204" pitchFamily="18" charset="0"/>
              </a:rPr>
              <a:t>gài</a:t>
            </a:r>
            <a:endParaRPr lang="en-US" sz="4800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843D71-B191-4F3D-B08A-24FD79A2C266}"/>
              </a:ext>
            </a:extLst>
          </p:cNvPr>
          <p:cNvSpPr txBox="1"/>
          <p:nvPr/>
        </p:nvSpPr>
        <p:spPr>
          <a:xfrm>
            <a:off x="7730427" y="1892870"/>
            <a:ext cx="4220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chăm</a:t>
            </a:r>
            <a:r>
              <a:rPr lang="en-US" sz="6000" dirty="0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endParaRPr lang="en-US" sz="6000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84198-90FA-4DA9-B6D7-6F858C3C3A18}"/>
              </a:ext>
            </a:extLst>
          </p:cNvPr>
          <p:cNvSpPr txBox="1"/>
          <p:nvPr/>
        </p:nvSpPr>
        <p:spPr>
          <a:xfrm>
            <a:off x="5759202" y="1891275"/>
            <a:ext cx="25579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ăm</a:t>
            </a:r>
            <a:endParaRPr lang="en-US" sz="6000" b="1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E5653B-D24B-4E88-B65D-359FE7BDCCC6}"/>
              </a:ext>
            </a:extLst>
          </p:cNvPr>
          <p:cNvSpPr txBox="1"/>
          <p:nvPr/>
        </p:nvSpPr>
        <p:spPr>
          <a:xfrm>
            <a:off x="7836877" y="3785160"/>
            <a:ext cx="3520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cặp</a:t>
            </a:r>
            <a:r>
              <a:rPr lang="en-US" sz="6000" dirty="0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da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E39D54-AA1E-4223-8605-8E9CF7179B0C}"/>
              </a:ext>
            </a:extLst>
          </p:cNvPr>
          <p:cNvSpPr txBox="1"/>
          <p:nvPr/>
        </p:nvSpPr>
        <p:spPr>
          <a:xfrm>
            <a:off x="5797476" y="3802521"/>
            <a:ext cx="1572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ăp</a:t>
            </a:r>
            <a:endParaRPr lang="en-US" sz="6000" b="1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03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7" grpId="0"/>
      <p:bldP spid="7" grpId="1"/>
      <p:bldP spid="7" grpId="2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5180</TotalTime>
  <Words>240</Words>
  <Application>Microsoft Office PowerPoint</Application>
  <PresentationFormat>Widescreen</PresentationFormat>
  <Paragraphs>73</Paragraphs>
  <Slides>21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HP001 4 hàng</vt:lpstr>
      <vt:lpstr>Calibri</vt:lpstr>
      <vt:lpstr>Arial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71</cp:revision>
  <dcterms:created xsi:type="dcterms:W3CDTF">2021-11-01T08:16:43Z</dcterms:created>
  <dcterms:modified xsi:type="dcterms:W3CDTF">2023-10-29T09:21:00Z</dcterms:modified>
</cp:coreProperties>
</file>