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6" r:id="rId1"/>
    <p:sldMasterId id="2147483698" r:id="rId2"/>
  </p:sldMasterIdLst>
  <p:notesMasterIdLst>
    <p:notesMasterId r:id="rId20"/>
  </p:notesMasterIdLst>
  <p:sldIdLst>
    <p:sldId id="328" r:id="rId3"/>
    <p:sldId id="275" r:id="rId4"/>
    <p:sldId id="283" r:id="rId5"/>
    <p:sldId id="298" r:id="rId6"/>
    <p:sldId id="319" r:id="rId7"/>
    <p:sldId id="323" r:id="rId8"/>
    <p:sldId id="329" r:id="rId9"/>
    <p:sldId id="324" r:id="rId10"/>
    <p:sldId id="325" r:id="rId11"/>
    <p:sldId id="330" r:id="rId12"/>
    <p:sldId id="327" r:id="rId13"/>
    <p:sldId id="334" r:id="rId14"/>
    <p:sldId id="331" r:id="rId15"/>
    <p:sldId id="332" r:id="rId16"/>
    <p:sldId id="306" r:id="rId17"/>
    <p:sldId id="322" r:id="rId18"/>
    <p:sldId id="333" r:id="rId19"/>
  </p:sldIdLst>
  <p:sldSz cx="12192000" cy="6858000"/>
  <p:notesSz cx="6858000" cy="9144000"/>
  <p:embeddedFontLst>
    <p:embeddedFont>
      <p:font typeface="等线" panose="02010600030101010101" pitchFamily="2" charset="-122"/>
      <p:regular r:id="rId21"/>
    </p:embeddedFont>
    <p:embeddedFont>
      <p:font typeface="微软雅黑" panose="020B0503020204020204" pitchFamily="34" charset="-122"/>
      <p:regular r:id="rId22"/>
      <p:bold r:id="rId23"/>
    </p:embeddedFont>
    <p:embeddedFont>
      <p:font typeface=".VnAvant" panose="020B720000000000000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HP001 4 hàng" panose="020B0603050302020204" pitchFamily="34" charset="0"/>
      <p:regular r:id="rId34"/>
      <p:bold r:id="rId35"/>
    </p:embeddedFont>
    <p:embeddedFont>
      <p:font typeface="Quicksand" panose="020B0604020202020204" charset="0"/>
      <p:regular r:id="rId36"/>
      <p:bold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FF7707"/>
    <a:srgbClr val="DAF7EE"/>
    <a:srgbClr val="3B1600"/>
    <a:srgbClr val="FFFBF7"/>
    <a:srgbClr val="6F9005"/>
    <a:srgbClr val="FF7200"/>
    <a:srgbClr val="FF8119"/>
    <a:srgbClr val="FFAF6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5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viewProps" Target="viewProp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6B3DF-5E58-4FF9-B25C-DA47F988436B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2D0FC-8FDA-4DF2-BC8D-3A1985071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14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14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9090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892524-1503-4B92-A401-3FA2928005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1AEF9A6-D07F-4D87-A5F0-FEAB7FF300B3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3B0F52-D79D-4B3F-B28F-03FA98A1B95F}"/>
              </a:ext>
            </a:extLst>
          </p:cNvPr>
          <p:cNvSpPr/>
          <p:nvPr userDrawn="1"/>
        </p:nvSpPr>
        <p:spPr>
          <a:xfrm>
            <a:off x="11182120" y="165253"/>
            <a:ext cx="1145755" cy="129999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7263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1AAEBF-8FC9-4F7C-8A04-7D6851CEE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923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DF7833-891F-4E23-9802-C4F22B8A81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58788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7988477-19AE-4F69-B030-52841DDF7CD9}"/>
              </a:ext>
            </a:extLst>
          </p:cNvPr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2DE1906-422B-4848-A7C7-08254CC56C31}"/>
              </a:ext>
            </a:extLst>
          </p:cNvPr>
          <p:cNvSpPr/>
          <p:nvPr userDrawn="1"/>
        </p:nvSpPr>
        <p:spPr>
          <a:xfrm>
            <a:off x="11182120" y="165253"/>
            <a:ext cx="1145755" cy="129999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2920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508369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880731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277180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C85EC11-7151-4075-9DB1-F2D16739D7A1}"/>
              </a:ext>
            </a:extLst>
          </p:cNvPr>
          <p:cNvSpPr/>
          <p:nvPr userDrawn="1"/>
        </p:nvSpPr>
        <p:spPr>
          <a:xfrm>
            <a:off x="10779334" y="263299"/>
            <a:ext cx="1145755" cy="129999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88841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53E8C57-98ED-4FD1-B719-9DE20CDFAF22}"/>
              </a:ext>
            </a:extLst>
          </p:cNvPr>
          <p:cNvSpPr/>
          <p:nvPr userDrawn="1"/>
        </p:nvSpPr>
        <p:spPr>
          <a:xfrm>
            <a:off x="11182120" y="165253"/>
            <a:ext cx="1145755" cy="129999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9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B19D47-021D-4436-973E-6425BC5AAB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825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17E5BC-2812-4D35-AE03-542C6D14DC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091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7AEBE7-0994-441B-97D9-B4F5657965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6258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656E0D-38A4-43B1-841E-7A32C0B396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9381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9698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18B8CD-59CA-4E0A-8F29-C6F9E30418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9965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E8D22B-A028-48E9-AFBE-B41C7FC616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4959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FD0B76-F9C7-4E03-9FB8-BE6B67386A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3573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8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2627743F-6B61-4438-B950-9A5CE50714DD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423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</p:sldLayoutIdLst>
  <p:transition spd="slow">
    <p:wipe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em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png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669118" y="1658131"/>
            <a:ext cx="5083444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14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75: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Ôn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4BB371-E18B-42DC-8A4B-FCB873E60711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313954-1DFB-4221-B336-B0E8A0F6A036}"/>
              </a:ext>
            </a:extLst>
          </p:cNvPr>
          <p:cNvSpPr/>
          <p:nvPr/>
        </p:nvSpPr>
        <p:spPr>
          <a:xfrm>
            <a:off x="11039823" y="679206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9CB820D-BFC3-4B70-900F-F0F75A09F391}"/>
              </a:ext>
            </a:extLst>
          </p:cNvPr>
          <p:cNvSpPr txBox="1"/>
          <p:nvPr/>
        </p:nvSpPr>
        <p:spPr>
          <a:xfrm>
            <a:off x="691940" y="696070"/>
            <a:ext cx="11137773" cy="5745163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Chuột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út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(2)</a:t>
            </a:r>
          </a:p>
          <a:p>
            <a:pPr>
              <a:lnSpc>
                <a:spcPts val="5200"/>
              </a:lnSpc>
            </a:pPr>
            <a:r>
              <a:rPr lang="en-US" sz="3200" b="1" dirty="0">
                <a:solidFill>
                  <a:srgbClr val="000000"/>
                </a:solidFill>
                <a:latin typeface="UTM Avo" panose="02040603050506020204" pitchFamily="18" charset="0"/>
              </a:rPr>
              <a:t>	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Chuột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út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hớn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hở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kể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tiếp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:</a:t>
            </a:r>
          </a:p>
          <a:p>
            <a:pPr>
              <a:lnSpc>
                <a:spcPts val="5200"/>
              </a:lnSpc>
            </a:pP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	- Con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còn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gặp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thú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rất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hiền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Nó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nằm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thu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lu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sân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Nó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luôn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liếm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chân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liếm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cổ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nhìn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rất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</a:p>
          <a:p>
            <a:pPr>
              <a:lnSpc>
                <a:spcPts val="5200"/>
              </a:lnSpc>
            </a:pP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thân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thiện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  <a:p>
            <a:pPr>
              <a:lnSpc>
                <a:spcPts val="5200"/>
              </a:lnSpc>
            </a:pP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	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Chuột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mẹ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la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lớn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:</a:t>
            </a:r>
          </a:p>
          <a:p>
            <a:pPr>
              <a:lnSpc>
                <a:spcPts val="5200"/>
              </a:lnSpc>
            </a:pP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	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kẻ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thù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nhà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chuột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. Con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mà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gần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nó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</a:p>
          <a:p>
            <a:pPr>
              <a:lnSpc>
                <a:spcPts val="5200"/>
              </a:lnSpc>
            </a:pP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sẽ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ăn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thịt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  <a:p>
            <a:pPr algn="ctr"/>
            <a:r>
              <a:rPr lang="en-US" sz="3200" b="1" dirty="0">
                <a:solidFill>
                  <a:srgbClr val="000000"/>
                </a:solidFill>
                <a:latin typeface="UTM Avo" panose="02040603050506020204" pitchFamily="18" charset="0"/>
              </a:rPr>
              <a:t>	                        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                                 </a:t>
            </a:r>
            <a:r>
              <a:rPr lang="en-US" sz="2000" dirty="0">
                <a:solidFill>
                  <a:prstClr val="black"/>
                </a:solidFill>
                <a:latin typeface="UTM Avo" panose="02040603050506020204" pitchFamily="18" charset="0"/>
              </a:rPr>
              <a:t>Theo L</a:t>
            </a:r>
            <a:r>
              <a:rPr lang="en-US" sz="20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É</a:t>
            </a:r>
            <a:r>
              <a:rPr lang="en-US" sz="2000" dirty="0">
                <a:solidFill>
                  <a:prstClr val="black"/>
                </a:solidFill>
                <a:latin typeface="UTM Avo" panose="02040603050506020204" pitchFamily="18" charset="0"/>
              </a:rPr>
              <a:t>P TÔN - XTÔI   </a:t>
            </a:r>
          </a:p>
        </p:txBody>
      </p:sp>
    </p:spTree>
    <p:extLst>
      <p:ext uri="{BB962C8B-B14F-4D97-AF65-F5344CB8AC3E}">
        <p14:creationId xmlns:p14="http://schemas.microsoft.com/office/powerpoint/2010/main" val="278326994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4A41E1A-91A3-4E1A-BFB4-4F2E6E975417}"/>
              </a:ext>
            </a:extLst>
          </p:cNvPr>
          <p:cNvSpPr txBox="1"/>
          <p:nvPr/>
        </p:nvSpPr>
        <p:spPr>
          <a:xfrm>
            <a:off x="560155" y="745115"/>
            <a:ext cx="11029950" cy="5868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3600" err="1">
                <a:solidFill>
                  <a:srgbClr val="FF0000"/>
                </a:solidFill>
                <a:latin typeface="UTM Avo" panose="02040603050506020204" pitchFamily="18" charset="0"/>
              </a:rPr>
              <a:t>Chuột</a:t>
            </a:r>
            <a:r>
              <a:rPr lang="en-US" sz="360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err="1">
                <a:solidFill>
                  <a:srgbClr val="FF0000"/>
                </a:solidFill>
                <a:latin typeface="UTM Avo" panose="02040603050506020204" pitchFamily="18" charset="0"/>
              </a:rPr>
              <a:t>út</a:t>
            </a:r>
            <a:r>
              <a:rPr lang="en-US" sz="3600">
                <a:solidFill>
                  <a:srgbClr val="FF0000"/>
                </a:solidFill>
                <a:latin typeface="UTM Avo" panose="02040603050506020204" pitchFamily="18" charset="0"/>
              </a:rPr>
              <a:t> (2)</a:t>
            </a:r>
          </a:p>
          <a:p>
            <a:pPr>
              <a:lnSpc>
                <a:spcPts val="5000"/>
              </a:lnSpc>
            </a:pP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	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Chuột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út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hớn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hở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kể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tiếp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:</a:t>
            </a:r>
          </a:p>
          <a:p>
            <a:pPr>
              <a:lnSpc>
                <a:spcPts val="5000"/>
              </a:lnSpc>
            </a:pP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	- Con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còn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gặp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một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con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thú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rất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hiền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. 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Nó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nằm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thu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lu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trên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sân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. 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Nó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luôn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liếm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chân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liếm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cổ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và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nhìn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con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rất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thân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thiện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  <a:p>
            <a:pPr>
              <a:lnSpc>
                <a:spcPts val="5000"/>
              </a:lnSpc>
            </a:pP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	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Chuột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mẹ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la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lớn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:</a:t>
            </a:r>
          </a:p>
          <a:p>
            <a:pPr>
              <a:lnSpc>
                <a:spcPts val="5000"/>
              </a:lnSpc>
            </a:pP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	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Đó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là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kẻ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thù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của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nhà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chuột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.  Con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mà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đến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gần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nó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sẽ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ăn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thịt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 con </a:t>
            </a:r>
            <a:r>
              <a:rPr lang="en-US" sz="3200" err="1">
                <a:solidFill>
                  <a:srgbClr val="000000"/>
                </a:solidFill>
                <a:latin typeface="UTM Avo" panose="02040603050506020204" pitchFamily="18" charset="0"/>
              </a:rPr>
              <a:t>đó</a:t>
            </a:r>
            <a:r>
              <a:rPr lang="en-US" sz="320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	                                                      </a:t>
            </a:r>
            <a:r>
              <a:rPr lang="en-US" sz="2000">
                <a:latin typeface="UTM Avo" panose="02040603050506020204" pitchFamily="18" charset="0"/>
              </a:rPr>
              <a:t>Theo </a:t>
            </a:r>
            <a:r>
              <a:rPr lang="en-US" sz="2000" err="1">
                <a:latin typeface="UTM Avo" panose="02040603050506020204" pitchFamily="18" charset="0"/>
              </a:rPr>
              <a:t>LÉP</a:t>
            </a:r>
            <a:r>
              <a:rPr lang="en-US" sz="2000">
                <a:latin typeface="UTM Avo" panose="02040603050506020204" pitchFamily="18" charset="0"/>
              </a:rPr>
              <a:t> </a:t>
            </a:r>
            <a:r>
              <a:rPr lang="en-US" sz="2000" err="1">
                <a:latin typeface="UTM Avo" panose="02040603050506020204" pitchFamily="18" charset="0"/>
              </a:rPr>
              <a:t>TÔN-XTÔI</a:t>
            </a:r>
            <a:r>
              <a:rPr lang="en-US" sz="2000">
                <a:latin typeface="UTM Avo" panose="02040603050506020204" pitchFamily="18" charset="0"/>
              </a:rPr>
              <a:t>       </a:t>
            </a:r>
          </a:p>
        </p:txBody>
      </p:sp>
      <p:sp>
        <p:nvSpPr>
          <p:cNvPr id="5" name="Star: 6 Points 4">
            <a:extLst>
              <a:ext uri="{FF2B5EF4-FFF2-40B4-BE49-F238E27FC236}">
                <a16:creationId xmlns:a16="http://schemas.microsoft.com/office/drawing/2014/main" id="{D0378045-45C1-4CA8-A87C-F5107189BC7A}"/>
              </a:ext>
            </a:extLst>
          </p:cNvPr>
          <p:cNvSpPr/>
          <p:nvPr/>
        </p:nvSpPr>
        <p:spPr>
          <a:xfrm>
            <a:off x="1104900" y="1404006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7C58FF4E-A609-4029-9BE3-C544DE4E3688}"/>
              </a:ext>
            </a:extLst>
          </p:cNvPr>
          <p:cNvSpPr/>
          <p:nvPr/>
        </p:nvSpPr>
        <p:spPr>
          <a:xfrm>
            <a:off x="1104900" y="2090538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7" name="Star: 6 Points 6">
            <a:extLst>
              <a:ext uri="{FF2B5EF4-FFF2-40B4-BE49-F238E27FC236}">
                <a16:creationId xmlns:a16="http://schemas.microsoft.com/office/drawing/2014/main" id="{C6101F88-20DD-4A2C-81AD-D4EE08FD3234}"/>
              </a:ext>
            </a:extLst>
          </p:cNvPr>
          <p:cNvSpPr/>
          <p:nvPr/>
        </p:nvSpPr>
        <p:spPr>
          <a:xfrm>
            <a:off x="8588337" y="1918356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8" name="Star: 6 Points 7">
            <a:extLst>
              <a:ext uri="{FF2B5EF4-FFF2-40B4-BE49-F238E27FC236}">
                <a16:creationId xmlns:a16="http://schemas.microsoft.com/office/drawing/2014/main" id="{4C9DCF16-FE8B-4AD2-A8FB-6E6A3E49F6BF}"/>
              </a:ext>
            </a:extLst>
          </p:cNvPr>
          <p:cNvSpPr/>
          <p:nvPr/>
        </p:nvSpPr>
        <p:spPr>
          <a:xfrm>
            <a:off x="2614613" y="2604888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F50BA188-A442-4140-AFF5-19315D080D68}"/>
              </a:ext>
            </a:extLst>
          </p:cNvPr>
          <p:cNvSpPr/>
          <p:nvPr/>
        </p:nvSpPr>
        <p:spPr>
          <a:xfrm>
            <a:off x="1104900" y="3893268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12" name="Star: 6 Points 11">
            <a:extLst>
              <a:ext uri="{FF2B5EF4-FFF2-40B4-BE49-F238E27FC236}">
                <a16:creationId xmlns:a16="http://schemas.microsoft.com/office/drawing/2014/main" id="{F08B2027-2E94-48A8-9665-856D91EE8A7B}"/>
              </a:ext>
            </a:extLst>
          </p:cNvPr>
          <p:cNvSpPr/>
          <p:nvPr/>
        </p:nvSpPr>
        <p:spPr>
          <a:xfrm>
            <a:off x="1104900" y="4738978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13" name="Star: 6 Points 12">
            <a:extLst>
              <a:ext uri="{FF2B5EF4-FFF2-40B4-BE49-F238E27FC236}">
                <a16:creationId xmlns:a16="http://schemas.microsoft.com/office/drawing/2014/main" id="{EE9D6C93-51C2-419F-B679-349D68E89DDD}"/>
              </a:ext>
            </a:extLst>
          </p:cNvPr>
          <p:cNvSpPr/>
          <p:nvPr/>
        </p:nvSpPr>
        <p:spPr>
          <a:xfrm>
            <a:off x="6996112" y="4403146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3" name="Right Arrow 7">
            <a:hlinkClick r:id="rId3" action="ppaction://hlinksldjump"/>
            <a:extLst>
              <a:ext uri="{FF2B5EF4-FFF2-40B4-BE49-F238E27FC236}">
                <a16:creationId xmlns:a16="http://schemas.microsoft.com/office/drawing/2014/main" id="{2B76CC98-959B-43D6-9998-3C0E5DB8D2B4}"/>
              </a:ext>
            </a:extLst>
          </p:cNvPr>
          <p:cNvSpPr/>
          <p:nvPr/>
        </p:nvSpPr>
        <p:spPr>
          <a:xfrm flipH="1">
            <a:off x="11111023" y="6019800"/>
            <a:ext cx="958165" cy="624468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06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2600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solidFill>
                  <a:prstClr val="white"/>
                </a:solidFill>
                <a:latin typeface="Quicksand" pitchFamily="2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842963" y="2293802"/>
            <a:ext cx="10604831" cy="150471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000000"/>
                </a:solidFill>
                <a:latin typeface="UTM Avo" panose="02040603050506020204" pitchFamily="18" charset="0"/>
              </a:rPr>
              <a:t>Nó</a:t>
            </a:r>
            <a:r>
              <a:rPr lang="en-US" sz="3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UTM Avo" panose="02040603050506020204" pitchFamily="18" charset="0"/>
              </a:rPr>
              <a:t>luôn</a:t>
            </a:r>
            <a:r>
              <a:rPr lang="en-US" sz="3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UTM Avo" panose="02040603050506020204" pitchFamily="18" charset="0"/>
              </a:rPr>
              <a:t>liếm</a:t>
            </a:r>
            <a:r>
              <a:rPr lang="en-US" sz="3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UTM Avo" panose="02040603050506020204" pitchFamily="18" charset="0"/>
              </a:rPr>
              <a:t>chân</a:t>
            </a:r>
            <a:r>
              <a:rPr lang="en-US" sz="36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UTM Avo" panose="02040603050506020204" pitchFamily="18" charset="0"/>
              </a:rPr>
              <a:t>liếm</a:t>
            </a:r>
            <a:r>
              <a:rPr lang="en-US" sz="3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UTM Avo" panose="02040603050506020204" pitchFamily="18" charset="0"/>
              </a:rPr>
              <a:t>cổ</a:t>
            </a:r>
            <a:r>
              <a:rPr lang="en-US" sz="3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UTM Avo" panose="020406030505060202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UTM Avo" panose="02040603050506020204" pitchFamily="18" charset="0"/>
              </a:rPr>
              <a:t>nhìn</a:t>
            </a:r>
            <a:r>
              <a:rPr lang="en-US" sz="3600" dirty="0">
                <a:solidFill>
                  <a:srgbClr val="000000"/>
                </a:solidFill>
                <a:latin typeface="UTM Avo" panose="02040603050506020204" pitchFamily="18" charset="0"/>
              </a:rPr>
              <a:t> con </a:t>
            </a:r>
            <a:r>
              <a:rPr lang="en-US" sz="3600" dirty="0" err="1">
                <a:solidFill>
                  <a:srgbClr val="000000"/>
                </a:solidFill>
                <a:latin typeface="UTM Avo" panose="02040603050506020204" pitchFamily="18" charset="0"/>
              </a:rPr>
              <a:t>rất</a:t>
            </a:r>
            <a:r>
              <a:rPr lang="en-US" sz="3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UTM Avo" panose="02040603050506020204" pitchFamily="18" charset="0"/>
              </a:rPr>
              <a:t>thân</a:t>
            </a:r>
            <a:r>
              <a:rPr lang="en-US" sz="3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UTM Avo" panose="02040603050506020204" pitchFamily="18" charset="0"/>
              </a:rPr>
              <a:t>thiện</a:t>
            </a:r>
            <a:r>
              <a:rPr lang="en-US" sz="36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  <a:endParaRPr lang="en-US" sz="5400" i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032385" y="835389"/>
            <a:ext cx="4127229" cy="85648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>
                <a:solidFill>
                  <a:prstClr val="black"/>
                </a:solidFill>
                <a:latin typeface="UTM Avo" panose="02040603050506020204" pitchFamily="18" charset="0"/>
              </a:rPr>
              <a:t>Luyện</a:t>
            </a:r>
            <a:r>
              <a:rPr lang="en-US" sz="4000" b="1" i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UTM Avo" panose="02040603050506020204" pitchFamily="18" charset="0"/>
              </a:rPr>
              <a:t>đọc</a:t>
            </a:r>
            <a:r>
              <a:rPr lang="en-US" sz="4000" b="1" i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UTM Avo" panose="02040603050506020204" pitchFamily="18" charset="0"/>
              </a:rPr>
              <a:t>câu</a:t>
            </a:r>
            <a:r>
              <a:rPr lang="en-US" sz="4000" b="1" i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6840689" y="2419875"/>
            <a:ext cx="195309" cy="6125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344608" y="2979932"/>
            <a:ext cx="195309" cy="6125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450808" y="2990420"/>
            <a:ext cx="195309" cy="6125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058349" y="2419876"/>
            <a:ext cx="195309" cy="6125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7831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9CB820D-BFC3-4B70-900F-F0F75A09F391}"/>
              </a:ext>
            </a:extLst>
          </p:cNvPr>
          <p:cNvSpPr txBox="1"/>
          <p:nvPr/>
        </p:nvSpPr>
        <p:spPr>
          <a:xfrm>
            <a:off x="709669" y="560242"/>
            <a:ext cx="11111269" cy="5806718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Chuột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út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(2)</a:t>
            </a:r>
          </a:p>
          <a:p>
            <a:pPr>
              <a:lnSpc>
                <a:spcPts val="5200"/>
              </a:lnSpc>
            </a:pPr>
            <a:r>
              <a:rPr lang="en-US" sz="3200" b="1" dirty="0">
                <a:solidFill>
                  <a:srgbClr val="000000"/>
                </a:solidFill>
                <a:latin typeface="UTM Avo" panose="02040603050506020204" pitchFamily="18" charset="0"/>
              </a:rPr>
              <a:t>	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Chuột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út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hớn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hở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kể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tiếp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:</a:t>
            </a:r>
          </a:p>
          <a:p>
            <a:pPr>
              <a:lnSpc>
                <a:spcPts val="5200"/>
              </a:lnSpc>
            </a:pP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	- Con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còn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gặp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thú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rất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hiền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Nó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nằm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thu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lu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sân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Nó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luôn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liếm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chân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liếm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cổ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nhìn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rất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</a:p>
          <a:p>
            <a:pPr>
              <a:lnSpc>
                <a:spcPts val="5200"/>
              </a:lnSpc>
            </a:pP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thân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thiện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  <a:p>
            <a:pPr>
              <a:lnSpc>
                <a:spcPts val="5200"/>
              </a:lnSpc>
            </a:pP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	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Chuột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mẹ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la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lớn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:</a:t>
            </a:r>
          </a:p>
          <a:p>
            <a:pPr>
              <a:lnSpc>
                <a:spcPts val="5200"/>
              </a:lnSpc>
            </a:pP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	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kẻ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thù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nhà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chuột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. Con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mà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gần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nó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</a:p>
          <a:p>
            <a:pPr>
              <a:lnSpc>
                <a:spcPts val="5200"/>
              </a:lnSpc>
            </a:pP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sẽ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ăn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thịt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  <a:p>
            <a:pPr algn="ctr"/>
            <a:r>
              <a:rPr lang="en-US" sz="3200" b="1" dirty="0">
                <a:solidFill>
                  <a:srgbClr val="000000"/>
                </a:solidFill>
                <a:latin typeface="UTM Avo" panose="02040603050506020204" pitchFamily="18" charset="0"/>
              </a:rPr>
              <a:t>	                        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  </a:t>
            </a:r>
            <a:r>
              <a:rPr lang="en-US" sz="2000" dirty="0">
                <a:solidFill>
                  <a:prstClr val="black"/>
                </a:solidFill>
                <a:latin typeface="UTM Avo" panose="02040603050506020204" pitchFamily="18" charset="0"/>
              </a:rPr>
              <a:t>Theo L</a:t>
            </a:r>
            <a:r>
              <a:rPr lang="en-US" sz="20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É</a:t>
            </a:r>
            <a:r>
              <a:rPr lang="en-US" sz="2000" dirty="0">
                <a:solidFill>
                  <a:prstClr val="black"/>
                </a:solidFill>
                <a:latin typeface="UTM Avo" panose="02040603050506020204" pitchFamily="18" charset="0"/>
              </a:rPr>
              <a:t>P TÔN - XTÔI   </a:t>
            </a:r>
          </a:p>
        </p:txBody>
      </p:sp>
      <p:sp>
        <p:nvSpPr>
          <p:cNvPr id="3" name="Star: 6 Points 4">
            <a:extLst>
              <a:ext uri="{FF2B5EF4-FFF2-40B4-BE49-F238E27FC236}">
                <a16:creationId xmlns:a16="http://schemas.microsoft.com/office/drawing/2014/main" id="{D0378045-45C1-4CA8-A87C-F5107189BC7A}"/>
              </a:ext>
            </a:extLst>
          </p:cNvPr>
          <p:cNvSpPr/>
          <p:nvPr/>
        </p:nvSpPr>
        <p:spPr>
          <a:xfrm>
            <a:off x="1233485" y="1234334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4" name="Star: 6 Points 5">
            <a:extLst>
              <a:ext uri="{FF2B5EF4-FFF2-40B4-BE49-F238E27FC236}">
                <a16:creationId xmlns:a16="http://schemas.microsoft.com/office/drawing/2014/main" id="{7C58FF4E-A609-4029-9BE3-C544DE4E3688}"/>
              </a:ext>
            </a:extLst>
          </p:cNvPr>
          <p:cNvSpPr/>
          <p:nvPr/>
        </p:nvSpPr>
        <p:spPr>
          <a:xfrm>
            <a:off x="1233485" y="3886372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27709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81"/>
          <a:stretch/>
        </p:blipFill>
        <p:spPr>
          <a:xfrm>
            <a:off x="609600" y="731520"/>
            <a:ext cx="10972800" cy="447313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498750" y="1444596"/>
            <a:ext cx="3483428" cy="376005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9080" y="5332952"/>
            <a:ext cx="8483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3200" err="1"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32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UTM Avo" panose="020406030505060202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UTM Avo" panose="02040603050506020204" pitchFamily="18" charset="0"/>
                <a:cs typeface="Times New Roman" panose="02020603050405020304" pitchFamily="18" charset="0"/>
              </a:rPr>
              <a:t>giúp</a:t>
            </a:r>
            <a:r>
              <a:rPr lang="en-US" sz="32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32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UTM Avo" panose="020406030505060202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UTM Avo" panose="020406030505060202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20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80242" y="5204651"/>
            <a:ext cx="8831516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3733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3733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chuyện</a:t>
            </a:r>
            <a:r>
              <a:rPr lang="en-US" sz="3733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khuyên</a:t>
            </a:r>
            <a:r>
              <a:rPr lang="en-US" sz="3733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3733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sz="3733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Đừng</a:t>
            </a:r>
            <a:r>
              <a:rPr lang="en-US" sz="3733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đánh</a:t>
            </a:r>
            <a:r>
              <a:rPr lang="en-US" sz="3733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giá</a:t>
            </a:r>
            <a:r>
              <a:rPr lang="en-US" sz="3733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sz="3733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khác</a:t>
            </a:r>
            <a:r>
              <a:rPr lang="en-US" sz="3733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chỉ</a:t>
            </a:r>
            <a:r>
              <a:rPr lang="en-US" sz="3733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qua </a:t>
            </a:r>
            <a:r>
              <a:rPr lang="en-US" sz="3733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vẻ</a:t>
            </a:r>
            <a:r>
              <a:rPr lang="en-US" sz="3733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ngoài</a:t>
            </a:r>
            <a:r>
              <a:rPr lang="en-US" sz="3733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96474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597" y="1932701"/>
            <a:ext cx="8031752" cy="3102062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287862" y="514783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5"/>
          <a:srcRect l="66309" t="17606" r="1991"/>
          <a:stretch/>
        </p:blipFill>
        <p:spPr>
          <a:xfrm>
            <a:off x="8236499" y="336560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7257" y="4127862"/>
            <a:ext cx="7494778" cy="2498679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:a16="http://schemas.microsoft.com/office/drawing/2014/main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26" y="4462675"/>
            <a:ext cx="1871963" cy="2172088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222" y="4257519"/>
            <a:ext cx="1782934" cy="23772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68372" y="2679048"/>
            <a:ext cx="75282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TẬP VIẾT</a:t>
            </a:r>
          </a:p>
        </p:txBody>
      </p:sp>
    </p:spTree>
    <p:extLst>
      <p:ext uri="{BB962C8B-B14F-4D97-AF65-F5344CB8AC3E}">
        <p14:creationId xmlns:p14="http://schemas.microsoft.com/office/powerpoint/2010/main" val="1287143595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9">
            <a:extLst>
              <a:ext uri="{FF2B5EF4-FFF2-40B4-BE49-F238E27FC236}">
                <a16:creationId xmlns:a16="http://schemas.microsoft.com/office/drawing/2014/main" id="{78C2FEFB-A892-4D4A-B926-E11DCC079126}"/>
              </a:ext>
            </a:extLst>
          </p:cNvPr>
          <p:cNvGrpSpPr/>
          <p:nvPr/>
        </p:nvGrpSpPr>
        <p:grpSpPr>
          <a:xfrm>
            <a:off x="3814493" y="1252764"/>
            <a:ext cx="4563013" cy="1372921"/>
            <a:chOff x="1936535" y="3935752"/>
            <a:chExt cx="8318930" cy="2056864"/>
          </a:xfrm>
        </p:grpSpPr>
        <p:sp>
          <p:nvSpPr>
            <p:cNvPr id="5" name="任意多边形 3">
              <a:extLst>
                <a:ext uri="{FF2B5EF4-FFF2-40B4-BE49-F238E27FC236}">
                  <a16:creationId xmlns:a16="http://schemas.microsoft.com/office/drawing/2014/main" id="{4E7BB6B0-E794-424E-82AE-DCFA3DD1D34E}"/>
                </a:ext>
              </a:extLst>
            </p:cNvPr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任意多边形 4">
              <a:extLst>
                <a:ext uri="{FF2B5EF4-FFF2-40B4-BE49-F238E27FC236}">
                  <a16:creationId xmlns:a16="http://schemas.microsoft.com/office/drawing/2014/main" id="{A40FB6FA-22BF-45E4-A443-B052ECE9E8CB}"/>
                </a:ext>
              </a:extLst>
            </p:cNvPr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8" name="图片 27">
            <a:extLst>
              <a:ext uri="{FF2B5EF4-FFF2-40B4-BE49-F238E27FC236}">
                <a16:creationId xmlns:a16="http://schemas.microsoft.com/office/drawing/2014/main" id="{31358F1B-E524-4FB0-B8BF-B63EC68561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52"/>
          <a:stretch/>
        </p:blipFill>
        <p:spPr>
          <a:xfrm>
            <a:off x="2566454" y="5029199"/>
            <a:ext cx="7872946" cy="16138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6" b="57642"/>
          <a:stretch/>
        </p:blipFill>
        <p:spPr>
          <a:xfrm>
            <a:off x="3814493" y="389691"/>
            <a:ext cx="4637187" cy="8436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67808" y="1495811"/>
            <a:ext cx="3856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TẬP CHÉP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048" y="2962438"/>
            <a:ext cx="9413904" cy="156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376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Phân biệt các loại vở 4 ô ly trên thị trường hiện nay | Hải Tiến">
            <a:extLst>
              <a:ext uri="{FF2B5EF4-FFF2-40B4-BE49-F238E27FC236}">
                <a16:creationId xmlns:a16="http://schemas.microsoft.com/office/drawing/2014/main" id="{37664D7C-F78F-485C-81AB-AADB26D687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9" r="57776" b="60185"/>
          <a:stretch/>
        </p:blipFill>
        <p:spPr bwMode="auto">
          <a:xfrm>
            <a:off x="9147671" y="1786841"/>
            <a:ext cx="2681387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ân biệt các loại vở 4 ô ly trên thị trường hiện nay | Hải Tiến">
            <a:extLst>
              <a:ext uri="{FF2B5EF4-FFF2-40B4-BE49-F238E27FC236}">
                <a16:creationId xmlns:a16="http://schemas.microsoft.com/office/drawing/2014/main" id="{BC5D0454-F938-4431-ADB8-0B49424642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9" b="60185"/>
          <a:stretch/>
        </p:blipFill>
        <p:spPr bwMode="auto">
          <a:xfrm>
            <a:off x="362942" y="1786841"/>
            <a:ext cx="8796338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25EADA-2286-40DF-8BDA-F94509F4D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556" y="2513607"/>
            <a:ext cx="9787002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 sz="63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chuŎ</a:t>
            </a:r>
            <a:r>
              <a:rPr lang="en-US" altLang="en-US" sz="63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l-GR" altLang="en-US" sz="6300" b="1" dirty="0">
                <a:solidFill>
                  <a:schemeClr val="tx1"/>
                </a:solidFill>
                <a:latin typeface="HP001 4 hàng" panose="020B0603050302020204" pitchFamily="34" charset="0"/>
              </a:rPr>
              <a:t>Γ˘</a:t>
            </a:r>
            <a:r>
              <a:rPr lang="en-US" altLang="en-US" sz="63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l-GR" altLang="en-US" sz="6300" b="1" dirty="0">
                <a:solidFill>
                  <a:schemeClr val="tx1"/>
                </a:solidFill>
                <a:latin typeface="HP001 4 hàng" panose="020B0603050302020204" pitchFamily="34" charset="0"/>
              </a:rPr>
              <a:t>ω</a:t>
            </a:r>
            <a:r>
              <a:rPr lang="en-US" altLang="en-US" sz="6300" b="1" dirty="0">
                <a:solidFill>
                  <a:schemeClr val="tx1"/>
                </a:solidFill>
                <a:latin typeface="HP001 4 hàng" panose="020B0603050302020204" pitchFamily="34" charset="0"/>
              </a:rPr>
              <a:t>Ǟ c</a:t>
            </a:r>
            <a:r>
              <a:rPr lang="el-GR" altLang="en-US" sz="6300" b="1" dirty="0">
                <a:solidFill>
                  <a:schemeClr val="tx1"/>
                </a:solidFill>
                <a:latin typeface="HP001 4 hàng" panose="020B0603050302020204" pitchFamily="34" charset="0"/>
              </a:rPr>
              <a:t>Ϊ</a:t>
            </a:r>
            <a:r>
              <a:rPr lang="en-US" altLang="en-US" sz="63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63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Ǉhú</a:t>
            </a:r>
            <a:r>
              <a:rPr lang="en-US" altLang="en-US" sz="63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63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nó</a:t>
            </a:r>
            <a:r>
              <a:rPr lang="en-US" altLang="en-US" sz="63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63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gặp</a:t>
            </a:r>
            <a:r>
              <a:rPr lang="en-US" altLang="en-US" sz="6300" b="1" dirty="0">
                <a:solidFill>
                  <a:schemeClr val="tx1"/>
                </a:solidFill>
                <a:latin typeface="HP001 4 hàng" panose="020B0603050302020204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291584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689" y="1544161"/>
            <a:ext cx="8031752" cy="3593252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375416" y="685896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5"/>
          <a:srcRect l="66309" t="17606" r="1991"/>
          <a:stretch/>
        </p:blipFill>
        <p:spPr>
          <a:xfrm>
            <a:off x="8236499" y="336560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7257" y="4127862"/>
            <a:ext cx="7494778" cy="2498679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:a16="http://schemas.microsoft.com/office/drawing/2014/main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26" y="4462675"/>
            <a:ext cx="1871963" cy="2172088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222" y="4257519"/>
            <a:ext cx="1782934" cy="237724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68165" y="2679048"/>
            <a:ext cx="53606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1" descr="31f7217a017c2d9a8a7bcbd9844c16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9505" y="2121654"/>
            <a:ext cx="8872990" cy="3756791"/>
          </a:xfrm>
          <a:prstGeom prst="rect">
            <a:avLst/>
          </a:prstGeom>
        </p:spPr>
      </p:pic>
      <p:pic>
        <p:nvPicPr>
          <p:cNvPr id="30" name="图片 2" descr="觅元素584a989cd6c5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9505" y="606971"/>
            <a:ext cx="8872989" cy="187901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068794" y="3165243"/>
            <a:ext cx="63546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 75: ÔN TẬP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图片 8" descr="觅元素58b0fbac4bf9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46" y="5224495"/>
            <a:ext cx="11777345" cy="1574700"/>
          </a:xfrm>
          <a:prstGeom prst="rect">
            <a:avLst/>
          </a:prstGeom>
        </p:spPr>
      </p:pic>
      <p:pic>
        <p:nvPicPr>
          <p:cNvPr id="34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076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955" y="1834386"/>
            <a:ext cx="7420090" cy="3319606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260954" y="498248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5"/>
          <a:srcRect l="66309" t="17606" r="1991"/>
          <a:stretch/>
        </p:blipFill>
        <p:spPr>
          <a:xfrm>
            <a:off x="8236499" y="336560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2599" y="4506373"/>
            <a:ext cx="6359435" cy="2120168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:a16="http://schemas.microsoft.com/office/drawing/2014/main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99" y="4791711"/>
            <a:ext cx="1588390" cy="1843051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8308" y="4617635"/>
            <a:ext cx="1512847" cy="20171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38215" y="2752041"/>
            <a:ext cx="75282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TẬP ĐỌC 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/>
          <a:srcRect l="66309" t="17606" r="1991"/>
          <a:stretch/>
        </p:blipFill>
        <p:spPr>
          <a:xfrm>
            <a:off x="8236499" y="297372"/>
            <a:ext cx="3943350" cy="4270474"/>
          </a:xfrm>
          <a:prstGeom prst="rect">
            <a:avLst/>
          </a:prstGeom>
        </p:spPr>
      </p:pic>
      <p:pic>
        <p:nvPicPr>
          <p:cNvPr id="1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81" y="1293146"/>
            <a:ext cx="2012512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75226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1"/>
          <p:cNvPicPr>
            <a:picLocks noChangeAspect="1"/>
          </p:cNvPicPr>
          <p:nvPr/>
        </p:nvPicPr>
        <p:blipFill rotWithShape="1">
          <a:blip r:embed="rId3"/>
          <a:srcRect l="66309" t="17606" r="15370" b="60156"/>
          <a:stretch/>
        </p:blipFill>
        <p:spPr>
          <a:xfrm>
            <a:off x="8109890" y="536523"/>
            <a:ext cx="2279101" cy="1152605"/>
          </a:xfrm>
          <a:prstGeom prst="rect">
            <a:avLst/>
          </a:prstGeom>
        </p:spPr>
      </p:pic>
      <p:pic>
        <p:nvPicPr>
          <p:cNvPr id="11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81" y="1293146"/>
            <a:ext cx="2012512" cy="1295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987" y="744571"/>
            <a:ext cx="11304025" cy="517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0039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9CB820D-BFC3-4B70-900F-F0F75A09F391}"/>
              </a:ext>
            </a:extLst>
          </p:cNvPr>
          <p:cNvSpPr txBox="1"/>
          <p:nvPr/>
        </p:nvSpPr>
        <p:spPr>
          <a:xfrm>
            <a:off x="660387" y="753206"/>
            <a:ext cx="11098017" cy="5806718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Chuột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út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(2)</a:t>
            </a:r>
          </a:p>
          <a:p>
            <a:pPr>
              <a:lnSpc>
                <a:spcPts val="5200"/>
              </a:lnSpc>
            </a:pPr>
            <a:r>
              <a:rPr lang="en-US" sz="3200" b="1" dirty="0">
                <a:solidFill>
                  <a:srgbClr val="000000"/>
                </a:solidFill>
                <a:latin typeface="UTM Avo" panose="02040603050506020204" pitchFamily="18" charset="0"/>
              </a:rPr>
              <a:t>	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Chuột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út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hớn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hở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kể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tiếp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:</a:t>
            </a:r>
          </a:p>
          <a:p>
            <a:pPr>
              <a:lnSpc>
                <a:spcPts val="5200"/>
              </a:lnSpc>
            </a:pP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	- Con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còn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gặp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thú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rất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hiền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Nó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nằm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thu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lu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sân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Nó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luôn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liếm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chân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liếm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cổ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nhìn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rất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</a:p>
          <a:p>
            <a:pPr>
              <a:lnSpc>
                <a:spcPts val="5200"/>
              </a:lnSpc>
            </a:pP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thân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thiện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  <a:p>
            <a:pPr>
              <a:lnSpc>
                <a:spcPts val="5200"/>
              </a:lnSpc>
            </a:pP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	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Chuột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mẹ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la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lớn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:</a:t>
            </a:r>
          </a:p>
          <a:p>
            <a:pPr>
              <a:lnSpc>
                <a:spcPts val="5200"/>
              </a:lnSpc>
            </a:pP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	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kẻ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thù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nhà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chuột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. Con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mà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gần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nó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</a:p>
          <a:p>
            <a:pPr>
              <a:lnSpc>
                <a:spcPts val="5200"/>
              </a:lnSpc>
            </a:pP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sẽ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ăn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thịt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  <a:p>
            <a:pPr algn="ctr"/>
            <a:r>
              <a:rPr lang="en-US" sz="3200" b="1" dirty="0">
                <a:solidFill>
                  <a:srgbClr val="000000"/>
                </a:solidFill>
                <a:latin typeface="UTM Avo" panose="02040603050506020204" pitchFamily="18" charset="0"/>
              </a:rPr>
              <a:t>	                        </a:t>
            </a:r>
            <a:r>
              <a:rPr lang="en-US" sz="3200" dirty="0">
                <a:latin typeface="UTM Avo" panose="02040603050506020204" pitchFamily="18" charset="0"/>
              </a:rPr>
              <a:t>   Theo L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É</a:t>
            </a:r>
            <a:r>
              <a:rPr lang="en-US" sz="3200" dirty="0">
                <a:latin typeface="UTM Avo" panose="02040603050506020204" pitchFamily="18" charset="0"/>
              </a:rPr>
              <a:t>P TÔN - XTÔI   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>
            <a:off x="3500689" y="1911346"/>
            <a:ext cx="141421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30767" y="3292261"/>
            <a:ext cx="3319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 flipV="1">
            <a:off x="3679634" y="3251893"/>
            <a:ext cx="2940241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730767" y="3888476"/>
            <a:ext cx="205053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3772553" y="4551722"/>
            <a:ext cx="112329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1304333" y="5869856"/>
            <a:ext cx="122931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963232-4A95-4BE2-A2CA-7E56573EAFD8}"/>
              </a:ext>
            </a:extLst>
          </p:cNvPr>
          <p:cNvCxnSpPr>
            <a:cxnSpLocks/>
          </p:cNvCxnSpPr>
          <p:nvPr/>
        </p:nvCxnSpPr>
        <p:spPr>
          <a:xfrm flipV="1">
            <a:off x="9635590" y="2584628"/>
            <a:ext cx="1621415" cy="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3828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1">
            <a:extLst>
              <a:ext uri="{FF2B5EF4-FFF2-40B4-BE49-F238E27FC236}">
                <a16:creationId xmlns:a16="http://schemas.microsoft.com/office/drawing/2014/main" id="{84BA8CD9-EF1B-EB4D-B66B-47E28EE76AB1}"/>
              </a:ext>
            </a:extLst>
          </p:cNvPr>
          <p:cNvGrpSpPr/>
          <p:nvPr/>
        </p:nvGrpSpPr>
        <p:grpSpPr>
          <a:xfrm>
            <a:off x="489850" y="676242"/>
            <a:ext cx="4396998" cy="6271299"/>
            <a:chOff x="1698173" y="833872"/>
            <a:chExt cx="3625151" cy="4872483"/>
          </a:xfrm>
        </p:grpSpPr>
        <p:pic>
          <p:nvPicPr>
            <p:cNvPr id="25" name="图片 22">
              <a:extLst>
                <a:ext uri="{FF2B5EF4-FFF2-40B4-BE49-F238E27FC236}">
                  <a16:creationId xmlns:a16="http://schemas.microsoft.com/office/drawing/2014/main" id="{2561A38F-E309-F548-B1B5-595DDC438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8173" y="833872"/>
              <a:ext cx="3625151" cy="4872483"/>
            </a:xfrm>
            <a:prstGeom prst="rect">
              <a:avLst/>
            </a:prstGeom>
          </p:spPr>
        </p:pic>
        <p:sp>
          <p:nvSpPr>
            <p:cNvPr id="26" name="Rectangle 8">
              <a:extLst>
                <a:ext uri="{FF2B5EF4-FFF2-40B4-BE49-F238E27FC236}">
                  <a16:creationId xmlns:a16="http://schemas.microsoft.com/office/drawing/2014/main" id="{543658F8-13B4-C94E-A1A5-318B244A3E2B}"/>
                </a:ext>
              </a:extLst>
            </p:cNvPr>
            <p:cNvSpPr/>
            <p:nvPr/>
          </p:nvSpPr>
          <p:spPr>
            <a:xfrm>
              <a:off x="3339207" y="3319125"/>
              <a:ext cx="1831817" cy="121954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3200" b="1" dirty="0">
                  <a:solidFill>
                    <a:srgbClr val="3B1600"/>
                  </a:solidFill>
                  <a:latin typeface="UTM Avo" panose="020406030505060202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Calibri" panose="020F0502020204030204" pitchFamily="34" charset="0"/>
                </a:rPr>
                <a:t>LUYỆN ĐỌC TỪ VỰNG</a:t>
              </a:r>
              <a:endParaRPr lang="zh-CN" altLang="en-US" sz="3200" b="1" dirty="0">
                <a:solidFill>
                  <a:srgbClr val="3B1600"/>
                </a:solidFill>
                <a:latin typeface="UTM Avo" panose="020406030505060202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 rot="21087892">
            <a:off x="5137418" y="743955"/>
            <a:ext cx="2904936" cy="1880774"/>
            <a:chOff x="5523722" y="703567"/>
            <a:chExt cx="2377883" cy="1840208"/>
          </a:xfrm>
        </p:grpSpPr>
        <p:grpSp>
          <p:nvGrpSpPr>
            <p:cNvPr id="16" name="组合 16">
              <a:extLst>
                <a:ext uri="{FF2B5EF4-FFF2-40B4-BE49-F238E27FC236}">
                  <a16:creationId xmlns:a16="http://schemas.microsoft.com/office/drawing/2014/main" id="{E9CB6495-F3F8-D944-8849-C3B18769E659}"/>
                </a:ext>
              </a:extLst>
            </p:cNvPr>
            <p:cNvGrpSpPr/>
            <p:nvPr/>
          </p:nvGrpSpPr>
          <p:grpSpPr>
            <a:xfrm>
              <a:off x="5523722" y="703567"/>
              <a:ext cx="2377883" cy="1840208"/>
              <a:chOff x="4893275" y="3317776"/>
              <a:chExt cx="2377883" cy="1840208"/>
            </a:xfrm>
          </p:grpSpPr>
          <p:sp>
            <p:nvSpPr>
              <p:cNvPr id="17" name="Freeform 24">
                <a:extLst>
                  <a:ext uri="{FF2B5EF4-FFF2-40B4-BE49-F238E27FC236}">
                    <a16:creationId xmlns:a16="http://schemas.microsoft.com/office/drawing/2014/main" id="{6C3F3449-04D9-B940-AE7E-2B1AE7268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873310">
                <a:off x="4893275" y="3317776"/>
                <a:ext cx="2377883" cy="1840208"/>
              </a:xfrm>
              <a:custGeom>
                <a:avLst/>
                <a:gdLst>
                  <a:gd name="T0" fmla="*/ 323 w 350"/>
                  <a:gd name="T1" fmla="*/ 206 h 270"/>
                  <a:gd name="T2" fmla="*/ 270 w 350"/>
                  <a:gd name="T3" fmla="*/ 245 h 270"/>
                  <a:gd name="T4" fmla="*/ 204 w 350"/>
                  <a:gd name="T5" fmla="*/ 248 h 270"/>
                  <a:gd name="T6" fmla="*/ 131 w 350"/>
                  <a:gd name="T7" fmla="*/ 259 h 270"/>
                  <a:gd name="T8" fmla="*/ 52 w 350"/>
                  <a:gd name="T9" fmla="*/ 223 h 270"/>
                  <a:gd name="T10" fmla="*/ 6 w 350"/>
                  <a:gd name="T11" fmla="*/ 134 h 270"/>
                  <a:gd name="T12" fmla="*/ 52 w 350"/>
                  <a:gd name="T13" fmla="*/ 97 h 270"/>
                  <a:gd name="T14" fmla="*/ 101 w 350"/>
                  <a:gd name="T15" fmla="*/ 47 h 270"/>
                  <a:gd name="T16" fmla="*/ 173 w 350"/>
                  <a:gd name="T17" fmla="*/ 11 h 270"/>
                  <a:gd name="T18" fmla="*/ 256 w 350"/>
                  <a:gd name="T19" fmla="*/ 28 h 270"/>
                  <a:gd name="T20" fmla="*/ 289 w 350"/>
                  <a:gd name="T21" fmla="*/ 58 h 270"/>
                  <a:gd name="T22" fmla="*/ 337 w 350"/>
                  <a:gd name="T23" fmla="*/ 119 h 270"/>
                  <a:gd name="T24" fmla="*/ 337 w 350"/>
                  <a:gd name="T25" fmla="*/ 155 h 270"/>
                  <a:gd name="T26" fmla="*/ 337 w 350"/>
                  <a:gd name="T27" fmla="*/ 132 h 270"/>
                  <a:gd name="T28" fmla="*/ 333 w 350"/>
                  <a:gd name="T29" fmla="*/ 114 h 270"/>
                  <a:gd name="T30" fmla="*/ 304 w 350"/>
                  <a:gd name="T31" fmla="*/ 69 h 270"/>
                  <a:gd name="T32" fmla="*/ 280 w 350"/>
                  <a:gd name="T33" fmla="*/ 74 h 270"/>
                  <a:gd name="T34" fmla="*/ 256 w 350"/>
                  <a:gd name="T35" fmla="*/ 36 h 270"/>
                  <a:gd name="T36" fmla="*/ 225 w 350"/>
                  <a:gd name="T37" fmla="*/ 55 h 270"/>
                  <a:gd name="T38" fmla="*/ 208 w 350"/>
                  <a:gd name="T39" fmla="*/ 17 h 270"/>
                  <a:gd name="T40" fmla="*/ 148 w 350"/>
                  <a:gd name="T41" fmla="*/ 36 h 270"/>
                  <a:gd name="T42" fmla="*/ 128 w 350"/>
                  <a:gd name="T43" fmla="*/ 38 h 270"/>
                  <a:gd name="T44" fmla="*/ 103 w 350"/>
                  <a:gd name="T45" fmla="*/ 63 h 270"/>
                  <a:gd name="T46" fmla="*/ 56 w 350"/>
                  <a:gd name="T47" fmla="*/ 89 h 270"/>
                  <a:gd name="T48" fmla="*/ 56 w 350"/>
                  <a:gd name="T49" fmla="*/ 104 h 270"/>
                  <a:gd name="T50" fmla="*/ 53 w 350"/>
                  <a:gd name="T51" fmla="*/ 124 h 270"/>
                  <a:gd name="T52" fmla="*/ 39 w 350"/>
                  <a:gd name="T53" fmla="*/ 126 h 270"/>
                  <a:gd name="T54" fmla="*/ 43 w 350"/>
                  <a:gd name="T55" fmla="*/ 177 h 270"/>
                  <a:gd name="T56" fmla="*/ 28 w 350"/>
                  <a:gd name="T57" fmla="*/ 198 h 270"/>
                  <a:gd name="T58" fmla="*/ 69 w 350"/>
                  <a:gd name="T59" fmla="*/ 208 h 270"/>
                  <a:gd name="T60" fmla="*/ 95 w 350"/>
                  <a:gd name="T61" fmla="*/ 243 h 270"/>
                  <a:gd name="T62" fmla="*/ 108 w 350"/>
                  <a:gd name="T63" fmla="*/ 243 h 270"/>
                  <a:gd name="T64" fmla="*/ 140 w 350"/>
                  <a:gd name="T65" fmla="*/ 232 h 270"/>
                  <a:gd name="T66" fmla="*/ 155 w 350"/>
                  <a:gd name="T67" fmla="*/ 252 h 270"/>
                  <a:gd name="T68" fmla="*/ 200 w 350"/>
                  <a:gd name="T69" fmla="*/ 228 h 270"/>
                  <a:gd name="T70" fmla="*/ 227 w 350"/>
                  <a:gd name="T71" fmla="*/ 230 h 270"/>
                  <a:gd name="T72" fmla="*/ 238 w 350"/>
                  <a:gd name="T73" fmla="*/ 226 h 270"/>
                  <a:gd name="T74" fmla="*/ 298 w 350"/>
                  <a:gd name="T75" fmla="*/ 207 h 270"/>
                  <a:gd name="T76" fmla="*/ 297 w 350"/>
                  <a:gd name="T77" fmla="*/ 188 h 270"/>
                  <a:gd name="T78" fmla="*/ 330 w 350"/>
                  <a:gd name="T7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0" h="270">
                    <a:moveTo>
                      <a:pt x="337" y="155"/>
                    </a:moveTo>
                    <a:cubicBezTo>
                      <a:pt x="350" y="170"/>
                      <a:pt x="343" y="203"/>
                      <a:pt x="323" y="206"/>
                    </a:cubicBezTo>
                    <a:cubicBezTo>
                      <a:pt x="318" y="207"/>
                      <a:pt x="312" y="206"/>
                      <a:pt x="306" y="206"/>
                    </a:cubicBezTo>
                    <a:cubicBezTo>
                      <a:pt x="301" y="223"/>
                      <a:pt x="289" y="243"/>
                      <a:pt x="270" y="245"/>
                    </a:cubicBezTo>
                    <a:cubicBezTo>
                      <a:pt x="257" y="247"/>
                      <a:pt x="245" y="242"/>
                      <a:pt x="234" y="235"/>
                    </a:cubicBezTo>
                    <a:cubicBezTo>
                      <a:pt x="227" y="242"/>
                      <a:pt x="218" y="251"/>
                      <a:pt x="204" y="248"/>
                    </a:cubicBezTo>
                    <a:cubicBezTo>
                      <a:pt x="195" y="263"/>
                      <a:pt x="150" y="270"/>
                      <a:pt x="141" y="250"/>
                    </a:cubicBezTo>
                    <a:cubicBezTo>
                      <a:pt x="137" y="252"/>
                      <a:pt x="136" y="256"/>
                      <a:pt x="131" y="259"/>
                    </a:cubicBezTo>
                    <a:cubicBezTo>
                      <a:pt x="121" y="263"/>
                      <a:pt x="107" y="258"/>
                      <a:pt x="102" y="252"/>
                    </a:cubicBezTo>
                    <a:cubicBezTo>
                      <a:pt x="79" y="260"/>
                      <a:pt x="48" y="251"/>
                      <a:pt x="52" y="223"/>
                    </a:cubicBezTo>
                    <a:cubicBezTo>
                      <a:pt x="34" y="222"/>
                      <a:pt x="9" y="207"/>
                      <a:pt x="25" y="187"/>
                    </a:cubicBezTo>
                    <a:cubicBezTo>
                      <a:pt x="9" y="179"/>
                      <a:pt x="0" y="159"/>
                      <a:pt x="6" y="134"/>
                    </a:cubicBezTo>
                    <a:cubicBezTo>
                      <a:pt x="9" y="122"/>
                      <a:pt x="20" y="114"/>
                      <a:pt x="37" y="117"/>
                    </a:cubicBezTo>
                    <a:cubicBezTo>
                      <a:pt x="39" y="108"/>
                      <a:pt x="45" y="101"/>
                      <a:pt x="52" y="97"/>
                    </a:cubicBezTo>
                    <a:cubicBezTo>
                      <a:pt x="39" y="79"/>
                      <a:pt x="55" y="41"/>
                      <a:pt x="75" y="35"/>
                    </a:cubicBezTo>
                    <a:cubicBezTo>
                      <a:pt x="88" y="31"/>
                      <a:pt x="95" y="40"/>
                      <a:pt x="101" y="47"/>
                    </a:cubicBezTo>
                    <a:cubicBezTo>
                      <a:pt x="107" y="38"/>
                      <a:pt x="134" y="17"/>
                      <a:pt x="139" y="38"/>
                    </a:cubicBezTo>
                    <a:cubicBezTo>
                      <a:pt x="145" y="27"/>
                      <a:pt x="160" y="17"/>
                      <a:pt x="173" y="11"/>
                    </a:cubicBezTo>
                    <a:cubicBezTo>
                      <a:pt x="198" y="0"/>
                      <a:pt x="226" y="8"/>
                      <a:pt x="229" y="38"/>
                    </a:cubicBezTo>
                    <a:cubicBezTo>
                      <a:pt x="237" y="32"/>
                      <a:pt x="245" y="27"/>
                      <a:pt x="256" y="28"/>
                    </a:cubicBezTo>
                    <a:cubicBezTo>
                      <a:pt x="272" y="28"/>
                      <a:pt x="282" y="42"/>
                      <a:pt x="289" y="51"/>
                    </a:cubicBezTo>
                    <a:cubicBezTo>
                      <a:pt x="289" y="53"/>
                      <a:pt x="289" y="56"/>
                      <a:pt x="289" y="58"/>
                    </a:cubicBezTo>
                    <a:cubicBezTo>
                      <a:pt x="303" y="58"/>
                      <a:pt x="316" y="66"/>
                      <a:pt x="326" y="77"/>
                    </a:cubicBezTo>
                    <a:cubicBezTo>
                      <a:pt x="335" y="89"/>
                      <a:pt x="345" y="104"/>
                      <a:pt x="337" y="119"/>
                    </a:cubicBezTo>
                    <a:cubicBezTo>
                      <a:pt x="338" y="124"/>
                      <a:pt x="342" y="124"/>
                      <a:pt x="344" y="128"/>
                    </a:cubicBezTo>
                    <a:cubicBezTo>
                      <a:pt x="349" y="137"/>
                      <a:pt x="343" y="149"/>
                      <a:pt x="337" y="155"/>
                    </a:cubicBezTo>
                    <a:close/>
                    <a:moveTo>
                      <a:pt x="326" y="151"/>
                    </a:moveTo>
                    <a:cubicBezTo>
                      <a:pt x="334" y="151"/>
                      <a:pt x="343" y="141"/>
                      <a:pt x="337" y="132"/>
                    </a:cubicBezTo>
                    <a:cubicBezTo>
                      <a:pt x="334" y="128"/>
                      <a:pt x="325" y="128"/>
                      <a:pt x="324" y="124"/>
                    </a:cubicBezTo>
                    <a:cubicBezTo>
                      <a:pt x="324" y="120"/>
                      <a:pt x="332" y="117"/>
                      <a:pt x="333" y="114"/>
                    </a:cubicBezTo>
                    <a:cubicBezTo>
                      <a:pt x="337" y="106"/>
                      <a:pt x="329" y="95"/>
                      <a:pt x="323" y="88"/>
                    </a:cubicBezTo>
                    <a:cubicBezTo>
                      <a:pt x="317" y="79"/>
                      <a:pt x="311" y="72"/>
                      <a:pt x="304" y="69"/>
                    </a:cubicBezTo>
                    <a:cubicBezTo>
                      <a:pt x="301" y="68"/>
                      <a:pt x="294" y="66"/>
                      <a:pt x="290" y="67"/>
                    </a:cubicBezTo>
                    <a:cubicBezTo>
                      <a:pt x="285" y="68"/>
                      <a:pt x="285" y="73"/>
                      <a:pt x="280" y="74"/>
                    </a:cubicBezTo>
                    <a:cubicBezTo>
                      <a:pt x="273" y="69"/>
                      <a:pt x="282" y="64"/>
                      <a:pt x="282" y="57"/>
                    </a:cubicBezTo>
                    <a:cubicBezTo>
                      <a:pt x="282" y="49"/>
                      <a:pt x="267" y="37"/>
                      <a:pt x="256" y="36"/>
                    </a:cubicBezTo>
                    <a:cubicBezTo>
                      <a:pt x="245" y="35"/>
                      <a:pt x="237" y="40"/>
                      <a:pt x="231" y="46"/>
                    </a:cubicBezTo>
                    <a:cubicBezTo>
                      <a:pt x="230" y="50"/>
                      <a:pt x="229" y="56"/>
                      <a:pt x="225" y="55"/>
                    </a:cubicBezTo>
                    <a:cubicBezTo>
                      <a:pt x="219" y="54"/>
                      <a:pt x="223" y="45"/>
                      <a:pt x="223" y="43"/>
                    </a:cubicBezTo>
                    <a:cubicBezTo>
                      <a:pt x="224" y="31"/>
                      <a:pt x="215" y="20"/>
                      <a:pt x="208" y="17"/>
                    </a:cubicBezTo>
                    <a:cubicBezTo>
                      <a:pt x="204" y="14"/>
                      <a:pt x="197" y="14"/>
                      <a:pt x="190" y="14"/>
                    </a:cubicBezTo>
                    <a:cubicBezTo>
                      <a:pt x="176" y="15"/>
                      <a:pt x="152" y="31"/>
                      <a:pt x="148" y="36"/>
                    </a:cubicBezTo>
                    <a:cubicBezTo>
                      <a:pt x="143" y="41"/>
                      <a:pt x="146" y="50"/>
                      <a:pt x="140" y="55"/>
                    </a:cubicBezTo>
                    <a:cubicBezTo>
                      <a:pt x="133" y="51"/>
                      <a:pt x="136" y="39"/>
                      <a:pt x="128" y="38"/>
                    </a:cubicBezTo>
                    <a:cubicBezTo>
                      <a:pt x="122" y="36"/>
                      <a:pt x="109" y="45"/>
                      <a:pt x="108" y="49"/>
                    </a:cubicBezTo>
                    <a:cubicBezTo>
                      <a:pt x="106" y="54"/>
                      <a:pt x="110" y="61"/>
                      <a:pt x="103" y="63"/>
                    </a:cubicBezTo>
                    <a:cubicBezTo>
                      <a:pt x="94" y="55"/>
                      <a:pt x="94" y="43"/>
                      <a:pt x="82" y="42"/>
                    </a:cubicBezTo>
                    <a:cubicBezTo>
                      <a:pt x="62" y="40"/>
                      <a:pt x="48" y="73"/>
                      <a:pt x="56" y="89"/>
                    </a:cubicBezTo>
                    <a:cubicBezTo>
                      <a:pt x="60" y="96"/>
                      <a:pt x="69" y="98"/>
                      <a:pt x="68" y="104"/>
                    </a:cubicBezTo>
                    <a:cubicBezTo>
                      <a:pt x="68" y="112"/>
                      <a:pt x="59" y="106"/>
                      <a:pt x="56" y="104"/>
                    </a:cubicBezTo>
                    <a:cubicBezTo>
                      <a:pt x="51" y="109"/>
                      <a:pt x="43" y="109"/>
                      <a:pt x="45" y="117"/>
                    </a:cubicBezTo>
                    <a:cubicBezTo>
                      <a:pt x="46" y="120"/>
                      <a:pt x="51" y="120"/>
                      <a:pt x="53" y="124"/>
                    </a:cubicBezTo>
                    <a:cubicBezTo>
                      <a:pt x="54" y="127"/>
                      <a:pt x="54" y="131"/>
                      <a:pt x="51" y="132"/>
                    </a:cubicBezTo>
                    <a:cubicBezTo>
                      <a:pt x="46" y="133"/>
                      <a:pt x="42" y="127"/>
                      <a:pt x="39" y="126"/>
                    </a:cubicBezTo>
                    <a:cubicBezTo>
                      <a:pt x="30" y="122"/>
                      <a:pt x="23" y="126"/>
                      <a:pt x="16" y="129"/>
                    </a:cubicBezTo>
                    <a:cubicBezTo>
                      <a:pt x="3" y="149"/>
                      <a:pt x="15" y="185"/>
                      <a:pt x="43" y="177"/>
                    </a:cubicBezTo>
                    <a:cubicBezTo>
                      <a:pt x="45" y="179"/>
                      <a:pt x="46" y="181"/>
                      <a:pt x="45" y="185"/>
                    </a:cubicBezTo>
                    <a:cubicBezTo>
                      <a:pt x="40" y="190"/>
                      <a:pt x="27" y="189"/>
                      <a:pt x="28" y="198"/>
                    </a:cubicBezTo>
                    <a:cubicBezTo>
                      <a:pt x="28" y="205"/>
                      <a:pt x="46" y="216"/>
                      <a:pt x="57" y="213"/>
                    </a:cubicBezTo>
                    <a:cubicBezTo>
                      <a:pt x="62" y="212"/>
                      <a:pt x="63" y="204"/>
                      <a:pt x="69" y="208"/>
                    </a:cubicBezTo>
                    <a:cubicBezTo>
                      <a:pt x="72" y="221"/>
                      <a:pt x="55" y="228"/>
                      <a:pt x="65" y="238"/>
                    </a:cubicBezTo>
                    <a:cubicBezTo>
                      <a:pt x="70" y="243"/>
                      <a:pt x="86" y="248"/>
                      <a:pt x="95" y="243"/>
                    </a:cubicBezTo>
                    <a:cubicBezTo>
                      <a:pt x="99" y="240"/>
                      <a:pt x="101" y="235"/>
                      <a:pt x="105" y="236"/>
                    </a:cubicBezTo>
                    <a:cubicBezTo>
                      <a:pt x="108" y="237"/>
                      <a:pt x="107" y="240"/>
                      <a:pt x="108" y="243"/>
                    </a:cubicBezTo>
                    <a:cubicBezTo>
                      <a:pt x="111" y="251"/>
                      <a:pt x="129" y="253"/>
                      <a:pt x="134" y="245"/>
                    </a:cubicBezTo>
                    <a:cubicBezTo>
                      <a:pt x="131" y="242"/>
                      <a:pt x="132" y="230"/>
                      <a:pt x="140" y="232"/>
                    </a:cubicBezTo>
                    <a:cubicBezTo>
                      <a:pt x="142" y="233"/>
                      <a:pt x="142" y="237"/>
                      <a:pt x="143" y="239"/>
                    </a:cubicBezTo>
                    <a:cubicBezTo>
                      <a:pt x="144" y="241"/>
                      <a:pt x="154" y="251"/>
                      <a:pt x="155" y="252"/>
                    </a:cubicBezTo>
                    <a:cubicBezTo>
                      <a:pt x="165" y="257"/>
                      <a:pt x="196" y="251"/>
                      <a:pt x="197" y="245"/>
                    </a:cubicBezTo>
                    <a:cubicBezTo>
                      <a:pt x="198" y="239"/>
                      <a:pt x="187" y="230"/>
                      <a:pt x="200" y="228"/>
                    </a:cubicBezTo>
                    <a:cubicBezTo>
                      <a:pt x="204" y="232"/>
                      <a:pt x="204" y="238"/>
                      <a:pt x="211" y="239"/>
                    </a:cubicBezTo>
                    <a:cubicBezTo>
                      <a:pt x="217" y="241"/>
                      <a:pt x="226" y="235"/>
                      <a:pt x="227" y="230"/>
                    </a:cubicBezTo>
                    <a:cubicBezTo>
                      <a:pt x="228" y="223"/>
                      <a:pt x="220" y="214"/>
                      <a:pt x="232" y="213"/>
                    </a:cubicBezTo>
                    <a:cubicBezTo>
                      <a:pt x="237" y="217"/>
                      <a:pt x="235" y="222"/>
                      <a:pt x="238" y="226"/>
                    </a:cubicBezTo>
                    <a:cubicBezTo>
                      <a:pt x="244" y="234"/>
                      <a:pt x="262" y="238"/>
                      <a:pt x="273" y="236"/>
                    </a:cubicBezTo>
                    <a:cubicBezTo>
                      <a:pt x="286" y="234"/>
                      <a:pt x="298" y="217"/>
                      <a:pt x="298" y="207"/>
                    </a:cubicBezTo>
                    <a:cubicBezTo>
                      <a:pt x="297" y="202"/>
                      <a:pt x="292" y="199"/>
                      <a:pt x="290" y="194"/>
                    </a:cubicBezTo>
                    <a:cubicBezTo>
                      <a:pt x="291" y="190"/>
                      <a:pt x="294" y="188"/>
                      <a:pt x="297" y="188"/>
                    </a:cubicBezTo>
                    <a:cubicBezTo>
                      <a:pt x="300" y="188"/>
                      <a:pt x="303" y="195"/>
                      <a:pt x="305" y="196"/>
                    </a:cubicBezTo>
                    <a:cubicBezTo>
                      <a:pt x="328" y="208"/>
                      <a:pt x="347" y="180"/>
                      <a:pt x="330" y="162"/>
                    </a:cubicBezTo>
                    <a:cubicBezTo>
                      <a:pt x="323" y="162"/>
                      <a:pt x="320" y="155"/>
                      <a:pt x="326" y="151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3B1600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9" name="webcam-tool-black-circular-shape_40070">
                <a:extLst>
                  <a:ext uri="{FF2B5EF4-FFF2-40B4-BE49-F238E27FC236}">
                    <a16:creationId xmlns:a16="http://schemas.microsoft.com/office/drawing/2014/main" id="{D2510744-5799-3F4B-A401-959C2FDCA7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60271" y="3733145"/>
                <a:ext cx="456253" cy="490186"/>
              </a:xfrm>
              <a:custGeom>
                <a:avLst/>
                <a:gdLst>
                  <a:gd name="connsiteX0" fmla="*/ 66229 w 537912"/>
                  <a:gd name="connsiteY0" fmla="*/ 412762 h 577917"/>
                  <a:gd name="connsiteX1" fmla="*/ 268148 w 537912"/>
                  <a:gd name="connsiteY1" fmla="*/ 504634 h 577917"/>
                  <a:gd name="connsiteX2" fmla="*/ 471683 w 537912"/>
                  <a:gd name="connsiteY2" fmla="*/ 412762 h 577917"/>
                  <a:gd name="connsiteX3" fmla="*/ 537912 w 537912"/>
                  <a:gd name="connsiteY3" fmla="*/ 523975 h 577917"/>
                  <a:gd name="connsiteX4" fmla="*/ 268148 w 537912"/>
                  <a:gd name="connsiteY4" fmla="*/ 561046 h 577917"/>
                  <a:gd name="connsiteX5" fmla="*/ 0 w 537912"/>
                  <a:gd name="connsiteY5" fmla="*/ 523975 h 577917"/>
                  <a:gd name="connsiteX6" fmla="*/ 66229 w 537912"/>
                  <a:gd name="connsiteY6" fmla="*/ 412762 h 577917"/>
                  <a:gd name="connsiteX7" fmla="*/ 290631 w 537912"/>
                  <a:gd name="connsiteY7" fmla="*/ 193570 h 577917"/>
                  <a:gd name="connsiteX8" fmla="*/ 268019 w 537912"/>
                  <a:gd name="connsiteY8" fmla="*/ 214536 h 577917"/>
                  <a:gd name="connsiteX9" fmla="*/ 290631 w 537912"/>
                  <a:gd name="connsiteY9" fmla="*/ 237115 h 577917"/>
                  <a:gd name="connsiteX10" fmla="*/ 311629 w 537912"/>
                  <a:gd name="connsiteY10" fmla="*/ 214536 h 577917"/>
                  <a:gd name="connsiteX11" fmla="*/ 290631 w 537912"/>
                  <a:gd name="connsiteY11" fmla="*/ 193570 h 577917"/>
                  <a:gd name="connsiteX12" fmla="*/ 268019 w 537912"/>
                  <a:gd name="connsiteY12" fmla="*/ 150025 h 577917"/>
                  <a:gd name="connsiteX13" fmla="*/ 355239 w 537912"/>
                  <a:gd name="connsiteY13" fmla="*/ 237115 h 577917"/>
                  <a:gd name="connsiteX14" fmla="*/ 268019 w 537912"/>
                  <a:gd name="connsiteY14" fmla="*/ 322592 h 577917"/>
                  <a:gd name="connsiteX15" fmla="*/ 182413 w 537912"/>
                  <a:gd name="connsiteY15" fmla="*/ 237115 h 577917"/>
                  <a:gd name="connsiteX16" fmla="*/ 268019 w 537912"/>
                  <a:gd name="connsiteY16" fmla="*/ 150025 h 577917"/>
                  <a:gd name="connsiteX17" fmla="*/ 268149 w 537912"/>
                  <a:gd name="connsiteY17" fmla="*/ 117686 h 577917"/>
                  <a:gd name="connsiteX18" fmla="*/ 150269 w 537912"/>
                  <a:gd name="connsiteY18" fmla="*/ 236985 h 577917"/>
                  <a:gd name="connsiteX19" fmla="*/ 268149 w 537912"/>
                  <a:gd name="connsiteY19" fmla="*/ 354671 h 577917"/>
                  <a:gd name="connsiteX20" fmla="*/ 387644 w 537912"/>
                  <a:gd name="connsiteY20" fmla="*/ 236985 h 577917"/>
                  <a:gd name="connsiteX21" fmla="*/ 268149 w 537912"/>
                  <a:gd name="connsiteY21" fmla="*/ 117686 h 577917"/>
                  <a:gd name="connsiteX22" fmla="*/ 268149 w 537912"/>
                  <a:gd name="connsiteY22" fmla="*/ 0 h 577917"/>
                  <a:gd name="connsiteX23" fmla="*/ 505524 w 537912"/>
                  <a:gd name="connsiteY23" fmla="*/ 236985 h 577917"/>
                  <a:gd name="connsiteX24" fmla="*/ 268149 w 537912"/>
                  <a:gd name="connsiteY24" fmla="*/ 472357 h 577917"/>
                  <a:gd name="connsiteX25" fmla="*/ 32389 w 537912"/>
                  <a:gd name="connsiteY25" fmla="*/ 236985 h 577917"/>
                  <a:gd name="connsiteX26" fmla="*/ 268149 w 537912"/>
                  <a:gd name="connsiteY26" fmla="*/ 0 h 57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37912" h="577917">
                    <a:moveTo>
                      <a:pt x="66229" y="412762"/>
                    </a:moveTo>
                    <a:cubicBezTo>
                      <a:pt x="114690" y="469175"/>
                      <a:pt x="187381" y="504634"/>
                      <a:pt x="268148" y="504634"/>
                    </a:cubicBezTo>
                    <a:cubicBezTo>
                      <a:pt x="348916" y="504634"/>
                      <a:pt x="421607" y="469175"/>
                      <a:pt x="471683" y="412762"/>
                    </a:cubicBezTo>
                    <a:cubicBezTo>
                      <a:pt x="512067" y="443386"/>
                      <a:pt x="537912" y="482069"/>
                      <a:pt x="537912" y="523975"/>
                    </a:cubicBezTo>
                    <a:cubicBezTo>
                      <a:pt x="537912" y="617459"/>
                      <a:pt x="416761" y="561046"/>
                      <a:pt x="268148" y="561046"/>
                    </a:cubicBezTo>
                    <a:cubicBezTo>
                      <a:pt x="119536" y="561046"/>
                      <a:pt x="0" y="617459"/>
                      <a:pt x="0" y="523975"/>
                    </a:cubicBezTo>
                    <a:cubicBezTo>
                      <a:pt x="0" y="482069"/>
                      <a:pt x="24230" y="443386"/>
                      <a:pt x="66229" y="412762"/>
                    </a:cubicBezTo>
                    <a:close/>
                    <a:moveTo>
                      <a:pt x="290631" y="193570"/>
                    </a:moveTo>
                    <a:cubicBezTo>
                      <a:pt x="277710" y="193570"/>
                      <a:pt x="268019" y="203247"/>
                      <a:pt x="268019" y="214536"/>
                    </a:cubicBezTo>
                    <a:cubicBezTo>
                      <a:pt x="268019" y="227438"/>
                      <a:pt x="277710" y="237115"/>
                      <a:pt x="290631" y="237115"/>
                    </a:cubicBezTo>
                    <a:cubicBezTo>
                      <a:pt x="301938" y="237115"/>
                      <a:pt x="311629" y="227438"/>
                      <a:pt x="311629" y="214536"/>
                    </a:cubicBezTo>
                    <a:cubicBezTo>
                      <a:pt x="311629" y="203247"/>
                      <a:pt x="301938" y="193570"/>
                      <a:pt x="290631" y="193570"/>
                    </a:cubicBezTo>
                    <a:close/>
                    <a:moveTo>
                      <a:pt x="268019" y="150025"/>
                    </a:moveTo>
                    <a:cubicBezTo>
                      <a:pt x="316474" y="150025"/>
                      <a:pt x="355239" y="188732"/>
                      <a:pt x="355239" y="237115"/>
                    </a:cubicBezTo>
                    <a:cubicBezTo>
                      <a:pt x="355239" y="283885"/>
                      <a:pt x="316474" y="322592"/>
                      <a:pt x="268019" y="322592"/>
                    </a:cubicBezTo>
                    <a:cubicBezTo>
                      <a:pt x="221178" y="322592"/>
                      <a:pt x="182413" y="283885"/>
                      <a:pt x="182413" y="237115"/>
                    </a:cubicBezTo>
                    <a:cubicBezTo>
                      <a:pt x="182413" y="188732"/>
                      <a:pt x="221178" y="150025"/>
                      <a:pt x="268019" y="150025"/>
                    </a:cubicBezTo>
                    <a:close/>
                    <a:moveTo>
                      <a:pt x="268149" y="117686"/>
                    </a:moveTo>
                    <a:cubicBezTo>
                      <a:pt x="203557" y="117686"/>
                      <a:pt x="150269" y="170887"/>
                      <a:pt x="150269" y="236985"/>
                    </a:cubicBezTo>
                    <a:cubicBezTo>
                      <a:pt x="150269" y="301470"/>
                      <a:pt x="203557" y="354671"/>
                      <a:pt x="268149" y="354671"/>
                    </a:cubicBezTo>
                    <a:cubicBezTo>
                      <a:pt x="334356" y="354671"/>
                      <a:pt x="387644" y="301470"/>
                      <a:pt x="387644" y="236985"/>
                    </a:cubicBezTo>
                    <a:cubicBezTo>
                      <a:pt x="387644" y="170887"/>
                      <a:pt x="334356" y="117686"/>
                      <a:pt x="268149" y="117686"/>
                    </a:cubicBezTo>
                    <a:close/>
                    <a:moveTo>
                      <a:pt x="268149" y="0"/>
                    </a:moveTo>
                    <a:cubicBezTo>
                      <a:pt x="398948" y="0"/>
                      <a:pt x="505524" y="106401"/>
                      <a:pt x="505524" y="236985"/>
                    </a:cubicBezTo>
                    <a:cubicBezTo>
                      <a:pt x="505524" y="367568"/>
                      <a:pt x="398948" y="472357"/>
                      <a:pt x="268149" y="472357"/>
                    </a:cubicBezTo>
                    <a:cubicBezTo>
                      <a:pt x="137351" y="472357"/>
                      <a:pt x="32389" y="367568"/>
                      <a:pt x="32389" y="236985"/>
                    </a:cubicBezTo>
                    <a:cubicBezTo>
                      <a:pt x="32389" y="106401"/>
                      <a:pt x="137351" y="0"/>
                      <a:pt x="268149" y="0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</p:sp>
        </p:grpSp>
        <p:sp>
          <p:nvSpPr>
            <p:cNvPr id="27" name="Rectangle 26"/>
            <p:cNvSpPr/>
            <p:nvPr/>
          </p:nvSpPr>
          <p:spPr>
            <a:xfrm>
              <a:off x="6490718" y="1123950"/>
              <a:ext cx="537921" cy="499721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B1600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 flipH="1">
            <a:off x="5527268" y="1335308"/>
            <a:ext cx="22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3B16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hớn</a:t>
            </a:r>
            <a:r>
              <a:rPr lang="en-US" sz="3600" b="1" dirty="0">
                <a:solidFill>
                  <a:srgbClr val="3B16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B16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hở</a:t>
            </a:r>
            <a:endParaRPr lang="en-US" sz="3600" b="1" dirty="0">
              <a:solidFill>
                <a:srgbClr val="3B16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 rot="21087892">
            <a:off x="8263734" y="810256"/>
            <a:ext cx="3071575" cy="2018641"/>
            <a:chOff x="5523722" y="703567"/>
            <a:chExt cx="2377883" cy="1840208"/>
          </a:xfrm>
        </p:grpSpPr>
        <p:grpSp>
          <p:nvGrpSpPr>
            <p:cNvPr id="31" name="组合 16">
              <a:extLst>
                <a:ext uri="{FF2B5EF4-FFF2-40B4-BE49-F238E27FC236}">
                  <a16:creationId xmlns:a16="http://schemas.microsoft.com/office/drawing/2014/main" id="{E9CB6495-F3F8-D944-8849-C3B18769E659}"/>
                </a:ext>
              </a:extLst>
            </p:cNvPr>
            <p:cNvGrpSpPr/>
            <p:nvPr/>
          </p:nvGrpSpPr>
          <p:grpSpPr>
            <a:xfrm>
              <a:off x="5523722" y="703567"/>
              <a:ext cx="2377883" cy="1840208"/>
              <a:chOff x="4893275" y="3317776"/>
              <a:chExt cx="2377883" cy="1840208"/>
            </a:xfrm>
          </p:grpSpPr>
          <p:sp>
            <p:nvSpPr>
              <p:cNvPr id="33" name="Freeform 24">
                <a:extLst>
                  <a:ext uri="{FF2B5EF4-FFF2-40B4-BE49-F238E27FC236}">
                    <a16:creationId xmlns:a16="http://schemas.microsoft.com/office/drawing/2014/main" id="{6C3F3449-04D9-B940-AE7E-2B1AE7268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873310">
                <a:off x="4893275" y="3317776"/>
                <a:ext cx="2377883" cy="1840208"/>
              </a:xfrm>
              <a:custGeom>
                <a:avLst/>
                <a:gdLst>
                  <a:gd name="T0" fmla="*/ 323 w 350"/>
                  <a:gd name="T1" fmla="*/ 206 h 270"/>
                  <a:gd name="T2" fmla="*/ 270 w 350"/>
                  <a:gd name="T3" fmla="*/ 245 h 270"/>
                  <a:gd name="T4" fmla="*/ 204 w 350"/>
                  <a:gd name="T5" fmla="*/ 248 h 270"/>
                  <a:gd name="T6" fmla="*/ 131 w 350"/>
                  <a:gd name="T7" fmla="*/ 259 h 270"/>
                  <a:gd name="T8" fmla="*/ 52 w 350"/>
                  <a:gd name="T9" fmla="*/ 223 h 270"/>
                  <a:gd name="T10" fmla="*/ 6 w 350"/>
                  <a:gd name="T11" fmla="*/ 134 h 270"/>
                  <a:gd name="T12" fmla="*/ 52 w 350"/>
                  <a:gd name="T13" fmla="*/ 97 h 270"/>
                  <a:gd name="T14" fmla="*/ 101 w 350"/>
                  <a:gd name="T15" fmla="*/ 47 h 270"/>
                  <a:gd name="T16" fmla="*/ 173 w 350"/>
                  <a:gd name="T17" fmla="*/ 11 h 270"/>
                  <a:gd name="T18" fmla="*/ 256 w 350"/>
                  <a:gd name="T19" fmla="*/ 28 h 270"/>
                  <a:gd name="T20" fmla="*/ 289 w 350"/>
                  <a:gd name="T21" fmla="*/ 58 h 270"/>
                  <a:gd name="T22" fmla="*/ 337 w 350"/>
                  <a:gd name="T23" fmla="*/ 119 h 270"/>
                  <a:gd name="T24" fmla="*/ 337 w 350"/>
                  <a:gd name="T25" fmla="*/ 155 h 270"/>
                  <a:gd name="T26" fmla="*/ 337 w 350"/>
                  <a:gd name="T27" fmla="*/ 132 h 270"/>
                  <a:gd name="T28" fmla="*/ 333 w 350"/>
                  <a:gd name="T29" fmla="*/ 114 h 270"/>
                  <a:gd name="T30" fmla="*/ 304 w 350"/>
                  <a:gd name="T31" fmla="*/ 69 h 270"/>
                  <a:gd name="T32" fmla="*/ 280 w 350"/>
                  <a:gd name="T33" fmla="*/ 74 h 270"/>
                  <a:gd name="T34" fmla="*/ 256 w 350"/>
                  <a:gd name="T35" fmla="*/ 36 h 270"/>
                  <a:gd name="T36" fmla="*/ 225 w 350"/>
                  <a:gd name="T37" fmla="*/ 55 h 270"/>
                  <a:gd name="T38" fmla="*/ 208 w 350"/>
                  <a:gd name="T39" fmla="*/ 17 h 270"/>
                  <a:gd name="T40" fmla="*/ 148 w 350"/>
                  <a:gd name="T41" fmla="*/ 36 h 270"/>
                  <a:gd name="T42" fmla="*/ 128 w 350"/>
                  <a:gd name="T43" fmla="*/ 38 h 270"/>
                  <a:gd name="T44" fmla="*/ 103 w 350"/>
                  <a:gd name="T45" fmla="*/ 63 h 270"/>
                  <a:gd name="T46" fmla="*/ 56 w 350"/>
                  <a:gd name="T47" fmla="*/ 89 h 270"/>
                  <a:gd name="T48" fmla="*/ 56 w 350"/>
                  <a:gd name="T49" fmla="*/ 104 h 270"/>
                  <a:gd name="T50" fmla="*/ 53 w 350"/>
                  <a:gd name="T51" fmla="*/ 124 h 270"/>
                  <a:gd name="T52" fmla="*/ 39 w 350"/>
                  <a:gd name="T53" fmla="*/ 126 h 270"/>
                  <a:gd name="T54" fmla="*/ 43 w 350"/>
                  <a:gd name="T55" fmla="*/ 177 h 270"/>
                  <a:gd name="T56" fmla="*/ 28 w 350"/>
                  <a:gd name="T57" fmla="*/ 198 h 270"/>
                  <a:gd name="T58" fmla="*/ 69 w 350"/>
                  <a:gd name="T59" fmla="*/ 208 h 270"/>
                  <a:gd name="T60" fmla="*/ 95 w 350"/>
                  <a:gd name="T61" fmla="*/ 243 h 270"/>
                  <a:gd name="T62" fmla="*/ 108 w 350"/>
                  <a:gd name="T63" fmla="*/ 243 h 270"/>
                  <a:gd name="T64" fmla="*/ 140 w 350"/>
                  <a:gd name="T65" fmla="*/ 232 h 270"/>
                  <a:gd name="T66" fmla="*/ 155 w 350"/>
                  <a:gd name="T67" fmla="*/ 252 h 270"/>
                  <a:gd name="T68" fmla="*/ 200 w 350"/>
                  <a:gd name="T69" fmla="*/ 228 h 270"/>
                  <a:gd name="T70" fmla="*/ 227 w 350"/>
                  <a:gd name="T71" fmla="*/ 230 h 270"/>
                  <a:gd name="T72" fmla="*/ 238 w 350"/>
                  <a:gd name="T73" fmla="*/ 226 h 270"/>
                  <a:gd name="T74" fmla="*/ 298 w 350"/>
                  <a:gd name="T75" fmla="*/ 207 h 270"/>
                  <a:gd name="T76" fmla="*/ 297 w 350"/>
                  <a:gd name="T77" fmla="*/ 188 h 270"/>
                  <a:gd name="T78" fmla="*/ 330 w 350"/>
                  <a:gd name="T7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0" h="270">
                    <a:moveTo>
                      <a:pt x="337" y="155"/>
                    </a:moveTo>
                    <a:cubicBezTo>
                      <a:pt x="350" y="170"/>
                      <a:pt x="343" y="203"/>
                      <a:pt x="323" y="206"/>
                    </a:cubicBezTo>
                    <a:cubicBezTo>
                      <a:pt x="318" y="207"/>
                      <a:pt x="312" y="206"/>
                      <a:pt x="306" y="206"/>
                    </a:cubicBezTo>
                    <a:cubicBezTo>
                      <a:pt x="301" y="223"/>
                      <a:pt x="289" y="243"/>
                      <a:pt x="270" y="245"/>
                    </a:cubicBezTo>
                    <a:cubicBezTo>
                      <a:pt x="257" y="247"/>
                      <a:pt x="245" y="242"/>
                      <a:pt x="234" y="235"/>
                    </a:cubicBezTo>
                    <a:cubicBezTo>
                      <a:pt x="227" y="242"/>
                      <a:pt x="218" y="251"/>
                      <a:pt x="204" y="248"/>
                    </a:cubicBezTo>
                    <a:cubicBezTo>
                      <a:pt x="195" y="263"/>
                      <a:pt x="150" y="270"/>
                      <a:pt x="141" y="250"/>
                    </a:cubicBezTo>
                    <a:cubicBezTo>
                      <a:pt x="137" y="252"/>
                      <a:pt x="136" y="256"/>
                      <a:pt x="131" y="259"/>
                    </a:cubicBezTo>
                    <a:cubicBezTo>
                      <a:pt x="121" y="263"/>
                      <a:pt x="107" y="258"/>
                      <a:pt x="102" y="252"/>
                    </a:cubicBezTo>
                    <a:cubicBezTo>
                      <a:pt x="79" y="260"/>
                      <a:pt x="48" y="251"/>
                      <a:pt x="52" y="223"/>
                    </a:cubicBezTo>
                    <a:cubicBezTo>
                      <a:pt x="34" y="222"/>
                      <a:pt x="9" y="207"/>
                      <a:pt x="25" y="187"/>
                    </a:cubicBezTo>
                    <a:cubicBezTo>
                      <a:pt x="9" y="179"/>
                      <a:pt x="0" y="159"/>
                      <a:pt x="6" y="134"/>
                    </a:cubicBezTo>
                    <a:cubicBezTo>
                      <a:pt x="9" y="122"/>
                      <a:pt x="20" y="114"/>
                      <a:pt x="37" y="117"/>
                    </a:cubicBezTo>
                    <a:cubicBezTo>
                      <a:pt x="39" y="108"/>
                      <a:pt x="45" y="101"/>
                      <a:pt x="52" y="97"/>
                    </a:cubicBezTo>
                    <a:cubicBezTo>
                      <a:pt x="39" y="79"/>
                      <a:pt x="55" y="41"/>
                      <a:pt x="75" y="35"/>
                    </a:cubicBezTo>
                    <a:cubicBezTo>
                      <a:pt x="88" y="31"/>
                      <a:pt x="95" y="40"/>
                      <a:pt x="101" y="47"/>
                    </a:cubicBezTo>
                    <a:cubicBezTo>
                      <a:pt x="107" y="38"/>
                      <a:pt x="134" y="17"/>
                      <a:pt x="139" y="38"/>
                    </a:cubicBezTo>
                    <a:cubicBezTo>
                      <a:pt x="145" y="27"/>
                      <a:pt x="160" y="17"/>
                      <a:pt x="173" y="11"/>
                    </a:cubicBezTo>
                    <a:cubicBezTo>
                      <a:pt x="198" y="0"/>
                      <a:pt x="226" y="8"/>
                      <a:pt x="229" y="38"/>
                    </a:cubicBezTo>
                    <a:cubicBezTo>
                      <a:pt x="237" y="32"/>
                      <a:pt x="245" y="27"/>
                      <a:pt x="256" y="28"/>
                    </a:cubicBezTo>
                    <a:cubicBezTo>
                      <a:pt x="272" y="28"/>
                      <a:pt x="282" y="42"/>
                      <a:pt x="289" y="51"/>
                    </a:cubicBezTo>
                    <a:cubicBezTo>
                      <a:pt x="289" y="53"/>
                      <a:pt x="289" y="56"/>
                      <a:pt x="289" y="58"/>
                    </a:cubicBezTo>
                    <a:cubicBezTo>
                      <a:pt x="303" y="58"/>
                      <a:pt x="316" y="66"/>
                      <a:pt x="326" y="77"/>
                    </a:cubicBezTo>
                    <a:cubicBezTo>
                      <a:pt x="335" y="89"/>
                      <a:pt x="345" y="104"/>
                      <a:pt x="337" y="119"/>
                    </a:cubicBezTo>
                    <a:cubicBezTo>
                      <a:pt x="338" y="124"/>
                      <a:pt x="342" y="124"/>
                      <a:pt x="344" y="128"/>
                    </a:cubicBezTo>
                    <a:cubicBezTo>
                      <a:pt x="349" y="137"/>
                      <a:pt x="343" y="149"/>
                      <a:pt x="337" y="155"/>
                    </a:cubicBezTo>
                    <a:close/>
                    <a:moveTo>
                      <a:pt x="326" y="151"/>
                    </a:moveTo>
                    <a:cubicBezTo>
                      <a:pt x="334" y="151"/>
                      <a:pt x="343" y="141"/>
                      <a:pt x="337" y="132"/>
                    </a:cubicBezTo>
                    <a:cubicBezTo>
                      <a:pt x="334" y="128"/>
                      <a:pt x="325" y="128"/>
                      <a:pt x="324" y="124"/>
                    </a:cubicBezTo>
                    <a:cubicBezTo>
                      <a:pt x="324" y="120"/>
                      <a:pt x="332" y="117"/>
                      <a:pt x="333" y="114"/>
                    </a:cubicBezTo>
                    <a:cubicBezTo>
                      <a:pt x="337" y="106"/>
                      <a:pt x="329" y="95"/>
                      <a:pt x="323" y="88"/>
                    </a:cubicBezTo>
                    <a:cubicBezTo>
                      <a:pt x="317" y="79"/>
                      <a:pt x="311" y="72"/>
                      <a:pt x="304" y="69"/>
                    </a:cubicBezTo>
                    <a:cubicBezTo>
                      <a:pt x="301" y="68"/>
                      <a:pt x="294" y="66"/>
                      <a:pt x="290" y="67"/>
                    </a:cubicBezTo>
                    <a:cubicBezTo>
                      <a:pt x="285" y="68"/>
                      <a:pt x="285" y="73"/>
                      <a:pt x="280" y="74"/>
                    </a:cubicBezTo>
                    <a:cubicBezTo>
                      <a:pt x="273" y="69"/>
                      <a:pt x="282" y="64"/>
                      <a:pt x="282" y="57"/>
                    </a:cubicBezTo>
                    <a:cubicBezTo>
                      <a:pt x="282" y="49"/>
                      <a:pt x="267" y="37"/>
                      <a:pt x="256" y="36"/>
                    </a:cubicBezTo>
                    <a:cubicBezTo>
                      <a:pt x="245" y="35"/>
                      <a:pt x="237" y="40"/>
                      <a:pt x="231" y="46"/>
                    </a:cubicBezTo>
                    <a:cubicBezTo>
                      <a:pt x="230" y="50"/>
                      <a:pt x="229" y="56"/>
                      <a:pt x="225" y="55"/>
                    </a:cubicBezTo>
                    <a:cubicBezTo>
                      <a:pt x="219" y="54"/>
                      <a:pt x="223" y="45"/>
                      <a:pt x="223" y="43"/>
                    </a:cubicBezTo>
                    <a:cubicBezTo>
                      <a:pt x="224" y="31"/>
                      <a:pt x="215" y="20"/>
                      <a:pt x="208" y="17"/>
                    </a:cubicBezTo>
                    <a:cubicBezTo>
                      <a:pt x="204" y="14"/>
                      <a:pt x="197" y="14"/>
                      <a:pt x="190" y="14"/>
                    </a:cubicBezTo>
                    <a:cubicBezTo>
                      <a:pt x="176" y="15"/>
                      <a:pt x="152" y="31"/>
                      <a:pt x="148" y="36"/>
                    </a:cubicBezTo>
                    <a:cubicBezTo>
                      <a:pt x="143" y="41"/>
                      <a:pt x="146" y="50"/>
                      <a:pt x="140" y="55"/>
                    </a:cubicBezTo>
                    <a:cubicBezTo>
                      <a:pt x="133" y="51"/>
                      <a:pt x="136" y="39"/>
                      <a:pt x="128" y="38"/>
                    </a:cubicBezTo>
                    <a:cubicBezTo>
                      <a:pt x="122" y="36"/>
                      <a:pt x="109" y="45"/>
                      <a:pt x="108" y="49"/>
                    </a:cubicBezTo>
                    <a:cubicBezTo>
                      <a:pt x="106" y="54"/>
                      <a:pt x="110" y="61"/>
                      <a:pt x="103" y="63"/>
                    </a:cubicBezTo>
                    <a:cubicBezTo>
                      <a:pt x="94" y="55"/>
                      <a:pt x="94" y="43"/>
                      <a:pt x="82" y="42"/>
                    </a:cubicBezTo>
                    <a:cubicBezTo>
                      <a:pt x="62" y="40"/>
                      <a:pt x="48" y="73"/>
                      <a:pt x="56" y="89"/>
                    </a:cubicBezTo>
                    <a:cubicBezTo>
                      <a:pt x="60" y="96"/>
                      <a:pt x="69" y="98"/>
                      <a:pt x="68" y="104"/>
                    </a:cubicBezTo>
                    <a:cubicBezTo>
                      <a:pt x="68" y="112"/>
                      <a:pt x="59" y="106"/>
                      <a:pt x="56" y="104"/>
                    </a:cubicBezTo>
                    <a:cubicBezTo>
                      <a:pt x="51" y="109"/>
                      <a:pt x="43" y="109"/>
                      <a:pt x="45" y="117"/>
                    </a:cubicBezTo>
                    <a:cubicBezTo>
                      <a:pt x="46" y="120"/>
                      <a:pt x="51" y="120"/>
                      <a:pt x="53" y="124"/>
                    </a:cubicBezTo>
                    <a:cubicBezTo>
                      <a:pt x="54" y="127"/>
                      <a:pt x="54" y="131"/>
                      <a:pt x="51" y="132"/>
                    </a:cubicBezTo>
                    <a:cubicBezTo>
                      <a:pt x="46" y="133"/>
                      <a:pt x="42" y="127"/>
                      <a:pt x="39" y="126"/>
                    </a:cubicBezTo>
                    <a:cubicBezTo>
                      <a:pt x="30" y="122"/>
                      <a:pt x="23" y="126"/>
                      <a:pt x="16" y="129"/>
                    </a:cubicBezTo>
                    <a:cubicBezTo>
                      <a:pt x="3" y="149"/>
                      <a:pt x="15" y="185"/>
                      <a:pt x="43" y="177"/>
                    </a:cubicBezTo>
                    <a:cubicBezTo>
                      <a:pt x="45" y="179"/>
                      <a:pt x="46" y="181"/>
                      <a:pt x="45" y="185"/>
                    </a:cubicBezTo>
                    <a:cubicBezTo>
                      <a:pt x="40" y="190"/>
                      <a:pt x="27" y="189"/>
                      <a:pt x="28" y="198"/>
                    </a:cubicBezTo>
                    <a:cubicBezTo>
                      <a:pt x="28" y="205"/>
                      <a:pt x="46" y="216"/>
                      <a:pt x="57" y="213"/>
                    </a:cubicBezTo>
                    <a:cubicBezTo>
                      <a:pt x="62" y="212"/>
                      <a:pt x="63" y="204"/>
                      <a:pt x="69" y="208"/>
                    </a:cubicBezTo>
                    <a:cubicBezTo>
                      <a:pt x="72" y="221"/>
                      <a:pt x="55" y="228"/>
                      <a:pt x="65" y="238"/>
                    </a:cubicBezTo>
                    <a:cubicBezTo>
                      <a:pt x="70" y="243"/>
                      <a:pt x="86" y="248"/>
                      <a:pt x="95" y="243"/>
                    </a:cubicBezTo>
                    <a:cubicBezTo>
                      <a:pt x="99" y="240"/>
                      <a:pt x="101" y="235"/>
                      <a:pt x="105" y="236"/>
                    </a:cubicBezTo>
                    <a:cubicBezTo>
                      <a:pt x="108" y="237"/>
                      <a:pt x="107" y="240"/>
                      <a:pt x="108" y="243"/>
                    </a:cubicBezTo>
                    <a:cubicBezTo>
                      <a:pt x="111" y="251"/>
                      <a:pt x="129" y="253"/>
                      <a:pt x="134" y="245"/>
                    </a:cubicBezTo>
                    <a:cubicBezTo>
                      <a:pt x="131" y="242"/>
                      <a:pt x="132" y="230"/>
                      <a:pt x="140" y="232"/>
                    </a:cubicBezTo>
                    <a:cubicBezTo>
                      <a:pt x="142" y="233"/>
                      <a:pt x="142" y="237"/>
                      <a:pt x="143" y="239"/>
                    </a:cubicBezTo>
                    <a:cubicBezTo>
                      <a:pt x="144" y="241"/>
                      <a:pt x="154" y="251"/>
                      <a:pt x="155" y="252"/>
                    </a:cubicBezTo>
                    <a:cubicBezTo>
                      <a:pt x="165" y="257"/>
                      <a:pt x="196" y="251"/>
                      <a:pt x="197" y="245"/>
                    </a:cubicBezTo>
                    <a:cubicBezTo>
                      <a:pt x="198" y="239"/>
                      <a:pt x="187" y="230"/>
                      <a:pt x="200" y="228"/>
                    </a:cubicBezTo>
                    <a:cubicBezTo>
                      <a:pt x="204" y="232"/>
                      <a:pt x="204" y="238"/>
                      <a:pt x="211" y="239"/>
                    </a:cubicBezTo>
                    <a:cubicBezTo>
                      <a:pt x="217" y="241"/>
                      <a:pt x="226" y="235"/>
                      <a:pt x="227" y="230"/>
                    </a:cubicBezTo>
                    <a:cubicBezTo>
                      <a:pt x="228" y="223"/>
                      <a:pt x="220" y="214"/>
                      <a:pt x="232" y="213"/>
                    </a:cubicBezTo>
                    <a:cubicBezTo>
                      <a:pt x="237" y="217"/>
                      <a:pt x="235" y="222"/>
                      <a:pt x="238" y="226"/>
                    </a:cubicBezTo>
                    <a:cubicBezTo>
                      <a:pt x="244" y="234"/>
                      <a:pt x="262" y="238"/>
                      <a:pt x="273" y="236"/>
                    </a:cubicBezTo>
                    <a:cubicBezTo>
                      <a:pt x="286" y="234"/>
                      <a:pt x="298" y="217"/>
                      <a:pt x="298" y="207"/>
                    </a:cubicBezTo>
                    <a:cubicBezTo>
                      <a:pt x="297" y="202"/>
                      <a:pt x="292" y="199"/>
                      <a:pt x="290" y="194"/>
                    </a:cubicBezTo>
                    <a:cubicBezTo>
                      <a:pt x="291" y="190"/>
                      <a:pt x="294" y="188"/>
                      <a:pt x="297" y="188"/>
                    </a:cubicBezTo>
                    <a:cubicBezTo>
                      <a:pt x="300" y="188"/>
                      <a:pt x="303" y="195"/>
                      <a:pt x="305" y="196"/>
                    </a:cubicBezTo>
                    <a:cubicBezTo>
                      <a:pt x="328" y="208"/>
                      <a:pt x="347" y="180"/>
                      <a:pt x="330" y="162"/>
                    </a:cubicBezTo>
                    <a:cubicBezTo>
                      <a:pt x="323" y="162"/>
                      <a:pt x="320" y="155"/>
                      <a:pt x="326" y="151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3B1600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4" name="webcam-tool-black-circular-shape_40070">
                <a:extLst>
                  <a:ext uri="{FF2B5EF4-FFF2-40B4-BE49-F238E27FC236}">
                    <a16:creationId xmlns:a16="http://schemas.microsoft.com/office/drawing/2014/main" id="{D2510744-5799-3F4B-A401-959C2FDCA7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60271" y="3733145"/>
                <a:ext cx="456253" cy="490186"/>
              </a:xfrm>
              <a:custGeom>
                <a:avLst/>
                <a:gdLst>
                  <a:gd name="connsiteX0" fmla="*/ 66229 w 537912"/>
                  <a:gd name="connsiteY0" fmla="*/ 412762 h 577917"/>
                  <a:gd name="connsiteX1" fmla="*/ 268148 w 537912"/>
                  <a:gd name="connsiteY1" fmla="*/ 504634 h 577917"/>
                  <a:gd name="connsiteX2" fmla="*/ 471683 w 537912"/>
                  <a:gd name="connsiteY2" fmla="*/ 412762 h 577917"/>
                  <a:gd name="connsiteX3" fmla="*/ 537912 w 537912"/>
                  <a:gd name="connsiteY3" fmla="*/ 523975 h 577917"/>
                  <a:gd name="connsiteX4" fmla="*/ 268148 w 537912"/>
                  <a:gd name="connsiteY4" fmla="*/ 561046 h 577917"/>
                  <a:gd name="connsiteX5" fmla="*/ 0 w 537912"/>
                  <a:gd name="connsiteY5" fmla="*/ 523975 h 577917"/>
                  <a:gd name="connsiteX6" fmla="*/ 66229 w 537912"/>
                  <a:gd name="connsiteY6" fmla="*/ 412762 h 577917"/>
                  <a:gd name="connsiteX7" fmla="*/ 290631 w 537912"/>
                  <a:gd name="connsiteY7" fmla="*/ 193570 h 577917"/>
                  <a:gd name="connsiteX8" fmla="*/ 268019 w 537912"/>
                  <a:gd name="connsiteY8" fmla="*/ 214536 h 577917"/>
                  <a:gd name="connsiteX9" fmla="*/ 290631 w 537912"/>
                  <a:gd name="connsiteY9" fmla="*/ 237115 h 577917"/>
                  <a:gd name="connsiteX10" fmla="*/ 311629 w 537912"/>
                  <a:gd name="connsiteY10" fmla="*/ 214536 h 577917"/>
                  <a:gd name="connsiteX11" fmla="*/ 290631 w 537912"/>
                  <a:gd name="connsiteY11" fmla="*/ 193570 h 577917"/>
                  <a:gd name="connsiteX12" fmla="*/ 268019 w 537912"/>
                  <a:gd name="connsiteY12" fmla="*/ 150025 h 577917"/>
                  <a:gd name="connsiteX13" fmla="*/ 355239 w 537912"/>
                  <a:gd name="connsiteY13" fmla="*/ 237115 h 577917"/>
                  <a:gd name="connsiteX14" fmla="*/ 268019 w 537912"/>
                  <a:gd name="connsiteY14" fmla="*/ 322592 h 577917"/>
                  <a:gd name="connsiteX15" fmla="*/ 182413 w 537912"/>
                  <a:gd name="connsiteY15" fmla="*/ 237115 h 577917"/>
                  <a:gd name="connsiteX16" fmla="*/ 268019 w 537912"/>
                  <a:gd name="connsiteY16" fmla="*/ 150025 h 577917"/>
                  <a:gd name="connsiteX17" fmla="*/ 268149 w 537912"/>
                  <a:gd name="connsiteY17" fmla="*/ 117686 h 577917"/>
                  <a:gd name="connsiteX18" fmla="*/ 150269 w 537912"/>
                  <a:gd name="connsiteY18" fmla="*/ 236985 h 577917"/>
                  <a:gd name="connsiteX19" fmla="*/ 268149 w 537912"/>
                  <a:gd name="connsiteY19" fmla="*/ 354671 h 577917"/>
                  <a:gd name="connsiteX20" fmla="*/ 387644 w 537912"/>
                  <a:gd name="connsiteY20" fmla="*/ 236985 h 577917"/>
                  <a:gd name="connsiteX21" fmla="*/ 268149 w 537912"/>
                  <a:gd name="connsiteY21" fmla="*/ 117686 h 577917"/>
                  <a:gd name="connsiteX22" fmla="*/ 268149 w 537912"/>
                  <a:gd name="connsiteY22" fmla="*/ 0 h 577917"/>
                  <a:gd name="connsiteX23" fmla="*/ 505524 w 537912"/>
                  <a:gd name="connsiteY23" fmla="*/ 236985 h 577917"/>
                  <a:gd name="connsiteX24" fmla="*/ 268149 w 537912"/>
                  <a:gd name="connsiteY24" fmla="*/ 472357 h 577917"/>
                  <a:gd name="connsiteX25" fmla="*/ 32389 w 537912"/>
                  <a:gd name="connsiteY25" fmla="*/ 236985 h 577917"/>
                  <a:gd name="connsiteX26" fmla="*/ 268149 w 537912"/>
                  <a:gd name="connsiteY26" fmla="*/ 0 h 57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37912" h="577917">
                    <a:moveTo>
                      <a:pt x="66229" y="412762"/>
                    </a:moveTo>
                    <a:cubicBezTo>
                      <a:pt x="114690" y="469175"/>
                      <a:pt x="187381" y="504634"/>
                      <a:pt x="268148" y="504634"/>
                    </a:cubicBezTo>
                    <a:cubicBezTo>
                      <a:pt x="348916" y="504634"/>
                      <a:pt x="421607" y="469175"/>
                      <a:pt x="471683" y="412762"/>
                    </a:cubicBezTo>
                    <a:cubicBezTo>
                      <a:pt x="512067" y="443386"/>
                      <a:pt x="537912" y="482069"/>
                      <a:pt x="537912" y="523975"/>
                    </a:cubicBezTo>
                    <a:cubicBezTo>
                      <a:pt x="537912" y="617459"/>
                      <a:pt x="416761" y="561046"/>
                      <a:pt x="268148" y="561046"/>
                    </a:cubicBezTo>
                    <a:cubicBezTo>
                      <a:pt x="119536" y="561046"/>
                      <a:pt x="0" y="617459"/>
                      <a:pt x="0" y="523975"/>
                    </a:cubicBezTo>
                    <a:cubicBezTo>
                      <a:pt x="0" y="482069"/>
                      <a:pt x="24230" y="443386"/>
                      <a:pt x="66229" y="412762"/>
                    </a:cubicBezTo>
                    <a:close/>
                    <a:moveTo>
                      <a:pt x="290631" y="193570"/>
                    </a:moveTo>
                    <a:cubicBezTo>
                      <a:pt x="277710" y="193570"/>
                      <a:pt x="268019" y="203247"/>
                      <a:pt x="268019" y="214536"/>
                    </a:cubicBezTo>
                    <a:cubicBezTo>
                      <a:pt x="268019" y="227438"/>
                      <a:pt x="277710" y="237115"/>
                      <a:pt x="290631" y="237115"/>
                    </a:cubicBezTo>
                    <a:cubicBezTo>
                      <a:pt x="301938" y="237115"/>
                      <a:pt x="311629" y="227438"/>
                      <a:pt x="311629" y="214536"/>
                    </a:cubicBezTo>
                    <a:cubicBezTo>
                      <a:pt x="311629" y="203247"/>
                      <a:pt x="301938" y="193570"/>
                      <a:pt x="290631" y="193570"/>
                    </a:cubicBezTo>
                    <a:close/>
                    <a:moveTo>
                      <a:pt x="268019" y="150025"/>
                    </a:moveTo>
                    <a:cubicBezTo>
                      <a:pt x="316474" y="150025"/>
                      <a:pt x="355239" y="188732"/>
                      <a:pt x="355239" y="237115"/>
                    </a:cubicBezTo>
                    <a:cubicBezTo>
                      <a:pt x="355239" y="283885"/>
                      <a:pt x="316474" y="322592"/>
                      <a:pt x="268019" y="322592"/>
                    </a:cubicBezTo>
                    <a:cubicBezTo>
                      <a:pt x="221178" y="322592"/>
                      <a:pt x="182413" y="283885"/>
                      <a:pt x="182413" y="237115"/>
                    </a:cubicBezTo>
                    <a:cubicBezTo>
                      <a:pt x="182413" y="188732"/>
                      <a:pt x="221178" y="150025"/>
                      <a:pt x="268019" y="150025"/>
                    </a:cubicBezTo>
                    <a:close/>
                    <a:moveTo>
                      <a:pt x="268149" y="117686"/>
                    </a:moveTo>
                    <a:cubicBezTo>
                      <a:pt x="203557" y="117686"/>
                      <a:pt x="150269" y="170887"/>
                      <a:pt x="150269" y="236985"/>
                    </a:cubicBezTo>
                    <a:cubicBezTo>
                      <a:pt x="150269" y="301470"/>
                      <a:pt x="203557" y="354671"/>
                      <a:pt x="268149" y="354671"/>
                    </a:cubicBezTo>
                    <a:cubicBezTo>
                      <a:pt x="334356" y="354671"/>
                      <a:pt x="387644" y="301470"/>
                      <a:pt x="387644" y="236985"/>
                    </a:cubicBezTo>
                    <a:cubicBezTo>
                      <a:pt x="387644" y="170887"/>
                      <a:pt x="334356" y="117686"/>
                      <a:pt x="268149" y="117686"/>
                    </a:cubicBezTo>
                    <a:close/>
                    <a:moveTo>
                      <a:pt x="268149" y="0"/>
                    </a:moveTo>
                    <a:cubicBezTo>
                      <a:pt x="398948" y="0"/>
                      <a:pt x="505524" y="106401"/>
                      <a:pt x="505524" y="236985"/>
                    </a:cubicBezTo>
                    <a:cubicBezTo>
                      <a:pt x="505524" y="367568"/>
                      <a:pt x="398948" y="472357"/>
                      <a:pt x="268149" y="472357"/>
                    </a:cubicBezTo>
                    <a:cubicBezTo>
                      <a:pt x="137351" y="472357"/>
                      <a:pt x="32389" y="367568"/>
                      <a:pt x="32389" y="236985"/>
                    </a:cubicBezTo>
                    <a:cubicBezTo>
                      <a:pt x="32389" y="106401"/>
                      <a:pt x="137351" y="0"/>
                      <a:pt x="268149" y="0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</p:sp>
        </p:grpSp>
        <p:sp>
          <p:nvSpPr>
            <p:cNvPr id="32" name="Rectangle 31"/>
            <p:cNvSpPr/>
            <p:nvPr/>
          </p:nvSpPr>
          <p:spPr>
            <a:xfrm>
              <a:off x="6490718" y="1123950"/>
              <a:ext cx="537921" cy="499721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B1600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 flipH="1">
            <a:off x="8539776" y="1395279"/>
            <a:ext cx="2471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err="1">
                <a:solidFill>
                  <a:srgbClr val="3B16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nằm</a:t>
            </a:r>
            <a:r>
              <a:rPr lang="en-US" sz="3600" b="1">
                <a:solidFill>
                  <a:srgbClr val="3B16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3B16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thu</a:t>
            </a:r>
            <a:r>
              <a:rPr lang="en-US" sz="3600" b="1">
                <a:solidFill>
                  <a:srgbClr val="3B16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3B16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lu</a:t>
            </a:r>
            <a:endParaRPr lang="en-US" sz="3600" b="1">
              <a:solidFill>
                <a:srgbClr val="3B16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 rot="21087892">
            <a:off x="5001454" y="2697788"/>
            <a:ext cx="3176863" cy="2012774"/>
            <a:chOff x="5523722" y="703567"/>
            <a:chExt cx="2377883" cy="1840208"/>
          </a:xfrm>
        </p:grpSpPr>
        <p:grpSp>
          <p:nvGrpSpPr>
            <p:cNvPr id="37" name="组合 16">
              <a:extLst>
                <a:ext uri="{FF2B5EF4-FFF2-40B4-BE49-F238E27FC236}">
                  <a16:creationId xmlns:a16="http://schemas.microsoft.com/office/drawing/2014/main" id="{E9CB6495-F3F8-D944-8849-C3B18769E659}"/>
                </a:ext>
              </a:extLst>
            </p:cNvPr>
            <p:cNvGrpSpPr/>
            <p:nvPr/>
          </p:nvGrpSpPr>
          <p:grpSpPr>
            <a:xfrm>
              <a:off x="5523722" y="703567"/>
              <a:ext cx="2377883" cy="1840208"/>
              <a:chOff x="4893275" y="3317776"/>
              <a:chExt cx="2377883" cy="1840208"/>
            </a:xfrm>
          </p:grpSpPr>
          <p:sp>
            <p:nvSpPr>
              <p:cNvPr id="39" name="Freeform 24">
                <a:extLst>
                  <a:ext uri="{FF2B5EF4-FFF2-40B4-BE49-F238E27FC236}">
                    <a16:creationId xmlns:a16="http://schemas.microsoft.com/office/drawing/2014/main" id="{6C3F3449-04D9-B940-AE7E-2B1AE7268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873310">
                <a:off x="4893275" y="3317776"/>
                <a:ext cx="2377883" cy="1840208"/>
              </a:xfrm>
              <a:custGeom>
                <a:avLst/>
                <a:gdLst>
                  <a:gd name="T0" fmla="*/ 323 w 350"/>
                  <a:gd name="T1" fmla="*/ 206 h 270"/>
                  <a:gd name="T2" fmla="*/ 270 w 350"/>
                  <a:gd name="T3" fmla="*/ 245 h 270"/>
                  <a:gd name="T4" fmla="*/ 204 w 350"/>
                  <a:gd name="T5" fmla="*/ 248 h 270"/>
                  <a:gd name="T6" fmla="*/ 131 w 350"/>
                  <a:gd name="T7" fmla="*/ 259 h 270"/>
                  <a:gd name="T8" fmla="*/ 52 w 350"/>
                  <a:gd name="T9" fmla="*/ 223 h 270"/>
                  <a:gd name="T10" fmla="*/ 6 w 350"/>
                  <a:gd name="T11" fmla="*/ 134 h 270"/>
                  <a:gd name="T12" fmla="*/ 52 w 350"/>
                  <a:gd name="T13" fmla="*/ 97 h 270"/>
                  <a:gd name="T14" fmla="*/ 101 w 350"/>
                  <a:gd name="T15" fmla="*/ 47 h 270"/>
                  <a:gd name="T16" fmla="*/ 173 w 350"/>
                  <a:gd name="T17" fmla="*/ 11 h 270"/>
                  <a:gd name="T18" fmla="*/ 256 w 350"/>
                  <a:gd name="T19" fmla="*/ 28 h 270"/>
                  <a:gd name="T20" fmla="*/ 289 w 350"/>
                  <a:gd name="T21" fmla="*/ 58 h 270"/>
                  <a:gd name="T22" fmla="*/ 337 w 350"/>
                  <a:gd name="T23" fmla="*/ 119 h 270"/>
                  <a:gd name="T24" fmla="*/ 337 w 350"/>
                  <a:gd name="T25" fmla="*/ 155 h 270"/>
                  <a:gd name="T26" fmla="*/ 337 w 350"/>
                  <a:gd name="T27" fmla="*/ 132 h 270"/>
                  <a:gd name="T28" fmla="*/ 333 w 350"/>
                  <a:gd name="T29" fmla="*/ 114 h 270"/>
                  <a:gd name="T30" fmla="*/ 304 w 350"/>
                  <a:gd name="T31" fmla="*/ 69 h 270"/>
                  <a:gd name="T32" fmla="*/ 280 w 350"/>
                  <a:gd name="T33" fmla="*/ 74 h 270"/>
                  <a:gd name="T34" fmla="*/ 256 w 350"/>
                  <a:gd name="T35" fmla="*/ 36 h 270"/>
                  <a:gd name="T36" fmla="*/ 225 w 350"/>
                  <a:gd name="T37" fmla="*/ 55 h 270"/>
                  <a:gd name="T38" fmla="*/ 208 w 350"/>
                  <a:gd name="T39" fmla="*/ 17 h 270"/>
                  <a:gd name="T40" fmla="*/ 148 w 350"/>
                  <a:gd name="T41" fmla="*/ 36 h 270"/>
                  <a:gd name="T42" fmla="*/ 128 w 350"/>
                  <a:gd name="T43" fmla="*/ 38 h 270"/>
                  <a:gd name="T44" fmla="*/ 103 w 350"/>
                  <a:gd name="T45" fmla="*/ 63 h 270"/>
                  <a:gd name="T46" fmla="*/ 56 w 350"/>
                  <a:gd name="T47" fmla="*/ 89 h 270"/>
                  <a:gd name="T48" fmla="*/ 56 w 350"/>
                  <a:gd name="T49" fmla="*/ 104 h 270"/>
                  <a:gd name="T50" fmla="*/ 53 w 350"/>
                  <a:gd name="T51" fmla="*/ 124 h 270"/>
                  <a:gd name="T52" fmla="*/ 39 w 350"/>
                  <a:gd name="T53" fmla="*/ 126 h 270"/>
                  <a:gd name="T54" fmla="*/ 43 w 350"/>
                  <a:gd name="T55" fmla="*/ 177 h 270"/>
                  <a:gd name="T56" fmla="*/ 28 w 350"/>
                  <a:gd name="T57" fmla="*/ 198 h 270"/>
                  <a:gd name="T58" fmla="*/ 69 w 350"/>
                  <a:gd name="T59" fmla="*/ 208 h 270"/>
                  <a:gd name="T60" fmla="*/ 95 w 350"/>
                  <a:gd name="T61" fmla="*/ 243 h 270"/>
                  <a:gd name="T62" fmla="*/ 108 w 350"/>
                  <a:gd name="T63" fmla="*/ 243 h 270"/>
                  <a:gd name="T64" fmla="*/ 140 w 350"/>
                  <a:gd name="T65" fmla="*/ 232 h 270"/>
                  <a:gd name="T66" fmla="*/ 155 w 350"/>
                  <a:gd name="T67" fmla="*/ 252 h 270"/>
                  <a:gd name="T68" fmla="*/ 200 w 350"/>
                  <a:gd name="T69" fmla="*/ 228 h 270"/>
                  <a:gd name="T70" fmla="*/ 227 w 350"/>
                  <a:gd name="T71" fmla="*/ 230 h 270"/>
                  <a:gd name="T72" fmla="*/ 238 w 350"/>
                  <a:gd name="T73" fmla="*/ 226 h 270"/>
                  <a:gd name="T74" fmla="*/ 298 w 350"/>
                  <a:gd name="T75" fmla="*/ 207 h 270"/>
                  <a:gd name="T76" fmla="*/ 297 w 350"/>
                  <a:gd name="T77" fmla="*/ 188 h 270"/>
                  <a:gd name="T78" fmla="*/ 330 w 350"/>
                  <a:gd name="T7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0" h="270">
                    <a:moveTo>
                      <a:pt x="337" y="155"/>
                    </a:moveTo>
                    <a:cubicBezTo>
                      <a:pt x="350" y="170"/>
                      <a:pt x="343" y="203"/>
                      <a:pt x="323" y="206"/>
                    </a:cubicBezTo>
                    <a:cubicBezTo>
                      <a:pt x="318" y="207"/>
                      <a:pt x="312" y="206"/>
                      <a:pt x="306" y="206"/>
                    </a:cubicBezTo>
                    <a:cubicBezTo>
                      <a:pt x="301" y="223"/>
                      <a:pt x="289" y="243"/>
                      <a:pt x="270" y="245"/>
                    </a:cubicBezTo>
                    <a:cubicBezTo>
                      <a:pt x="257" y="247"/>
                      <a:pt x="245" y="242"/>
                      <a:pt x="234" y="235"/>
                    </a:cubicBezTo>
                    <a:cubicBezTo>
                      <a:pt x="227" y="242"/>
                      <a:pt x="218" y="251"/>
                      <a:pt x="204" y="248"/>
                    </a:cubicBezTo>
                    <a:cubicBezTo>
                      <a:pt x="195" y="263"/>
                      <a:pt x="150" y="270"/>
                      <a:pt x="141" y="250"/>
                    </a:cubicBezTo>
                    <a:cubicBezTo>
                      <a:pt x="137" y="252"/>
                      <a:pt x="136" y="256"/>
                      <a:pt x="131" y="259"/>
                    </a:cubicBezTo>
                    <a:cubicBezTo>
                      <a:pt x="121" y="263"/>
                      <a:pt x="107" y="258"/>
                      <a:pt x="102" y="252"/>
                    </a:cubicBezTo>
                    <a:cubicBezTo>
                      <a:pt x="79" y="260"/>
                      <a:pt x="48" y="251"/>
                      <a:pt x="52" y="223"/>
                    </a:cubicBezTo>
                    <a:cubicBezTo>
                      <a:pt x="34" y="222"/>
                      <a:pt x="9" y="207"/>
                      <a:pt x="25" y="187"/>
                    </a:cubicBezTo>
                    <a:cubicBezTo>
                      <a:pt x="9" y="179"/>
                      <a:pt x="0" y="159"/>
                      <a:pt x="6" y="134"/>
                    </a:cubicBezTo>
                    <a:cubicBezTo>
                      <a:pt x="9" y="122"/>
                      <a:pt x="20" y="114"/>
                      <a:pt x="37" y="117"/>
                    </a:cubicBezTo>
                    <a:cubicBezTo>
                      <a:pt x="39" y="108"/>
                      <a:pt x="45" y="101"/>
                      <a:pt x="52" y="97"/>
                    </a:cubicBezTo>
                    <a:cubicBezTo>
                      <a:pt x="39" y="79"/>
                      <a:pt x="55" y="41"/>
                      <a:pt x="75" y="35"/>
                    </a:cubicBezTo>
                    <a:cubicBezTo>
                      <a:pt x="88" y="31"/>
                      <a:pt x="95" y="40"/>
                      <a:pt x="101" y="47"/>
                    </a:cubicBezTo>
                    <a:cubicBezTo>
                      <a:pt x="107" y="38"/>
                      <a:pt x="134" y="17"/>
                      <a:pt x="139" y="38"/>
                    </a:cubicBezTo>
                    <a:cubicBezTo>
                      <a:pt x="145" y="27"/>
                      <a:pt x="160" y="17"/>
                      <a:pt x="173" y="11"/>
                    </a:cubicBezTo>
                    <a:cubicBezTo>
                      <a:pt x="198" y="0"/>
                      <a:pt x="226" y="8"/>
                      <a:pt x="229" y="38"/>
                    </a:cubicBezTo>
                    <a:cubicBezTo>
                      <a:pt x="237" y="32"/>
                      <a:pt x="245" y="27"/>
                      <a:pt x="256" y="28"/>
                    </a:cubicBezTo>
                    <a:cubicBezTo>
                      <a:pt x="272" y="28"/>
                      <a:pt x="282" y="42"/>
                      <a:pt x="289" y="51"/>
                    </a:cubicBezTo>
                    <a:cubicBezTo>
                      <a:pt x="289" y="53"/>
                      <a:pt x="289" y="56"/>
                      <a:pt x="289" y="58"/>
                    </a:cubicBezTo>
                    <a:cubicBezTo>
                      <a:pt x="303" y="58"/>
                      <a:pt x="316" y="66"/>
                      <a:pt x="326" y="77"/>
                    </a:cubicBezTo>
                    <a:cubicBezTo>
                      <a:pt x="335" y="89"/>
                      <a:pt x="345" y="104"/>
                      <a:pt x="337" y="119"/>
                    </a:cubicBezTo>
                    <a:cubicBezTo>
                      <a:pt x="338" y="124"/>
                      <a:pt x="342" y="124"/>
                      <a:pt x="344" y="128"/>
                    </a:cubicBezTo>
                    <a:cubicBezTo>
                      <a:pt x="349" y="137"/>
                      <a:pt x="343" y="149"/>
                      <a:pt x="337" y="155"/>
                    </a:cubicBezTo>
                    <a:close/>
                    <a:moveTo>
                      <a:pt x="326" y="151"/>
                    </a:moveTo>
                    <a:cubicBezTo>
                      <a:pt x="334" y="151"/>
                      <a:pt x="343" y="141"/>
                      <a:pt x="337" y="132"/>
                    </a:cubicBezTo>
                    <a:cubicBezTo>
                      <a:pt x="334" y="128"/>
                      <a:pt x="325" y="128"/>
                      <a:pt x="324" y="124"/>
                    </a:cubicBezTo>
                    <a:cubicBezTo>
                      <a:pt x="324" y="120"/>
                      <a:pt x="332" y="117"/>
                      <a:pt x="333" y="114"/>
                    </a:cubicBezTo>
                    <a:cubicBezTo>
                      <a:pt x="337" y="106"/>
                      <a:pt x="329" y="95"/>
                      <a:pt x="323" y="88"/>
                    </a:cubicBezTo>
                    <a:cubicBezTo>
                      <a:pt x="317" y="79"/>
                      <a:pt x="311" y="72"/>
                      <a:pt x="304" y="69"/>
                    </a:cubicBezTo>
                    <a:cubicBezTo>
                      <a:pt x="301" y="68"/>
                      <a:pt x="294" y="66"/>
                      <a:pt x="290" y="67"/>
                    </a:cubicBezTo>
                    <a:cubicBezTo>
                      <a:pt x="285" y="68"/>
                      <a:pt x="285" y="73"/>
                      <a:pt x="280" y="74"/>
                    </a:cubicBezTo>
                    <a:cubicBezTo>
                      <a:pt x="273" y="69"/>
                      <a:pt x="282" y="64"/>
                      <a:pt x="282" y="57"/>
                    </a:cubicBezTo>
                    <a:cubicBezTo>
                      <a:pt x="282" y="49"/>
                      <a:pt x="267" y="37"/>
                      <a:pt x="256" y="36"/>
                    </a:cubicBezTo>
                    <a:cubicBezTo>
                      <a:pt x="245" y="35"/>
                      <a:pt x="237" y="40"/>
                      <a:pt x="231" y="46"/>
                    </a:cubicBezTo>
                    <a:cubicBezTo>
                      <a:pt x="230" y="50"/>
                      <a:pt x="229" y="56"/>
                      <a:pt x="225" y="55"/>
                    </a:cubicBezTo>
                    <a:cubicBezTo>
                      <a:pt x="219" y="54"/>
                      <a:pt x="223" y="45"/>
                      <a:pt x="223" y="43"/>
                    </a:cubicBezTo>
                    <a:cubicBezTo>
                      <a:pt x="224" y="31"/>
                      <a:pt x="215" y="20"/>
                      <a:pt x="208" y="17"/>
                    </a:cubicBezTo>
                    <a:cubicBezTo>
                      <a:pt x="204" y="14"/>
                      <a:pt x="197" y="14"/>
                      <a:pt x="190" y="14"/>
                    </a:cubicBezTo>
                    <a:cubicBezTo>
                      <a:pt x="176" y="15"/>
                      <a:pt x="152" y="31"/>
                      <a:pt x="148" y="36"/>
                    </a:cubicBezTo>
                    <a:cubicBezTo>
                      <a:pt x="143" y="41"/>
                      <a:pt x="146" y="50"/>
                      <a:pt x="140" y="55"/>
                    </a:cubicBezTo>
                    <a:cubicBezTo>
                      <a:pt x="133" y="51"/>
                      <a:pt x="136" y="39"/>
                      <a:pt x="128" y="38"/>
                    </a:cubicBezTo>
                    <a:cubicBezTo>
                      <a:pt x="122" y="36"/>
                      <a:pt x="109" y="45"/>
                      <a:pt x="108" y="49"/>
                    </a:cubicBezTo>
                    <a:cubicBezTo>
                      <a:pt x="106" y="54"/>
                      <a:pt x="110" y="61"/>
                      <a:pt x="103" y="63"/>
                    </a:cubicBezTo>
                    <a:cubicBezTo>
                      <a:pt x="94" y="55"/>
                      <a:pt x="94" y="43"/>
                      <a:pt x="82" y="42"/>
                    </a:cubicBezTo>
                    <a:cubicBezTo>
                      <a:pt x="62" y="40"/>
                      <a:pt x="48" y="73"/>
                      <a:pt x="56" y="89"/>
                    </a:cubicBezTo>
                    <a:cubicBezTo>
                      <a:pt x="60" y="96"/>
                      <a:pt x="69" y="98"/>
                      <a:pt x="68" y="104"/>
                    </a:cubicBezTo>
                    <a:cubicBezTo>
                      <a:pt x="68" y="112"/>
                      <a:pt x="59" y="106"/>
                      <a:pt x="56" y="104"/>
                    </a:cubicBezTo>
                    <a:cubicBezTo>
                      <a:pt x="51" y="109"/>
                      <a:pt x="43" y="109"/>
                      <a:pt x="45" y="117"/>
                    </a:cubicBezTo>
                    <a:cubicBezTo>
                      <a:pt x="46" y="120"/>
                      <a:pt x="51" y="120"/>
                      <a:pt x="53" y="124"/>
                    </a:cubicBezTo>
                    <a:cubicBezTo>
                      <a:pt x="54" y="127"/>
                      <a:pt x="54" y="131"/>
                      <a:pt x="51" y="132"/>
                    </a:cubicBezTo>
                    <a:cubicBezTo>
                      <a:pt x="46" y="133"/>
                      <a:pt x="42" y="127"/>
                      <a:pt x="39" y="126"/>
                    </a:cubicBezTo>
                    <a:cubicBezTo>
                      <a:pt x="30" y="122"/>
                      <a:pt x="23" y="126"/>
                      <a:pt x="16" y="129"/>
                    </a:cubicBezTo>
                    <a:cubicBezTo>
                      <a:pt x="3" y="149"/>
                      <a:pt x="15" y="185"/>
                      <a:pt x="43" y="177"/>
                    </a:cubicBezTo>
                    <a:cubicBezTo>
                      <a:pt x="45" y="179"/>
                      <a:pt x="46" y="181"/>
                      <a:pt x="45" y="185"/>
                    </a:cubicBezTo>
                    <a:cubicBezTo>
                      <a:pt x="40" y="190"/>
                      <a:pt x="27" y="189"/>
                      <a:pt x="28" y="198"/>
                    </a:cubicBezTo>
                    <a:cubicBezTo>
                      <a:pt x="28" y="205"/>
                      <a:pt x="46" y="216"/>
                      <a:pt x="57" y="213"/>
                    </a:cubicBezTo>
                    <a:cubicBezTo>
                      <a:pt x="62" y="212"/>
                      <a:pt x="63" y="204"/>
                      <a:pt x="69" y="208"/>
                    </a:cubicBezTo>
                    <a:cubicBezTo>
                      <a:pt x="72" y="221"/>
                      <a:pt x="55" y="228"/>
                      <a:pt x="65" y="238"/>
                    </a:cubicBezTo>
                    <a:cubicBezTo>
                      <a:pt x="70" y="243"/>
                      <a:pt x="86" y="248"/>
                      <a:pt x="95" y="243"/>
                    </a:cubicBezTo>
                    <a:cubicBezTo>
                      <a:pt x="99" y="240"/>
                      <a:pt x="101" y="235"/>
                      <a:pt x="105" y="236"/>
                    </a:cubicBezTo>
                    <a:cubicBezTo>
                      <a:pt x="108" y="237"/>
                      <a:pt x="107" y="240"/>
                      <a:pt x="108" y="243"/>
                    </a:cubicBezTo>
                    <a:cubicBezTo>
                      <a:pt x="111" y="251"/>
                      <a:pt x="129" y="253"/>
                      <a:pt x="134" y="245"/>
                    </a:cubicBezTo>
                    <a:cubicBezTo>
                      <a:pt x="131" y="242"/>
                      <a:pt x="132" y="230"/>
                      <a:pt x="140" y="232"/>
                    </a:cubicBezTo>
                    <a:cubicBezTo>
                      <a:pt x="142" y="233"/>
                      <a:pt x="142" y="237"/>
                      <a:pt x="143" y="239"/>
                    </a:cubicBezTo>
                    <a:cubicBezTo>
                      <a:pt x="144" y="241"/>
                      <a:pt x="154" y="251"/>
                      <a:pt x="155" y="252"/>
                    </a:cubicBezTo>
                    <a:cubicBezTo>
                      <a:pt x="165" y="257"/>
                      <a:pt x="196" y="251"/>
                      <a:pt x="197" y="245"/>
                    </a:cubicBezTo>
                    <a:cubicBezTo>
                      <a:pt x="198" y="239"/>
                      <a:pt x="187" y="230"/>
                      <a:pt x="200" y="228"/>
                    </a:cubicBezTo>
                    <a:cubicBezTo>
                      <a:pt x="204" y="232"/>
                      <a:pt x="204" y="238"/>
                      <a:pt x="211" y="239"/>
                    </a:cubicBezTo>
                    <a:cubicBezTo>
                      <a:pt x="217" y="241"/>
                      <a:pt x="226" y="235"/>
                      <a:pt x="227" y="230"/>
                    </a:cubicBezTo>
                    <a:cubicBezTo>
                      <a:pt x="228" y="223"/>
                      <a:pt x="220" y="214"/>
                      <a:pt x="232" y="213"/>
                    </a:cubicBezTo>
                    <a:cubicBezTo>
                      <a:pt x="237" y="217"/>
                      <a:pt x="235" y="222"/>
                      <a:pt x="238" y="226"/>
                    </a:cubicBezTo>
                    <a:cubicBezTo>
                      <a:pt x="244" y="234"/>
                      <a:pt x="262" y="238"/>
                      <a:pt x="273" y="236"/>
                    </a:cubicBezTo>
                    <a:cubicBezTo>
                      <a:pt x="286" y="234"/>
                      <a:pt x="298" y="217"/>
                      <a:pt x="298" y="207"/>
                    </a:cubicBezTo>
                    <a:cubicBezTo>
                      <a:pt x="297" y="202"/>
                      <a:pt x="292" y="199"/>
                      <a:pt x="290" y="194"/>
                    </a:cubicBezTo>
                    <a:cubicBezTo>
                      <a:pt x="291" y="190"/>
                      <a:pt x="294" y="188"/>
                      <a:pt x="297" y="188"/>
                    </a:cubicBezTo>
                    <a:cubicBezTo>
                      <a:pt x="300" y="188"/>
                      <a:pt x="303" y="195"/>
                      <a:pt x="305" y="196"/>
                    </a:cubicBezTo>
                    <a:cubicBezTo>
                      <a:pt x="328" y="208"/>
                      <a:pt x="347" y="180"/>
                      <a:pt x="330" y="162"/>
                    </a:cubicBezTo>
                    <a:cubicBezTo>
                      <a:pt x="323" y="162"/>
                      <a:pt x="320" y="155"/>
                      <a:pt x="326" y="151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3B1600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0" name="webcam-tool-black-circular-shape_40070">
                <a:extLst>
                  <a:ext uri="{FF2B5EF4-FFF2-40B4-BE49-F238E27FC236}">
                    <a16:creationId xmlns:a16="http://schemas.microsoft.com/office/drawing/2014/main" id="{D2510744-5799-3F4B-A401-959C2FDCA7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60271" y="3733145"/>
                <a:ext cx="456253" cy="490186"/>
              </a:xfrm>
              <a:custGeom>
                <a:avLst/>
                <a:gdLst>
                  <a:gd name="connsiteX0" fmla="*/ 66229 w 537912"/>
                  <a:gd name="connsiteY0" fmla="*/ 412762 h 577917"/>
                  <a:gd name="connsiteX1" fmla="*/ 268148 w 537912"/>
                  <a:gd name="connsiteY1" fmla="*/ 504634 h 577917"/>
                  <a:gd name="connsiteX2" fmla="*/ 471683 w 537912"/>
                  <a:gd name="connsiteY2" fmla="*/ 412762 h 577917"/>
                  <a:gd name="connsiteX3" fmla="*/ 537912 w 537912"/>
                  <a:gd name="connsiteY3" fmla="*/ 523975 h 577917"/>
                  <a:gd name="connsiteX4" fmla="*/ 268148 w 537912"/>
                  <a:gd name="connsiteY4" fmla="*/ 561046 h 577917"/>
                  <a:gd name="connsiteX5" fmla="*/ 0 w 537912"/>
                  <a:gd name="connsiteY5" fmla="*/ 523975 h 577917"/>
                  <a:gd name="connsiteX6" fmla="*/ 66229 w 537912"/>
                  <a:gd name="connsiteY6" fmla="*/ 412762 h 577917"/>
                  <a:gd name="connsiteX7" fmla="*/ 290631 w 537912"/>
                  <a:gd name="connsiteY7" fmla="*/ 193570 h 577917"/>
                  <a:gd name="connsiteX8" fmla="*/ 268019 w 537912"/>
                  <a:gd name="connsiteY8" fmla="*/ 214536 h 577917"/>
                  <a:gd name="connsiteX9" fmla="*/ 290631 w 537912"/>
                  <a:gd name="connsiteY9" fmla="*/ 237115 h 577917"/>
                  <a:gd name="connsiteX10" fmla="*/ 311629 w 537912"/>
                  <a:gd name="connsiteY10" fmla="*/ 214536 h 577917"/>
                  <a:gd name="connsiteX11" fmla="*/ 290631 w 537912"/>
                  <a:gd name="connsiteY11" fmla="*/ 193570 h 577917"/>
                  <a:gd name="connsiteX12" fmla="*/ 268019 w 537912"/>
                  <a:gd name="connsiteY12" fmla="*/ 150025 h 577917"/>
                  <a:gd name="connsiteX13" fmla="*/ 355239 w 537912"/>
                  <a:gd name="connsiteY13" fmla="*/ 237115 h 577917"/>
                  <a:gd name="connsiteX14" fmla="*/ 268019 w 537912"/>
                  <a:gd name="connsiteY14" fmla="*/ 322592 h 577917"/>
                  <a:gd name="connsiteX15" fmla="*/ 182413 w 537912"/>
                  <a:gd name="connsiteY15" fmla="*/ 237115 h 577917"/>
                  <a:gd name="connsiteX16" fmla="*/ 268019 w 537912"/>
                  <a:gd name="connsiteY16" fmla="*/ 150025 h 577917"/>
                  <a:gd name="connsiteX17" fmla="*/ 268149 w 537912"/>
                  <a:gd name="connsiteY17" fmla="*/ 117686 h 577917"/>
                  <a:gd name="connsiteX18" fmla="*/ 150269 w 537912"/>
                  <a:gd name="connsiteY18" fmla="*/ 236985 h 577917"/>
                  <a:gd name="connsiteX19" fmla="*/ 268149 w 537912"/>
                  <a:gd name="connsiteY19" fmla="*/ 354671 h 577917"/>
                  <a:gd name="connsiteX20" fmla="*/ 387644 w 537912"/>
                  <a:gd name="connsiteY20" fmla="*/ 236985 h 577917"/>
                  <a:gd name="connsiteX21" fmla="*/ 268149 w 537912"/>
                  <a:gd name="connsiteY21" fmla="*/ 117686 h 577917"/>
                  <a:gd name="connsiteX22" fmla="*/ 268149 w 537912"/>
                  <a:gd name="connsiteY22" fmla="*/ 0 h 577917"/>
                  <a:gd name="connsiteX23" fmla="*/ 505524 w 537912"/>
                  <a:gd name="connsiteY23" fmla="*/ 236985 h 577917"/>
                  <a:gd name="connsiteX24" fmla="*/ 268149 w 537912"/>
                  <a:gd name="connsiteY24" fmla="*/ 472357 h 577917"/>
                  <a:gd name="connsiteX25" fmla="*/ 32389 w 537912"/>
                  <a:gd name="connsiteY25" fmla="*/ 236985 h 577917"/>
                  <a:gd name="connsiteX26" fmla="*/ 268149 w 537912"/>
                  <a:gd name="connsiteY26" fmla="*/ 0 h 57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37912" h="577917">
                    <a:moveTo>
                      <a:pt x="66229" y="412762"/>
                    </a:moveTo>
                    <a:cubicBezTo>
                      <a:pt x="114690" y="469175"/>
                      <a:pt x="187381" y="504634"/>
                      <a:pt x="268148" y="504634"/>
                    </a:cubicBezTo>
                    <a:cubicBezTo>
                      <a:pt x="348916" y="504634"/>
                      <a:pt x="421607" y="469175"/>
                      <a:pt x="471683" y="412762"/>
                    </a:cubicBezTo>
                    <a:cubicBezTo>
                      <a:pt x="512067" y="443386"/>
                      <a:pt x="537912" y="482069"/>
                      <a:pt x="537912" y="523975"/>
                    </a:cubicBezTo>
                    <a:cubicBezTo>
                      <a:pt x="537912" y="617459"/>
                      <a:pt x="416761" y="561046"/>
                      <a:pt x="268148" y="561046"/>
                    </a:cubicBezTo>
                    <a:cubicBezTo>
                      <a:pt x="119536" y="561046"/>
                      <a:pt x="0" y="617459"/>
                      <a:pt x="0" y="523975"/>
                    </a:cubicBezTo>
                    <a:cubicBezTo>
                      <a:pt x="0" y="482069"/>
                      <a:pt x="24230" y="443386"/>
                      <a:pt x="66229" y="412762"/>
                    </a:cubicBezTo>
                    <a:close/>
                    <a:moveTo>
                      <a:pt x="290631" y="193570"/>
                    </a:moveTo>
                    <a:cubicBezTo>
                      <a:pt x="277710" y="193570"/>
                      <a:pt x="268019" y="203247"/>
                      <a:pt x="268019" y="214536"/>
                    </a:cubicBezTo>
                    <a:cubicBezTo>
                      <a:pt x="268019" y="227438"/>
                      <a:pt x="277710" y="237115"/>
                      <a:pt x="290631" y="237115"/>
                    </a:cubicBezTo>
                    <a:cubicBezTo>
                      <a:pt x="301938" y="237115"/>
                      <a:pt x="311629" y="227438"/>
                      <a:pt x="311629" y="214536"/>
                    </a:cubicBezTo>
                    <a:cubicBezTo>
                      <a:pt x="311629" y="203247"/>
                      <a:pt x="301938" y="193570"/>
                      <a:pt x="290631" y="193570"/>
                    </a:cubicBezTo>
                    <a:close/>
                    <a:moveTo>
                      <a:pt x="268019" y="150025"/>
                    </a:moveTo>
                    <a:cubicBezTo>
                      <a:pt x="316474" y="150025"/>
                      <a:pt x="355239" y="188732"/>
                      <a:pt x="355239" y="237115"/>
                    </a:cubicBezTo>
                    <a:cubicBezTo>
                      <a:pt x="355239" y="283885"/>
                      <a:pt x="316474" y="322592"/>
                      <a:pt x="268019" y="322592"/>
                    </a:cubicBezTo>
                    <a:cubicBezTo>
                      <a:pt x="221178" y="322592"/>
                      <a:pt x="182413" y="283885"/>
                      <a:pt x="182413" y="237115"/>
                    </a:cubicBezTo>
                    <a:cubicBezTo>
                      <a:pt x="182413" y="188732"/>
                      <a:pt x="221178" y="150025"/>
                      <a:pt x="268019" y="150025"/>
                    </a:cubicBezTo>
                    <a:close/>
                    <a:moveTo>
                      <a:pt x="268149" y="117686"/>
                    </a:moveTo>
                    <a:cubicBezTo>
                      <a:pt x="203557" y="117686"/>
                      <a:pt x="150269" y="170887"/>
                      <a:pt x="150269" y="236985"/>
                    </a:cubicBezTo>
                    <a:cubicBezTo>
                      <a:pt x="150269" y="301470"/>
                      <a:pt x="203557" y="354671"/>
                      <a:pt x="268149" y="354671"/>
                    </a:cubicBezTo>
                    <a:cubicBezTo>
                      <a:pt x="334356" y="354671"/>
                      <a:pt x="387644" y="301470"/>
                      <a:pt x="387644" y="236985"/>
                    </a:cubicBezTo>
                    <a:cubicBezTo>
                      <a:pt x="387644" y="170887"/>
                      <a:pt x="334356" y="117686"/>
                      <a:pt x="268149" y="117686"/>
                    </a:cubicBezTo>
                    <a:close/>
                    <a:moveTo>
                      <a:pt x="268149" y="0"/>
                    </a:moveTo>
                    <a:cubicBezTo>
                      <a:pt x="398948" y="0"/>
                      <a:pt x="505524" y="106401"/>
                      <a:pt x="505524" y="236985"/>
                    </a:cubicBezTo>
                    <a:cubicBezTo>
                      <a:pt x="505524" y="367568"/>
                      <a:pt x="398948" y="472357"/>
                      <a:pt x="268149" y="472357"/>
                    </a:cubicBezTo>
                    <a:cubicBezTo>
                      <a:pt x="137351" y="472357"/>
                      <a:pt x="32389" y="367568"/>
                      <a:pt x="32389" y="236985"/>
                    </a:cubicBezTo>
                    <a:cubicBezTo>
                      <a:pt x="32389" y="106401"/>
                      <a:pt x="137351" y="0"/>
                      <a:pt x="268149" y="0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</p:sp>
        </p:grpSp>
        <p:sp>
          <p:nvSpPr>
            <p:cNvPr id="38" name="Rectangle 37"/>
            <p:cNvSpPr/>
            <p:nvPr/>
          </p:nvSpPr>
          <p:spPr>
            <a:xfrm>
              <a:off x="6490718" y="1123950"/>
              <a:ext cx="537921" cy="499721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B1600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 flipH="1">
            <a:off x="5410777" y="3253321"/>
            <a:ext cx="2428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3B16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b="1" dirty="0">
                <a:solidFill>
                  <a:srgbClr val="3B16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B16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liếm</a:t>
            </a:r>
            <a:r>
              <a:rPr lang="en-US" sz="3600" b="1" dirty="0">
                <a:solidFill>
                  <a:srgbClr val="3B16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B16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chân</a:t>
            </a:r>
            <a:endParaRPr lang="en-US" sz="3600" b="1" dirty="0">
              <a:solidFill>
                <a:srgbClr val="3B16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 rot="21087892">
            <a:off x="8320717" y="2725001"/>
            <a:ext cx="3078502" cy="1967995"/>
            <a:chOff x="5523722" y="703567"/>
            <a:chExt cx="2377883" cy="1840208"/>
          </a:xfrm>
        </p:grpSpPr>
        <p:grpSp>
          <p:nvGrpSpPr>
            <p:cNvPr id="43" name="组合 16">
              <a:extLst>
                <a:ext uri="{FF2B5EF4-FFF2-40B4-BE49-F238E27FC236}">
                  <a16:creationId xmlns:a16="http://schemas.microsoft.com/office/drawing/2014/main" id="{E9CB6495-F3F8-D944-8849-C3B18769E659}"/>
                </a:ext>
              </a:extLst>
            </p:cNvPr>
            <p:cNvGrpSpPr/>
            <p:nvPr/>
          </p:nvGrpSpPr>
          <p:grpSpPr>
            <a:xfrm>
              <a:off x="5523722" y="703567"/>
              <a:ext cx="2377883" cy="1840208"/>
              <a:chOff x="4893275" y="3317776"/>
              <a:chExt cx="2377883" cy="1840208"/>
            </a:xfrm>
          </p:grpSpPr>
          <p:sp>
            <p:nvSpPr>
              <p:cNvPr id="45" name="Freeform 24">
                <a:extLst>
                  <a:ext uri="{FF2B5EF4-FFF2-40B4-BE49-F238E27FC236}">
                    <a16:creationId xmlns:a16="http://schemas.microsoft.com/office/drawing/2014/main" id="{6C3F3449-04D9-B940-AE7E-2B1AE7268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873310">
                <a:off x="4893275" y="3317776"/>
                <a:ext cx="2377883" cy="1840208"/>
              </a:xfrm>
              <a:custGeom>
                <a:avLst/>
                <a:gdLst>
                  <a:gd name="T0" fmla="*/ 323 w 350"/>
                  <a:gd name="T1" fmla="*/ 206 h 270"/>
                  <a:gd name="T2" fmla="*/ 270 w 350"/>
                  <a:gd name="T3" fmla="*/ 245 h 270"/>
                  <a:gd name="T4" fmla="*/ 204 w 350"/>
                  <a:gd name="T5" fmla="*/ 248 h 270"/>
                  <a:gd name="T6" fmla="*/ 131 w 350"/>
                  <a:gd name="T7" fmla="*/ 259 h 270"/>
                  <a:gd name="T8" fmla="*/ 52 w 350"/>
                  <a:gd name="T9" fmla="*/ 223 h 270"/>
                  <a:gd name="T10" fmla="*/ 6 w 350"/>
                  <a:gd name="T11" fmla="*/ 134 h 270"/>
                  <a:gd name="T12" fmla="*/ 52 w 350"/>
                  <a:gd name="T13" fmla="*/ 97 h 270"/>
                  <a:gd name="T14" fmla="*/ 101 w 350"/>
                  <a:gd name="T15" fmla="*/ 47 h 270"/>
                  <a:gd name="T16" fmla="*/ 173 w 350"/>
                  <a:gd name="T17" fmla="*/ 11 h 270"/>
                  <a:gd name="T18" fmla="*/ 256 w 350"/>
                  <a:gd name="T19" fmla="*/ 28 h 270"/>
                  <a:gd name="T20" fmla="*/ 289 w 350"/>
                  <a:gd name="T21" fmla="*/ 58 h 270"/>
                  <a:gd name="T22" fmla="*/ 337 w 350"/>
                  <a:gd name="T23" fmla="*/ 119 h 270"/>
                  <a:gd name="T24" fmla="*/ 337 w 350"/>
                  <a:gd name="T25" fmla="*/ 155 h 270"/>
                  <a:gd name="T26" fmla="*/ 337 w 350"/>
                  <a:gd name="T27" fmla="*/ 132 h 270"/>
                  <a:gd name="T28" fmla="*/ 333 w 350"/>
                  <a:gd name="T29" fmla="*/ 114 h 270"/>
                  <a:gd name="T30" fmla="*/ 304 w 350"/>
                  <a:gd name="T31" fmla="*/ 69 h 270"/>
                  <a:gd name="T32" fmla="*/ 280 w 350"/>
                  <a:gd name="T33" fmla="*/ 74 h 270"/>
                  <a:gd name="T34" fmla="*/ 256 w 350"/>
                  <a:gd name="T35" fmla="*/ 36 h 270"/>
                  <a:gd name="T36" fmla="*/ 225 w 350"/>
                  <a:gd name="T37" fmla="*/ 55 h 270"/>
                  <a:gd name="T38" fmla="*/ 208 w 350"/>
                  <a:gd name="T39" fmla="*/ 17 h 270"/>
                  <a:gd name="T40" fmla="*/ 148 w 350"/>
                  <a:gd name="T41" fmla="*/ 36 h 270"/>
                  <a:gd name="T42" fmla="*/ 128 w 350"/>
                  <a:gd name="T43" fmla="*/ 38 h 270"/>
                  <a:gd name="T44" fmla="*/ 103 w 350"/>
                  <a:gd name="T45" fmla="*/ 63 h 270"/>
                  <a:gd name="T46" fmla="*/ 56 w 350"/>
                  <a:gd name="T47" fmla="*/ 89 h 270"/>
                  <a:gd name="T48" fmla="*/ 56 w 350"/>
                  <a:gd name="T49" fmla="*/ 104 h 270"/>
                  <a:gd name="T50" fmla="*/ 53 w 350"/>
                  <a:gd name="T51" fmla="*/ 124 h 270"/>
                  <a:gd name="T52" fmla="*/ 39 w 350"/>
                  <a:gd name="T53" fmla="*/ 126 h 270"/>
                  <a:gd name="T54" fmla="*/ 43 w 350"/>
                  <a:gd name="T55" fmla="*/ 177 h 270"/>
                  <a:gd name="T56" fmla="*/ 28 w 350"/>
                  <a:gd name="T57" fmla="*/ 198 h 270"/>
                  <a:gd name="T58" fmla="*/ 69 w 350"/>
                  <a:gd name="T59" fmla="*/ 208 h 270"/>
                  <a:gd name="T60" fmla="*/ 95 w 350"/>
                  <a:gd name="T61" fmla="*/ 243 h 270"/>
                  <a:gd name="T62" fmla="*/ 108 w 350"/>
                  <a:gd name="T63" fmla="*/ 243 h 270"/>
                  <a:gd name="T64" fmla="*/ 140 w 350"/>
                  <a:gd name="T65" fmla="*/ 232 h 270"/>
                  <a:gd name="T66" fmla="*/ 155 w 350"/>
                  <a:gd name="T67" fmla="*/ 252 h 270"/>
                  <a:gd name="T68" fmla="*/ 200 w 350"/>
                  <a:gd name="T69" fmla="*/ 228 h 270"/>
                  <a:gd name="T70" fmla="*/ 227 w 350"/>
                  <a:gd name="T71" fmla="*/ 230 h 270"/>
                  <a:gd name="T72" fmla="*/ 238 w 350"/>
                  <a:gd name="T73" fmla="*/ 226 h 270"/>
                  <a:gd name="T74" fmla="*/ 298 w 350"/>
                  <a:gd name="T75" fmla="*/ 207 h 270"/>
                  <a:gd name="T76" fmla="*/ 297 w 350"/>
                  <a:gd name="T77" fmla="*/ 188 h 270"/>
                  <a:gd name="T78" fmla="*/ 330 w 350"/>
                  <a:gd name="T7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0" h="270">
                    <a:moveTo>
                      <a:pt x="337" y="155"/>
                    </a:moveTo>
                    <a:cubicBezTo>
                      <a:pt x="350" y="170"/>
                      <a:pt x="343" y="203"/>
                      <a:pt x="323" y="206"/>
                    </a:cubicBezTo>
                    <a:cubicBezTo>
                      <a:pt x="318" y="207"/>
                      <a:pt x="312" y="206"/>
                      <a:pt x="306" y="206"/>
                    </a:cubicBezTo>
                    <a:cubicBezTo>
                      <a:pt x="301" y="223"/>
                      <a:pt x="289" y="243"/>
                      <a:pt x="270" y="245"/>
                    </a:cubicBezTo>
                    <a:cubicBezTo>
                      <a:pt x="257" y="247"/>
                      <a:pt x="245" y="242"/>
                      <a:pt x="234" y="235"/>
                    </a:cubicBezTo>
                    <a:cubicBezTo>
                      <a:pt x="227" y="242"/>
                      <a:pt x="218" y="251"/>
                      <a:pt x="204" y="248"/>
                    </a:cubicBezTo>
                    <a:cubicBezTo>
                      <a:pt x="195" y="263"/>
                      <a:pt x="150" y="270"/>
                      <a:pt x="141" y="250"/>
                    </a:cubicBezTo>
                    <a:cubicBezTo>
                      <a:pt x="137" y="252"/>
                      <a:pt x="136" y="256"/>
                      <a:pt x="131" y="259"/>
                    </a:cubicBezTo>
                    <a:cubicBezTo>
                      <a:pt x="121" y="263"/>
                      <a:pt x="107" y="258"/>
                      <a:pt x="102" y="252"/>
                    </a:cubicBezTo>
                    <a:cubicBezTo>
                      <a:pt x="79" y="260"/>
                      <a:pt x="48" y="251"/>
                      <a:pt x="52" y="223"/>
                    </a:cubicBezTo>
                    <a:cubicBezTo>
                      <a:pt x="34" y="222"/>
                      <a:pt x="9" y="207"/>
                      <a:pt x="25" y="187"/>
                    </a:cubicBezTo>
                    <a:cubicBezTo>
                      <a:pt x="9" y="179"/>
                      <a:pt x="0" y="159"/>
                      <a:pt x="6" y="134"/>
                    </a:cubicBezTo>
                    <a:cubicBezTo>
                      <a:pt x="9" y="122"/>
                      <a:pt x="20" y="114"/>
                      <a:pt x="37" y="117"/>
                    </a:cubicBezTo>
                    <a:cubicBezTo>
                      <a:pt x="39" y="108"/>
                      <a:pt x="45" y="101"/>
                      <a:pt x="52" y="97"/>
                    </a:cubicBezTo>
                    <a:cubicBezTo>
                      <a:pt x="39" y="79"/>
                      <a:pt x="55" y="41"/>
                      <a:pt x="75" y="35"/>
                    </a:cubicBezTo>
                    <a:cubicBezTo>
                      <a:pt x="88" y="31"/>
                      <a:pt x="95" y="40"/>
                      <a:pt x="101" y="47"/>
                    </a:cubicBezTo>
                    <a:cubicBezTo>
                      <a:pt x="107" y="38"/>
                      <a:pt x="134" y="17"/>
                      <a:pt x="139" y="38"/>
                    </a:cubicBezTo>
                    <a:cubicBezTo>
                      <a:pt x="145" y="27"/>
                      <a:pt x="160" y="17"/>
                      <a:pt x="173" y="11"/>
                    </a:cubicBezTo>
                    <a:cubicBezTo>
                      <a:pt x="198" y="0"/>
                      <a:pt x="226" y="8"/>
                      <a:pt x="229" y="38"/>
                    </a:cubicBezTo>
                    <a:cubicBezTo>
                      <a:pt x="237" y="32"/>
                      <a:pt x="245" y="27"/>
                      <a:pt x="256" y="28"/>
                    </a:cubicBezTo>
                    <a:cubicBezTo>
                      <a:pt x="272" y="28"/>
                      <a:pt x="282" y="42"/>
                      <a:pt x="289" y="51"/>
                    </a:cubicBezTo>
                    <a:cubicBezTo>
                      <a:pt x="289" y="53"/>
                      <a:pt x="289" y="56"/>
                      <a:pt x="289" y="58"/>
                    </a:cubicBezTo>
                    <a:cubicBezTo>
                      <a:pt x="303" y="58"/>
                      <a:pt x="316" y="66"/>
                      <a:pt x="326" y="77"/>
                    </a:cubicBezTo>
                    <a:cubicBezTo>
                      <a:pt x="335" y="89"/>
                      <a:pt x="345" y="104"/>
                      <a:pt x="337" y="119"/>
                    </a:cubicBezTo>
                    <a:cubicBezTo>
                      <a:pt x="338" y="124"/>
                      <a:pt x="342" y="124"/>
                      <a:pt x="344" y="128"/>
                    </a:cubicBezTo>
                    <a:cubicBezTo>
                      <a:pt x="349" y="137"/>
                      <a:pt x="343" y="149"/>
                      <a:pt x="337" y="155"/>
                    </a:cubicBezTo>
                    <a:close/>
                    <a:moveTo>
                      <a:pt x="326" y="151"/>
                    </a:moveTo>
                    <a:cubicBezTo>
                      <a:pt x="334" y="151"/>
                      <a:pt x="343" y="141"/>
                      <a:pt x="337" y="132"/>
                    </a:cubicBezTo>
                    <a:cubicBezTo>
                      <a:pt x="334" y="128"/>
                      <a:pt x="325" y="128"/>
                      <a:pt x="324" y="124"/>
                    </a:cubicBezTo>
                    <a:cubicBezTo>
                      <a:pt x="324" y="120"/>
                      <a:pt x="332" y="117"/>
                      <a:pt x="333" y="114"/>
                    </a:cubicBezTo>
                    <a:cubicBezTo>
                      <a:pt x="337" y="106"/>
                      <a:pt x="329" y="95"/>
                      <a:pt x="323" y="88"/>
                    </a:cubicBezTo>
                    <a:cubicBezTo>
                      <a:pt x="317" y="79"/>
                      <a:pt x="311" y="72"/>
                      <a:pt x="304" y="69"/>
                    </a:cubicBezTo>
                    <a:cubicBezTo>
                      <a:pt x="301" y="68"/>
                      <a:pt x="294" y="66"/>
                      <a:pt x="290" y="67"/>
                    </a:cubicBezTo>
                    <a:cubicBezTo>
                      <a:pt x="285" y="68"/>
                      <a:pt x="285" y="73"/>
                      <a:pt x="280" y="74"/>
                    </a:cubicBezTo>
                    <a:cubicBezTo>
                      <a:pt x="273" y="69"/>
                      <a:pt x="282" y="64"/>
                      <a:pt x="282" y="57"/>
                    </a:cubicBezTo>
                    <a:cubicBezTo>
                      <a:pt x="282" y="49"/>
                      <a:pt x="267" y="37"/>
                      <a:pt x="256" y="36"/>
                    </a:cubicBezTo>
                    <a:cubicBezTo>
                      <a:pt x="245" y="35"/>
                      <a:pt x="237" y="40"/>
                      <a:pt x="231" y="46"/>
                    </a:cubicBezTo>
                    <a:cubicBezTo>
                      <a:pt x="230" y="50"/>
                      <a:pt x="229" y="56"/>
                      <a:pt x="225" y="55"/>
                    </a:cubicBezTo>
                    <a:cubicBezTo>
                      <a:pt x="219" y="54"/>
                      <a:pt x="223" y="45"/>
                      <a:pt x="223" y="43"/>
                    </a:cubicBezTo>
                    <a:cubicBezTo>
                      <a:pt x="224" y="31"/>
                      <a:pt x="215" y="20"/>
                      <a:pt x="208" y="17"/>
                    </a:cubicBezTo>
                    <a:cubicBezTo>
                      <a:pt x="204" y="14"/>
                      <a:pt x="197" y="14"/>
                      <a:pt x="190" y="14"/>
                    </a:cubicBezTo>
                    <a:cubicBezTo>
                      <a:pt x="176" y="15"/>
                      <a:pt x="152" y="31"/>
                      <a:pt x="148" y="36"/>
                    </a:cubicBezTo>
                    <a:cubicBezTo>
                      <a:pt x="143" y="41"/>
                      <a:pt x="146" y="50"/>
                      <a:pt x="140" y="55"/>
                    </a:cubicBezTo>
                    <a:cubicBezTo>
                      <a:pt x="133" y="51"/>
                      <a:pt x="136" y="39"/>
                      <a:pt x="128" y="38"/>
                    </a:cubicBezTo>
                    <a:cubicBezTo>
                      <a:pt x="122" y="36"/>
                      <a:pt x="109" y="45"/>
                      <a:pt x="108" y="49"/>
                    </a:cubicBezTo>
                    <a:cubicBezTo>
                      <a:pt x="106" y="54"/>
                      <a:pt x="110" y="61"/>
                      <a:pt x="103" y="63"/>
                    </a:cubicBezTo>
                    <a:cubicBezTo>
                      <a:pt x="94" y="55"/>
                      <a:pt x="94" y="43"/>
                      <a:pt x="82" y="42"/>
                    </a:cubicBezTo>
                    <a:cubicBezTo>
                      <a:pt x="62" y="40"/>
                      <a:pt x="48" y="73"/>
                      <a:pt x="56" y="89"/>
                    </a:cubicBezTo>
                    <a:cubicBezTo>
                      <a:pt x="60" y="96"/>
                      <a:pt x="69" y="98"/>
                      <a:pt x="68" y="104"/>
                    </a:cubicBezTo>
                    <a:cubicBezTo>
                      <a:pt x="68" y="112"/>
                      <a:pt x="59" y="106"/>
                      <a:pt x="56" y="104"/>
                    </a:cubicBezTo>
                    <a:cubicBezTo>
                      <a:pt x="51" y="109"/>
                      <a:pt x="43" y="109"/>
                      <a:pt x="45" y="117"/>
                    </a:cubicBezTo>
                    <a:cubicBezTo>
                      <a:pt x="46" y="120"/>
                      <a:pt x="51" y="120"/>
                      <a:pt x="53" y="124"/>
                    </a:cubicBezTo>
                    <a:cubicBezTo>
                      <a:pt x="54" y="127"/>
                      <a:pt x="54" y="131"/>
                      <a:pt x="51" y="132"/>
                    </a:cubicBezTo>
                    <a:cubicBezTo>
                      <a:pt x="46" y="133"/>
                      <a:pt x="42" y="127"/>
                      <a:pt x="39" y="126"/>
                    </a:cubicBezTo>
                    <a:cubicBezTo>
                      <a:pt x="30" y="122"/>
                      <a:pt x="23" y="126"/>
                      <a:pt x="16" y="129"/>
                    </a:cubicBezTo>
                    <a:cubicBezTo>
                      <a:pt x="3" y="149"/>
                      <a:pt x="15" y="185"/>
                      <a:pt x="43" y="177"/>
                    </a:cubicBezTo>
                    <a:cubicBezTo>
                      <a:pt x="45" y="179"/>
                      <a:pt x="46" y="181"/>
                      <a:pt x="45" y="185"/>
                    </a:cubicBezTo>
                    <a:cubicBezTo>
                      <a:pt x="40" y="190"/>
                      <a:pt x="27" y="189"/>
                      <a:pt x="28" y="198"/>
                    </a:cubicBezTo>
                    <a:cubicBezTo>
                      <a:pt x="28" y="205"/>
                      <a:pt x="46" y="216"/>
                      <a:pt x="57" y="213"/>
                    </a:cubicBezTo>
                    <a:cubicBezTo>
                      <a:pt x="62" y="212"/>
                      <a:pt x="63" y="204"/>
                      <a:pt x="69" y="208"/>
                    </a:cubicBezTo>
                    <a:cubicBezTo>
                      <a:pt x="72" y="221"/>
                      <a:pt x="55" y="228"/>
                      <a:pt x="65" y="238"/>
                    </a:cubicBezTo>
                    <a:cubicBezTo>
                      <a:pt x="70" y="243"/>
                      <a:pt x="86" y="248"/>
                      <a:pt x="95" y="243"/>
                    </a:cubicBezTo>
                    <a:cubicBezTo>
                      <a:pt x="99" y="240"/>
                      <a:pt x="101" y="235"/>
                      <a:pt x="105" y="236"/>
                    </a:cubicBezTo>
                    <a:cubicBezTo>
                      <a:pt x="108" y="237"/>
                      <a:pt x="107" y="240"/>
                      <a:pt x="108" y="243"/>
                    </a:cubicBezTo>
                    <a:cubicBezTo>
                      <a:pt x="111" y="251"/>
                      <a:pt x="129" y="253"/>
                      <a:pt x="134" y="245"/>
                    </a:cubicBezTo>
                    <a:cubicBezTo>
                      <a:pt x="131" y="242"/>
                      <a:pt x="132" y="230"/>
                      <a:pt x="140" y="232"/>
                    </a:cubicBezTo>
                    <a:cubicBezTo>
                      <a:pt x="142" y="233"/>
                      <a:pt x="142" y="237"/>
                      <a:pt x="143" y="239"/>
                    </a:cubicBezTo>
                    <a:cubicBezTo>
                      <a:pt x="144" y="241"/>
                      <a:pt x="154" y="251"/>
                      <a:pt x="155" y="252"/>
                    </a:cubicBezTo>
                    <a:cubicBezTo>
                      <a:pt x="165" y="257"/>
                      <a:pt x="196" y="251"/>
                      <a:pt x="197" y="245"/>
                    </a:cubicBezTo>
                    <a:cubicBezTo>
                      <a:pt x="198" y="239"/>
                      <a:pt x="187" y="230"/>
                      <a:pt x="200" y="228"/>
                    </a:cubicBezTo>
                    <a:cubicBezTo>
                      <a:pt x="204" y="232"/>
                      <a:pt x="204" y="238"/>
                      <a:pt x="211" y="239"/>
                    </a:cubicBezTo>
                    <a:cubicBezTo>
                      <a:pt x="217" y="241"/>
                      <a:pt x="226" y="235"/>
                      <a:pt x="227" y="230"/>
                    </a:cubicBezTo>
                    <a:cubicBezTo>
                      <a:pt x="228" y="223"/>
                      <a:pt x="220" y="214"/>
                      <a:pt x="232" y="213"/>
                    </a:cubicBezTo>
                    <a:cubicBezTo>
                      <a:pt x="237" y="217"/>
                      <a:pt x="235" y="222"/>
                      <a:pt x="238" y="226"/>
                    </a:cubicBezTo>
                    <a:cubicBezTo>
                      <a:pt x="244" y="234"/>
                      <a:pt x="262" y="238"/>
                      <a:pt x="273" y="236"/>
                    </a:cubicBezTo>
                    <a:cubicBezTo>
                      <a:pt x="286" y="234"/>
                      <a:pt x="298" y="217"/>
                      <a:pt x="298" y="207"/>
                    </a:cubicBezTo>
                    <a:cubicBezTo>
                      <a:pt x="297" y="202"/>
                      <a:pt x="292" y="199"/>
                      <a:pt x="290" y="194"/>
                    </a:cubicBezTo>
                    <a:cubicBezTo>
                      <a:pt x="291" y="190"/>
                      <a:pt x="294" y="188"/>
                      <a:pt x="297" y="188"/>
                    </a:cubicBezTo>
                    <a:cubicBezTo>
                      <a:pt x="300" y="188"/>
                      <a:pt x="303" y="195"/>
                      <a:pt x="305" y="196"/>
                    </a:cubicBezTo>
                    <a:cubicBezTo>
                      <a:pt x="328" y="208"/>
                      <a:pt x="347" y="180"/>
                      <a:pt x="330" y="162"/>
                    </a:cubicBezTo>
                    <a:cubicBezTo>
                      <a:pt x="323" y="162"/>
                      <a:pt x="320" y="155"/>
                      <a:pt x="326" y="151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3B1600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6" name="webcam-tool-black-circular-shape_40070">
                <a:extLst>
                  <a:ext uri="{FF2B5EF4-FFF2-40B4-BE49-F238E27FC236}">
                    <a16:creationId xmlns:a16="http://schemas.microsoft.com/office/drawing/2014/main" id="{D2510744-5799-3F4B-A401-959C2FDCA7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60271" y="3733145"/>
                <a:ext cx="456253" cy="490186"/>
              </a:xfrm>
              <a:custGeom>
                <a:avLst/>
                <a:gdLst>
                  <a:gd name="connsiteX0" fmla="*/ 66229 w 537912"/>
                  <a:gd name="connsiteY0" fmla="*/ 412762 h 577917"/>
                  <a:gd name="connsiteX1" fmla="*/ 268148 w 537912"/>
                  <a:gd name="connsiteY1" fmla="*/ 504634 h 577917"/>
                  <a:gd name="connsiteX2" fmla="*/ 471683 w 537912"/>
                  <a:gd name="connsiteY2" fmla="*/ 412762 h 577917"/>
                  <a:gd name="connsiteX3" fmla="*/ 537912 w 537912"/>
                  <a:gd name="connsiteY3" fmla="*/ 523975 h 577917"/>
                  <a:gd name="connsiteX4" fmla="*/ 268148 w 537912"/>
                  <a:gd name="connsiteY4" fmla="*/ 561046 h 577917"/>
                  <a:gd name="connsiteX5" fmla="*/ 0 w 537912"/>
                  <a:gd name="connsiteY5" fmla="*/ 523975 h 577917"/>
                  <a:gd name="connsiteX6" fmla="*/ 66229 w 537912"/>
                  <a:gd name="connsiteY6" fmla="*/ 412762 h 577917"/>
                  <a:gd name="connsiteX7" fmla="*/ 290631 w 537912"/>
                  <a:gd name="connsiteY7" fmla="*/ 193570 h 577917"/>
                  <a:gd name="connsiteX8" fmla="*/ 268019 w 537912"/>
                  <a:gd name="connsiteY8" fmla="*/ 214536 h 577917"/>
                  <a:gd name="connsiteX9" fmla="*/ 290631 w 537912"/>
                  <a:gd name="connsiteY9" fmla="*/ 237115 h 577917"/>
                  <a:gd name="connsiteX10" fmla="*/ 311629 w 537912"/>
                  <a:gd name="connsiteY10" fmla="*/ 214536 h 577917"/>
                  <a:gd name="connsiteX11" fmla="*/ 290631 w 537912"/>
                  <a:gd name="connsiteY11" fmla="*/ 193570 h 577917"/>
                  <a:gd name="connsiteX12" fmla="*/ 268019 w 537912"/>
                  <a:gd name="connsiteY12" fmla="*/ 150025 h 577917"/>
                  <a:gd name="connsiteX13" fmla="*/ 355239 w 537912"/>
                  <a:gd name="connsiteY13" fmla="*/ 237115 h 577917"/>
                  <a:gd name="connsiteX14" fmla="*/ 268019 w 537912"/>
                  <a:gd name="connsiteY14" fmla="*/ 322592 h 577917"/>
                  <a:gd name="connsiteX15" fmla="*/ 182413 w 537912"/>
                  <a:gd name="connsiteY15" fmla="*/ 237115 h 577917"/>
                  <a:gd name="connsiteX16" fmla="*/ 268019 w 537912"/>
                  <a:gd name="connsiteY16" fmla="*/ 150025 h 577917"/>
                  <a:gd name="connsiteX17" fmla="*/ 268149 w 537912"/>
                  <a:gd name="connsiteY17" fmla="*/ 117686 h 577917"/>
                  <a:gd name="connsiteX18" fmla="*/ 150269 w 537912"/>
                  <a:gd name="connsiteY18" fmla="*/ 236985 h 577917"/>
                  <a:gd name="connsiteX19" fmla="*/ 268149 w 537912"/>
                  <a:gd name="connsiteY19" fmla="*/ 354671 h 577917"/>
                  <a:gd name="connsiteX20" fmla="*/ 387644 w 537912"/>
                  <a:gd name="connsiteY20" fmla="*/ 236985 h 577917"/>
                  <a:gd name="connsiteX21" fmla="*/ 268149 w 537912"/>
                  <a:gd name="connsiteY21" fmla="*/ 117686 h 577917"/>
                  <a:gd name="connsiteX22" fmla="*/ 268149 w 537912"/>
                  <a:gd name="connsiteY22" fmla="*/ 0 h 577917"/>
                  <a:gd name="connsiteX23" fmla="*/ 505524 w 537912"/>
                  <a:gd name="connsiteY23" fmla="*/ 236985 h 577917"/>
                  <a:gd name="connsiteX24" fmla="*/ 268149 w 537912"/>
                  <a:gd name="connsiteY24" fmla="*/ 472357 h 577917"/>
                  <a:gd name="connsiteX25" fmla="*/ 32389 w 537912"/>
                  <a:gd name="connsiteY25" fmla="*/ 236985 h 577917"/>
                  <a:gd name="connsiteX26" fmla="*/ 268149 w 537912"/>
                  <a:gd name="connsiteY26" fmla="*/ 0 h 57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37912" h="577917">
                    <a:moveTo>
                      <a:pt x="66229" y="412762"/>
                    </a:moveTo>
                    <a:cubicBezTo>
                      <a:pt x="114690" y="469175"/>
                      <a:pt x="187381" y="504634"/>
                      <a:pt x="268148" y="504634"/>
                    </a:cubicBezTo>
                    <a:cubicBezTo>
                      <a:pt x="348916" y="504634"/>
                      <a:pt x="421607" y="469175"/>
                      <a:pt x="471683" y="412762"/>
                    </a:cubicBezTo>
                    <a:cubicBezTo>
                      <a:pt x="512067" y="443386"/>
                      <a:pt x="537912" y="482069"/>
                      <a:pt x="537912" y="523975"/>
                    </a:cubicBezTo>
                    <a:cubicBezTo>
                      <a:pt x="537912" y="617459"/>
                      <a:pt x="416761" y="561046"/>
                      <a:pt x="268148" y="561046"/>
                    </a:cubicBezTo>
                    <a:cubicBezTo>
                      <a:pt x="119536" y="561046"/>
                      <a:pt x="0" y="617459"/>
                      <a:pt x="0" y="523975"/>
                    </a:cubicBezTo>
                    <a:cubicBezTo>
                      <a:pt x="0" y="482069"/>
                      <a:pt x="24230" y="443386"/>
                      <a:pt x="66229" y="412762"/>
                    </a:cubicBezTo>
                    <a:close/>
                    <a:moveTo>
                      <a:pt x="290631" y="193570"/>
                    </a:moveTo>
                    <a:cubicBezTo>
                      <a:pt x="277710" y="193570"/>
                      <a:pt x="268019" y="203247"/>
                      <a:pt x="268019" y="214536"/>
                    </a:cubicBezTo>
                    <a:cubicBezTo>
                      <a:pt x="268019" y="227438"/>
                      <a:pt x="277710" y="237115"/>
                      <a:pt x="290631" y="237115"/>
                    </a:cubicBezTo>
                    <a:cubicBezTo>
                      <a:pt x="301938" y="237115"/>
                      <a:pt x="311629" y="227438"/>
                      <a:pt x="311629" y="214536"/>
                    </a:cubicBezTo>
                    <a:cubicBezTo>
                      <a:pt x="311629" y="203247"/>
                      <a:pt x="301938" y="193570"/>
                      <a:pt x="290631" y="193570"/>
                    </a:cubicBezTo>
                    <a:close/>
                    <a:moveTo>
                      <a:pt x="268019" y="150025"/>
                    </a:moveTo>
                    <a:cubicBezTo>
                      <a:pt x="316474" y="150025"/>
                      <a:pt x="355239" y="188732"/>
                      <a:pt x="355239" y="237115"/>
                    </a:cubicBezTo>
                    <a:cubicBezTo>
                      <a:pt x="355239" y="283885"/>
                      <a:pt x="316474" y="322592"/>
                      <a:pt x="268019" y="322592"/>
                    </a:cubicBezTo>
                    <a:cubicBezTo>
                      <a:pt x="221178" y="322592"/>
                      <a:pt x="182413" y="283885"/>
                      <a:pt x="182413" y="237115"/>
                    </a:cubicBezTo>
                    <a:cubicBezTo>
                      <a:pt x="182413" y="188732"/>
                      <a:pt x="221178" y="150025"/>
                      <a:pt x="268019" y="150025"/>
                    </a:cubicBezTo>
                    <a:close/>
                    <a:moveTo>
                      <a:pt x="268149" y="117686"/>
                    </a:moveTo>
                    <a:cubicBezTo>
                      <a:pt x="203557" y="117686"/>
                      <a:pt x="150269" y="170887"/>
                      <a:pt x="150269" y="236985"/>
                    </a:cubicBezTo>
                    <a:cubicBezTo>
                      <a:pt x="150269" y="301470"/>
                      <a:pt x="203557" y="354671"/>
                      <a:pt x="268149" y="354671"/>
                    </a:cubicBezTo>
                    <a:cubicBezTo>
                      <a:pt x="334356" y="354671"/>
                      <a:pt x="387644" y="301470"/>
                      <a:pt x="387644" y="236985"/>
                    </a:cubicBezTo>
                    <a:cubicBezTo>
                      <a:pt x="387644" y="170887"/>
                      <a:pt x="334356" y="117686"/>
                      <a:pt x="268149" y="117686"/>
                    </a:cubicBezTo>
                    <a:close/>
                    <a:moveTo>
                      <a:pt x="268149" y="0"/>
                    </a:moveTo>
                    <a:cubicBezTo>
                      <a:pt x="398948" y="0"/>
                      <a:pt x="505524" y="106401"/>
                      <a:pt x="505524" y="236985"/>
                    </a:cubicBezTo>
                    <a:cubicBezTo>
                      <a:pt x="505524" y="367568"/>
                      <a:pt x="398948" y="472357"/>
                      <a:pt x="268149" y="472357"/>
                    </a:cubicBezTo>
                    <a:cubicBezTo>
                      <a:pt x="137351" y="472357"/>
                      <a:pt x="32389" y="367568"/>
                      <a:pt x="32389" y="236985"/>
                    </a:cubicBezTo>
                    <a:cubicBezTo>
                      <a:pt x="32389" y="106401"/>
                      <a:pt x="137351" y="0"/>
                      <a:pt x="268149" y="0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</p:sp>
        </p:grpSp>
        <p:sp>
          <p:nvSpPr>
            <p:cNvPr id="44" name="Rectangle 43"/>
            <p:cNvSpPr/>
            <p:nvPr/>
          </p:nvSpPr>
          <p:spPr>
            <a:xfrm>
              <a:off x="6490718" y="1123950"/>
              <a:ext cx="537921" cy="499721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B1600"/>
                </a:solidFill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 flipH="1">
            <a:off x="9175324" y="3104124"/>
            <a:ext cx="1354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err="1">
                <a:solidFill>
                  <a:srgbClr val="3B16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>
                <a:solidFill>
                  <a:srgbClr val="3B16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3B16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thiện</a:t>
            </a:r>
            <a:endParaRPr lang="en-US" sz="3600" b="1">
              <a:solidFill>
                <a:srgbClr val="3B16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 rot="21087892">
            <a:off x="5064824" y="4653662"/>
            <a:ext cx="2904936" cy="1880774"/>
            <a:chOff x="5523722" y="703567"/>
            <a:chExt cx="2377883" cy="1840208"/>
          </a:xfrm>
        </p:grpSpPr>
        <p:grpSp>
          <p:nvGrpSpPr>
            <p:cNvPr id="49" name="组合 16">
              <a:extLst>
                <a:ext uri="{FF2B5EF4-FFF2-40B4-BE49-F238E27FC236}">
                  <a16:creationId xmlns:a16="http://schemas.microsoft.com/office/drawing/2014/main" id="{E9CB6495-F3F8-D944-8849-C3B18769E659}"/>
                </a:ext>
              </a:extLst>
            </p:cNvPr>
            <p:cNvGrpSpPr/>
            <p:nvPr/>
          </p:nvGrpSpPr>
          <p:grpSpPr>
            <a:xfrm>
              <a:off x="5523722" y="703567"/>
              <a:ext cx="2377883" cy="1840208"/>
              <a:chOff x="4893275" y="3317776"/>
              <a:chExt cx="2377883" cy="1840208"/>
            </a:xfrm>
          </p:grpSpPr>
          <p:sp>
            <p:nvSpPr>
              <p:cNvPr id="51" name="Freeform 24">
                <a:extLst>
                  <a:ext uri="{FF2B5EF4-FFF2-40B4-BE49-F238E27FC236}">
                    <a16:creationId xmlns:a16="http://schemas.microsoft.com/office/drawing/2014/main" id="{6C3F3449-04D9-B940-AE7E-2B1AE7268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873310">
                <a:off x="4893275" y="3317776"/>
                <a:ext cx="2377883" cy="1840208"/>
              </a:xfrm>
              <a:custGeom>
                <a:avLst/>
                <a:gdLst>
                  <a:gd name="T0" fmla="*/ 323 w 350"/>
                  <a:gd name="T1" fmla="*/ 206 h 270"/>
                  <a:gd name="T2" fmla="*/ 270 w 350"/>
                  <a:gd name="T3" fmla="*/ 245 h 270"/>
                  <a:gd name="T4" fmla="*/ 204 w 350"/>
                  <a:gd name="T5" fmla="*/ 248 h 270"/>
                  <a:gd name="T6" fmla="*/ 131 w 350"/>
                  <a:gd name="T7" fmla="*/ 259 h 270"/>
                  <a:gd name="T8" fmla="*/ 52 w 350"/>
                  <a:gd name="T9" fmla="*/ 223 h 270"/>
                  <a:gd name="T10" fmla="*/ 6 w 350"/>
                  <a:gd name="T11" fmla="*/ 134 h 270"/>
                  <a:gd name="T12" fmla="*/ 52 w 350"/>
                  <a:gd name="T13" fmla="*/ 97 h 270"/>
                  <a:gd name="T14" fmla="*/ 101 w 350"/>
                  <a:gd name="T15" fmla="*/ 47 h 270"/>
                  <a:gd name="T16" fmla="*/ 173 w 350"/>
                  <a:gd name="T17" fmla="*/ 11 h 270"/>
                  <a:gd name="T18" fmla="*/ 256 w 350"/>
                  <a:gd name="T19" fmla="*/ 28 h 270"/>
                  <a:gd name="T20" fmla="*/ 289 w 350"/>
                  <a:gd name="T21" fmla="*/ 58 h 270"/>
                  <a:gd name="T22" fmla="*/ 337 w 350"/>
                  <a:gd name="T23" fmla="*/ 119 h 270"/>
                  <a:gd name="T24" fmla="*/ 337 w 350"/>
                  <a:gd name="T25" fmla="*/ 155 h 270"/>
                  <a:gd name="T26" fmla="*/ 337 w 350"/>
                  <a:gd name="T27" fmla="*/ 132 h 270"/>
                  <a:gd name="T28" fmla="*/ 333 w 350"/>
                  <a:gd name="T29" fmla="*/ 114 h 270"/>
                  <a:gd name="T30" fmla="*/ 304 w 350"/>
                  <a:gd name="T31" fmla="*/ 69 h 270"/>
                  <a:gd name="T32" fmla="*/ 280 w 350"/>
                  <a:gd name="T33" fmla="*/ 74 h 270"/>
                  <a:gd name="T34" fmla="*/ 256 w 350"/>
                  <a:gd name="T35" fmla="*/ 36 h 270"/>
                  <a:gd name="T36" fmla="*/ 225 w 350"/>
                  <a:gd name="T37" fmla="*/ 55 h 270"/>
                  <a:gd name="T38" fmla="*/ 208 w 350"/>
                  <a:gd name="T39" fmla="*/ 17 h 270"/>
                  <a:gd name="T40" fmla="*/ 148 w 350"/>
                  <a:gd name="T41" fmla="*/ 36 h 270"/>
                  <a:gd name="T42" fmla="*/ 128 w 350"/>
                  <a:gd name="T43" fmla="*/ 38 h 270"/>
                  <a:gd name="T44" fmla="*/ 103 w 350"/>
                  <a:gd name="T45" fmla="*/ 63 h 270"/>
                  <a:gd name="T46" fmla="*/ 56 w 350"/>
                  <a:gd name="T47" fmla="*/ 89 h 270"/>
                  <a:gd name="T48" fmla="*/ 56 w 350"/>
                  <a:gd name="T49" fmla="*/ 104 h 270"/>
                  <a:gd name="T50" fmla="*/ 53 w 350"/>
                  <a:gd name="T51" fmla="*/ 124 h 270"/>
                  <a:gd name="T52" fmla="*/ 39 w 350"/>
                  <a:gd name="T53" fmla="*/ 126 h 270"/>
                  <a:gd name="T54" fmla="*/ 43 w 350"/>
                  <a:gd name="T55" fmla="*/ 177 h 270"/>
                  <a:gd name="T56" fmla="*/ 28 w 350"/>
                  <a:gd name="T57" fmla="*/ 198 h 270"/>
                  <a:gd name="T58" fmla="*/ 69 w 350"/>
                  <a:gd name="T59" fmla="*/ 208 h 270"/>
                  <a:gd name="T60" fmla="*/ 95 w 350"/>
                  <a:gd name="T61" fmla="*/ 243 h 270"/>
                  <a:gd name="T62" fmla="*/ 108 w 350"/>
                  <a:gd name="T63" fmla="*/ 243 h 270"/>
                  <a:gd name="T64" fmla="*/ 140 w 350"/>
                  <a:gd name="T65" fmla="*/ 232 h 270"/>
                  <a:gd name="T66" fmla="*/ 155 w 350"/>
                  <a:gd name="T67" fmla="*/ 252 h 270"/>
                  <a:gd name="T68" fmla="*/ 200 w 350"/>
                  <a:gd name="T69" fmla="*/ 228 h 270"/>
                  <a:gd name="T70" fmla="*/ 227 w 350"/>
                  <a:gd name="T71" fmla="*/ 230 h 270"/>
                  <a:gd name="T72" fmla="*/ 238 w 350"/>
                  <a:gd name="T73" fmla="*/ 226 h 270"/>
                  <a:gd name="T74" fmla="*/ 298 w 350"/>
                  <a:gd name="T75" fmla="*/ 207 h 270"/>
                  <a:gd name="T76" fmla="*/ 297 w 350"/>
                  <a:gd name="T77" fmla="*/ 188 h 270"/>
                  <a:gd name="T78" fmla="*/ 330 w 350"/>
                  <a:gd name="T7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0" h="270">
                    <a:moveTo>
                      <a:pt x="337" y="155"/>
                    </a:moveTo>
                    <a:cubicBezTo>
                      <a:pt x="350" y="170"/>
                      <a:pt x="343" y="203"/>
                      <a:pt x="323" y="206"/>
                    </a:cubicBezTo>
                    <a:cubicBezTo>
                      <a:pt x="318" y="207"/>
                      <a:pt x="312" y="206"/>
                      <a:pt x="306" y="206"/>
                    </a:cubicBezTo>
                    <a:cubicBezTo>
                      <a:pt x="301" y="223"/>
                      <a:pt x="289" y="243"/>
                      <a:pt x="270" y="245"/>
                    </a:cubicBezTo>
                    <a:cubicBezTo>
                      <a:pt x="257" y="247"/>
                      <a:pt x="245" y="242"/>
                      <a:pt x="234" y="235"/>
                    </a:cubicBezTo>
                    <a:cubicBezTo>
                      <a:pt x="227" y="242"/>
                      <a:pt x="218" y="251"/>
                      <a:pt x="204" y="248"/>
                    </a:cubicBezTo>
                    <a:cubicBezTo>
                      <a:pt x="195" y="263"/>
                      <a:pt x="150" y="270"/>
                      <a:pt x="141" y="250"/>
                    </a:cubicBezTo>
                    <a:cubicBezTo>
                      <a:pt x="137" y="252"/>
                      <a:pt x="136" y="256"/>
                      <a:pt x="131" y="259"/>
                    </a:cubicBezTo>
                    <a:cubicBezTo>
                      <a:pt x="121" y="263"/>
                      <a:pt x="107" y="258"/>
                      <a:pt x="102" y="252"/>
                    </a:cubicBezTo>
                    <a:cubicBezTo>
                      <a:pt x="79" y="260"/>
                      <a:pt x="48" y="251"/>
                      <a:pt x="52" y="223"/>
                    </a:cubicBezTo>
                    <a:cubicBezTo>
                      <a:pt x="34" y="222"/>
                      <a:pt x="9" y="207"/>
                      <a:pt x="25" y="187"/>
                    </a:cubicBezTo>
                    <a:cubicBezTo>
                      <a:pt x="9" y="179"/>
                      <a:pt x="0" y="159"/>
                      <a:pt x="6" y="134"/>
                    </a:cubicBezTo>
                    <a:cubicBezTo>
                      <a:pt x="9" y="122"/>
                      <a:pt x="20" y="114"/>
                      <a:pt x="37" y="117"/>
                    </a:cubicBezTo>
                    <a:cubicBezTo>
                      <a:pt x="39" y="108"/>
                      <a:pt x="45" y="101"/>
                      <a:pt x="52" y="97"/>
                    </a:cubicBezTo>
                    <a:cubicBezTo>
                      <a:pt x="39" y="79"/>
                      <a:pt x="55" y="41"/>
                      <a:pt x="75" y="35"/>
                    </a:cubicBezTo>
                    <a:cubicBezTo>
                      <a:pt x="88" y="31"/>
                      <a:pt x="95" y="40"/>
                      <a:pt x="101" y="47"/>
                    </a:cubicBezTo>
                    <a:cubicBezTo>
                      <a:pt x="107" y="38"/>
                      <a:pt x="134" y="17"/>
                      <a:pt x="139" y="38"/>
                    </a:cubicBezTo>
                    <a:cubicBezTo>
                      <a:pt x="145" y="27"/>
                      <a:pt x="160" y="17"/>
                      <a:pt x="173" y="11"/>
                    </a:cubicBezTo>
                    <a:cubicBezTo>
                      <a:pt x="198" y="0"/>
                      <a:pt x="226" y="8"/>
                      <a:pt x="229" y="38"/>
                    </a:cubicBezTo>
                    <a:cubicBezTo>
                      <a:pt x="237" y="32"/>
                      <a:pt x="245" y="27"/>
                      <a:pt x="256" y="28"/>
                    </a:cubicBezTo>
                    <a:cubicBezTo>
                      <a:pt x="272" y="28"/>
                      <a:pt x="282" y="42"/>
                      <a:pt x="289" y="51"/>
                    </a:cubicBezTo>
                    <a:cubicBezTo>
                      <a:pt x="289" y="53"/>
                      <a:pt x="289" y="56"/>
                      <a:pt x="289" y="58"/>
                    </a:cubicBezTo>
                    <a:cubicBezTo>
                      <a:pt x="303" y="58"/>
                      <a:pt x="316" y="66"/>
                      <a:pt x="326" y="77"/>
                    </a:cubicBezTo>
                    <a:cubicBezTo>
                      <a:pt x="335" y="89"/>
                      <a:pt x="345" y="104"/>
                      <a:pt x="337" y="119"/>
                    </a:cubicBezTo>
                    <a:cubicBezTo>
                      <a:pt x="338" y="124"/>
                      <a:pt x="342" y="124"/>
                      <a:pt x="344" y="128"/>
                    </a:cubicBezTo>
                    <a:cubicBezTo>
                      <a:pt x="349" y="137"/>
                      <a:pt x="343" y="149"/>
                      <a:pt x="337" y="155"/>
                    </a:cubicBezTo>
                    <a:close/>
                    <a:moveTo>
                      <a:pt x="326" y="151"/>
                    </a:moveTo>
                    <a:cubicBezTo>
                      <a:pt x="334" y="151"/>
                      <a:pt x="343" y="141"/>
                      <a:pt x="337" y="132"/>
                    </a:cubicBezTo>
                    <a:cubicBezTo>
                      <a:pt x="334" y="128"/>
                      <a:pt x="325" y="128"/>
                      <a:pt x="324" y="124"/>
                    </a:cubicBezTo>
                    <a:cubicBezTo>
                      <a:pt x="324" y="120"/>
                      <a:pt x="332" y="117"/>
                      <a:pt x="333" y="114"/>
                    </a:cubicBezTo>
                    <a:cubicBezTo>
                      <a:pt x="337" y="106"/>
                      <a:pt x="329" y="95"/>
                      <a:pt x="323" y="88"/>
                    </a:cubicBezTo>
                    <a:cubicBezTo>
                      <a:pt x="317" y="79"/>
                      <a:pt x="311" y="72"/>
                      <a:pt x="304" y="69"/>
                    </a:cubicBezTo>
                    <a:cubicBezTo>
                      <a:pt x="301" y="68"/>
                      <a:pt x="294" y="66"/>
                      <a:pt x="290" y="67"/>
                    </a:cubicBezTo>
                    <a:cubicBezTo>
                      <a:pt x="285" y="68"/>
                      <a:pt x="285" y="73"/>
                      <a:pt x="280" y="74"/>
                    </a:cubicBezTo>
                    <a:cubicBezTo>
                      <a:pt x="273" y="69"/>
                      <a:pt x="282" y="64"/>
                      <a:pt x="282" y="57"/>
                    </a:cubicBezTo>
                    <a:cubicBezTo>
                      <a:pt x="282" y="49"/>
                      <a:pt x="267" y="37"/>
                      <a:pt x="256" y="36"/>
                    </a:cubicBezTo>
                    <a:cubicBezTo>
                      <a:pt x="245" y="35"/>
                      <a:pt x="237" y="40"/>
                      <a:pt x="231" y="46"/>
                    </a:cubicBezTo>
                    <a:cubicBezTo>
                      <a:pt x="230" y="50"/>
                      <a:pt x="229" y="56"/>
                      <a:pt x="225" y="55"/>
                    </a:cubicBezTo>
                    <a:cubicBezTo>
                      <a:pt x="219" y="54"/>
                      <a:pt x="223" y="45"/>
                      <a:pt x="223" y="43"/>
                    </a:cubicBezTo>
                    <a:cubicBezTo>
                      <a:pt x="224" y="31"/>
                      <a:pt x="215" y="20"/>
                      <a:pt x="208" y="17"/>
                    </a:cubicBezTo>
                    <a:cubicBezTo>
                      <a:pt x="204" y="14"/>
                      <a:pt x="197" y="14"/>
                      <a:pt x="190" y="14"/>
                    </a:cubicBezTo>
                    <a:cubicBezTo>
                      <a:pt x="176" y="15"/>
                      <a:pt x="152" y="31"/>
                      <a:pt x="148" y="36"/>
                    </a:cubicBezTo>
                    <a:cubicBezTo>
                      <a:pt x="143" y="41"/>
                      <a:pt x="146" y="50"/>
                      <a:pt x="140" y="55"/>
                    </a:cubicBezTo>
                    <a:cubicBezTo>
                      <a:pt x="133" y="51"/>
                      <a:pt x="136" y="39"/>
                      <a:pt x="128" y="38"/>
                    </a:cubicBezTo>
                    <a:cubicBezTo>
                      <a:pt x="122" y="36"/>
                      <a:pt x="109" y="45"/>
                      <a:pt x="108" y="49"/>
                    </a:cubicBezTo>
                    <a:cubicBezTo>
                      <a:pt x="106" y="54"/>
                      <a:pt x="110" y="61"/>
                      <a:pt x="103" y="63"/>
                    </a:cubicBezTo>
                    <a:cubicBezTo>
                      <a:pt x="94" y="55"/>
                      <a:pt x="94" y="43"/>
                      <a:pt x="82" y="42"/>
                    </a:cubicBezTo>
                    <a:cubicBezTo>
                      <a:pt x="62" y="40"/>
                      <a:pt x="48" y="73"/>
                      <a:pt x="56" y="89"/>
                    </a:cubicBezTo>
                    <a:cubicBezTo>
                      <a:pt x="60" y="96"/>
                      <a:pt x="69" y="98"/>
                      <a:pt x="68" y="104"/>
                    </a:cubicBezTo>
                    <a:cubicBezTo>
                      <a:pt x="68" y="112"/>
                      <a:pt x="59" y="106"/>
                      <a:pt x="56" y="104"/>
                    </a:cubicBezTo>
                    <a:cubicBezTo>
                      <a:pt x="51" y="109"/>
                      <a:pt x="43" y="109"/>
                      <a:pt x="45" y="117"/>
                    </a:cubicBezTo>
                    <a:cubicBezTo>
                      <a:pt x="46" y="120"/>
                      <a:pt x="51" y="120"/>
                      <a:pt x="53" y="124"/>
                    </a:cubicBezTo>
                    <a:cubicBezTo>
                      <a:pt x="54" y="127"/>
                      <a:pt x="54" y="131"/>
                      <a:pt x="51" y="132"/>
                    </a:cubicBezTo>
                    <a:cubicBezTo>
                      <a:pt x="46" y="133"/>
                      <a:pt x="42" y="127"/>
                      <a:pt x="39" y="126"/>
                    </a:cubicBezTo>
                    <a:cubicBezTo>
                      <a:pt x="30" y="122"/>
                      <a:pt x="23" y="126"/>
                      <a:pt x="16" y="129"/>
                    </a:cubicBezTo>
                    <a:cubicBezTo>
                      <a:pt x="3" y="149"/>
                      <a:pt x="15" y="185"/>
                      <a:pt x="43" y="177"/>
                    </a:cubicBezTo>
                    <a:cubicBezTo>
                      <a:pt x="45" y="179"/>
                      <a:pt x="46" y="181"/>
                      <a:pt x="45" y="185"/>
                    </a:cubicBezTo>
                    <a:cubicBezTo>
                      <a:pt x="40" y="190"/>
                      <a:pt x="27" y="189"/>
                      <a:pt x="28" y="198"/>
                    </a:cubicBezTo>
                    <a:cubicBezTo>
                      <a:pt x="28" y="205"/>
                      <a:pt x="46" y="216"/>
                      <a:pt x="57" y="213"/>
                    </a:cubicBezTo>
                    <a:cubicBezTo>
                      <a:pt x="62" y="212"/>
                      <a:pt x="63" y="204"/>
                      <a:pt x="69" y="208"/>
                    </a:cubicBezTo>
                    <a:cubicBezTo>
                      <a:pt x="72" y="221"/>
                      <a:pt x="55" y="228"/>
                      <a:pt x="65" y="238"/>
                    </a:cubicBezTo>
                    <a:cubicBezTo>
                      <a:pt x="70" y="243"/>
                      <a:pt x="86" y="248"/>
                      <a:pt x="95" y="243"/>
                    </a:cubicBezTo>
                    <a:cubicBezTo>
                      <a:pt x="99" y="240"/>
                      <a:pt x="101" y="235"/>
                      <a:pt x="105" y="236"/>
                    </a:cubicBezTo>
                    <a:cubicBezTo>
                      <a:pt x="108" y="237"/>
                      <a:pt x="107" y="240"/>
                      <a:pt x="108" y="243"/>
                    </a:cubicBezTo>
                    <a:cubicBezTo>
                      <a:pt x="111" y="251"/>
                      <a:pt x="129" y="253"/>
                      <a:pt x="134" y="245"/>
                    </a:cubicBezTo>
                    <a:cubicBezTo>
                      <a:pt x="131" y="242"/>
                      <a:pt x="132" y="230"/>
                      <a:pt x="140" y="232"/>
                    </a:cubicBezTo>
                    <a:cubicBezTo>
                      <a:pt x="142" y="233"/>
                      <a:pt x="142" y="237"/>
                      <a:pt x="143" y="239"/>
                    </a:cubicBezTo>
                    <a:cubicBezTo>
                      <a:pt x="144" y="241"/>
                      <a:pt x="154" y="251"/>
                      <a:pt x="155" y="252"/>
                    </a:cubicBezTo>
                    <a:cubicBezTo>
                      <a:pt x="165" y="257"/>
                      <a:pt x="196" y="251"/>
                      <a:pt x="197" y="245"/>
                    </a:cubicBezTo>
                    <a:cubicBezTo>
                      <a:pt x="198" y="239"/>
                      <a:pt x="187" y="230"/>
                      <a:pt x="200" y="228"/>
                    </a:cubicBezTo>
                    <a:cubicBezTo>
                      <a:pt x="204" y="232"/>
                      <a:pt x="204" y="238"/>
                      <a:pt x="211" y="239"/>
                    </a:cubicBezTo>
                    <a:cubicBezTo>
                      <a:pt x="217" y="241"/>
                      <a:pt x="226" y="235"/>
                      <a:pt x="227" y="230"/>
                    </a:cubicBezTo>
                    <a:cubicBezTo>
                      <a:pt x="228" y="223"/>
                      <a:pt x="220" y="214"/>
                      <a:pt x="232" y="213"/>
                    </a:cubicBezTo>
                    <a:cubicBezTo>
                      <a:pt x="237" y="217"/>
                      <a:pt x="235" y="222"/>
                      <a:pt x="238" y="226"/>
                    </a:cubicBezTo>
                    <a:cubicBezTo>
                      <a:pt x="244" y="234"/>
                      <a:pt x="262" y="238"/>
                      <a:pt x="273" y="236"/>
                    </a:cubicBezTo>
                    <a:cubicBezTo>
                      <a:pt x="286" y="234"/>
                      <a:pt x="298" y="217"/>
                      <a:pt x="298" y="207"/>
                    </a:cubicBezTo>
                    <a:cubicBezTo>
                      <a:pt x="297" y="202"/>
                      <a:pt x="292" y="199"/>
                      <a:pt x="290" y="194"/>
                    </a:cubicBezTo>
                    <a:cubicBezTo>
                      <a:pt x="291" y="190"/>
                      <a:pt x="294" y="188"/>
                      <a:pt x="297" y="188"/>
                    </a:cubicBezTo>
                    <a:cubicBezTo>
                      <a:pt x="300" y="188"/>
                      <a:pt x="303" y="195"/>
                      <a:pt x="305" y="196"/>
                    </a:cubicBezTo>
                    <a:cubicBezTo>
                      <a:pt x="328" y="208"/>
                      <a:pt x="347" y="180"/>
                      <a:pt x="330" y="162"/>
                    </a:cubicBezTo>
                    <a:cubicBezTo>
                      <a:pt x="323" y="162"/>
                      <a:pt x="320" y="155"/>
                      <a:pt x="326" y="151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3B1600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2" name="webcam-tool-black-circular-shape_40070">
                <a:extLst>
                  <a:ext uri="{FF2B5EF4-FFF2-40B4-BE49-F238E27FC236}">
                    <a16:creationId xmlns:a16="http://schemas.microsoft.com/office/drawing/2014/main" id="{D2510744-5799-3F4B-A401-959C2FDCA7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60271" y="3733145"/>
                <a:ext cx="456253" cy="490186"/>
              </a:xfrm>
              <a:custGeom>
                <a:avLst/>
                <a:gdLst>
                  <a:gd name="connsiteX0" fmla="*/ 66229 w 537912"/>
                  <a:gd name="connsiteY0" fmla="*/ 412762 h 577917"/>
                  <a:gd name="connsiteX1" fmla="*/ 268148 w 537912"/>
                  <a:gd name="connsiteY1" fmla="*/ 504634 h 577917"/>
                  <a:gd name="connsiteX2" fmla="*/ 471683 w 537912"/>
                  <a:gd name="connsiteY2" fmla="*/ 412762 h 577917"/>
                  <a:gd name="connsiteX3" fmla="*/ 537912 w 537912"/>
                  <a:gd name="connsiteY3" fmla="*/ 523975 h 577917"/>
                  <a:gd name="connsiteX4" fmla="*/ 268148 w 537912"/>
                  <a:gd name="connsiteY4" fmla="*/ 561046 h 577917"/>
                  <a:gd name="connsiteX5" fmla="*/ 0 w 537912"/>
                  <a:gd name="connsiteY5" fmla="*/ 523975 h 577917"/>
                  <a:gd name="connsiteX6" fmla="*/ 66229 w 537912"/>
                  <a:gd name="connsiteY6" fmla="*/ 412762 h 577917"/>
                  <a:gd name="connsiteX7" fmla="*/ 290631 w 537912"/>
                  <a:gd name="connsiteY7" fmla="*/ 193570 h 577917"/>
                  <a:gd name="connsiteX8" fmla="*/ 268019 w 537912"/>
                  <a:gd name="connsiteY8" fmla="*/ 214536 h 577917"/>
                  <a:gd name="connsiteX9" fmla="*/ 290631 w 537912"/>
                  <a:gd name="connsiteY9" fmla="*/ 237115 h 577917"/>
                  <a:gd name="connsiteX10" fmla="*/ 311629 w 537912"/>
                  <a:gd name="connsiteY10" fmla="*/ 214536 h 577917"/>
                  <a:gd name="connsiteX11" fmla="*/ 290631 w 537912"/>
                  <a:gd name="connsiteY11" fmla="*/ 193570 h 577917"/>
                  <a:gd name="connsiteX12" fmla="*/ 268019 w 537912"/>
                  <a:gd name="connsiteY12" fmla="*/ 150025 h 577917"/>
                  <a:gd name="connsiteX13" fmla="*/ 355239 w 537912"/>
                  <a:gd name="connsiteY13" fmla="*/ 237115 h 577917"/>
                  <a:gd name="connsiteX14" fmla="*/ 268019 w 537912"/>
                  <a:gd name="connsiteY14" fmla="*/ 322592 h 577917"/>
                  <a:gd name="connsiteX15" fmla="*/ 182413 w 537912"/>
                  <a:gd name="connsiteY15" fmla="*/ 237115 h 577917"/>
                  <a:gd name="connsiteX16" fmla="*/ 268019 w 537912"/>
                  <a:gd name="connsiteY16" fmla="*/ 150025 h 577917"/>
                  <a:gd name="connsiteX17" fmla="*/ 268149 w 537912"/>
                  <a:gd name="connsiteY17" fmla="*/ 117686 h 577917"/>
                  <a:gd name="connsiteX18" fmla="*/ 150269 w 537912"/>
                  <a:gd name="connsiteY18" fmla="*/ 236985 h 577917"/>
                  <a:gd name="connsiteX19" fmla="*/ 268149 w 537912"/>
                  <a:gd name="connsiteY19" fmla="*/ 354671 h 577917"/>
                  <a:gd name="connsiteX20" fmla="*/ 387644 w 537912"/>
                  <a:gd name="connsiteY20" fmla="*/ 236985 h 577917"/>
                  <a:gd name="connsiteX21" fmla="*/ 268149 w 537912"/>
                  <a:gd name="connsiteY21" fmla="*/ 117686 h 577917"/>
                  <a:gd name="connsiteX22" fmla="*/ 268149 w 537912"/>
                  <a:gd name="connsiteY22" fmla="*/ 0 h 577917"/>
                  <a:gd name="connsiteX23" fmla="*/ 505524 w 537912"/>
                  <a:gd name="connsiteY23" fmla="*/ 236985 h 577917"/>
                  <a:gd name="connsiteX24" fmla="*/ 268149 w 537912"/>
                  <a:gd name="connsiteY24" fmla="*/ 472357 h 577917"/>
                  <a:gd name="connsiteX25" fmla="*/ 32389 w 537912"/>
                  <a:gd name="connsiteY25" fmla="*/ 236985 h 577917"/>
                  <a:gd name="connsiteX26" fmla="*/ 268149 w 537912"/>
                  <a:gd name="connsiteY26" fmla="*/ 0 h 57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37912" h="577917">
                    <a:moveTo>
                      <a:pt x="66229" y="412762"/>
                    </a:moveTo>
                    <a:cubicBezTo>
                      <a:pt x="114690" y="469175"/>
                      <a:pt x="187381" y="504634"/>
                      <a:pt x="268148" y="504634"/>
                    </a:cubicBezTo>
                    <a:cubicBezTo>
                      <a:pt x="348916" y="504634"/>
                      <a:pt x="421607" y="469175"/>
                      <a:pt x="471683" y="412762"/>
                    </a:cubicBezTo>
                    <a:cubicBezTo>
                      <a:pt x="512067" y="443386"/>
                      <a:pt x="537912" y="482069"/>
                      <a:pt x="537912" y="523975"/>
                    </a:cubicBezTo>
                    <a:cubicBezTo>
                      <a:pt x="537912" y="617459"/>
                      <a:pt x="416761" y="561046"/>
                      <a:pt x="268148" y="561046"/>
                    </a:cubicBezTo>
                    <a:cubicBezTo>
                      <a:pt x="119536" y="561046"/>
                      <a:pt x="0" y="617459"/>
                      <a:pt x="0" y="523975"/>
                    </a:cubicBezTo>
                    <a:cubicBezTo>
                      <a:pt x="0" y="482069"/>
                      <a:pt x="24230" y="443386"/>
                      <a:pt x="66229" y="412762"/>
                    </a:cubicBezTo>
                    <a:close/>
                    <a:moveTo>
                      <a:pt x="290631" y="193570"/>
                    </a:moveTo>
                    <a:cubicBezTo>
                      <a:pt x="277710" y="193570"/>
                      <a:pt x="268019" y="203247"/>
                      <a:pt x="268019" y="214536"/>
                    </a:cubicBezTo>
                    <a:cubicBezTo>
                      <a:pt x="268019" y="227438"/>
                      <a:pt x="277710" y="237115"/>
                      <a:pt x="290631" y="237115"/>
                    </a:cubicBezTo>
                    <a:cubicBezTo>
                      <a:pt x="301938" y="237115"/>
                      <a:pt x="311629" y="227438"/>
                      <a:pt x="311629" y="214536"/>
                    </a:cubicBezTo>
                    <a:cubicBezTo>
                      <a:pt x="311629" y="203247"/>
                      <a:pt x="301938" y="193570"/>
                      <a:pt x="290631" y="193570"/>
                    </a:cubicBezTo>
                    <a:close/>
                    <a:moveTo>
                      <a:pt x="268019" y="150025"/>
                    </a:moveTo>
                    <a:cubicBezTo>
                      <a:pt x="316474" y="150025"/>
                      <a:pt x="355239" y="188732"/>
                      <a:pt x="355239" y="237115"/>
                    </a:cubicBezTo>
                    <a:cubicBezTo>
                      <a:pt x="355239" y="283885"/>
                      <a:pt x="316474" y="322592"/>
                      <a:pt x="268019" y="322592"/>
                    </a:cubicBezTo>
                    <a:cubicBezTo>
                      <a:pt x="221178" y="322592"/>
                      <a:pt x="182413" y="283885"/>
                      <a:pt x="182413" y="237115"/>
                    </a:cubicBezTo>
                    <a:cubicBezTo>
                      <a:pt x="182413" y="188732"/>
                      <a:pt x="221178" y="150025"/>
                      <a:pt x="268019" y="150025"/>
                    </a:cubicBezTo>
                    <a:close/>
                    <a:moveTo>
                      <a:pt x="268149" y="117686"/>
                    </a:moveTo>
                    <a:cubicBezTo>
                      <a:pt x="203557" y="117686"/>
                      <a:pt x="150269" y="170887"/>
                      <a:pt x="150269" y="236985"/>
                    </a:cubicBezTo>
                    <a:cubicBezTo>
                      <a:pt x="150269" y="301470"/>
                      <a:pt x="203557" y="354671"/>
                      <a:pt x="268149" y="354671"/>
                    </a:cubicBezTo>
                    <a:cubicBezTo>
                      <a:pt x="334356" y="354671"/>
                      <a:pt x="387644" y="301470"/>
                      <a:pt x="387644" y="236985"/>
                    </a:cubicBezTo>
                    <a:cubicBezTo>
                      <a:pt x="387644" y="170887"/>
                      <a:pt x="334356" y="117686"/>
                      <a:pt x="268149" y="117686"/>
                    </a:cubicBezTo>
                    <a:close/>
                    <a:moveTo>
                      <a:pt x="268149" y="0"/>
                    </a:moveTo>
                    <a:cubicBezTo>
                      <a:pt x="398948" y="0"/>
                      <a:pt x="505524" y="106401"/>
                      <a:pt x="505524" y="236985"/>
                    </a:cubicBezTo>
                    <a:cubicBezTo>
                      <a:pt x="505524" y="367568"/>
                      <a:pt x="398948" y="472357"/>
                      <a:pt x="268149" y="472357"/>
                    </a:cubicBezTo>
                    <a:cubicBezTo>
                      <a:pt x="137351" y="472357"/>
                      <a:pt x="32389" y="367568"/>
                      <a:pt x="32389" y="236985"/>
                    </a:cubicBezTo>
                    <a:cubicBezTo>
                      <a:pt x="32389" y="106401"/>
                      <a:pt x="137351" y="0"/>
                      <a:pt x="268149" y="0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</p:sp>
        </p:grpSp>
        <p:sp>
          <p:nvSpPr>
            <p:cNvPr id="50" name="Rectangle 49"/>
            <p:cNvSpPr/>
            <p:nvPr/>
          </p:nvSpPr>
          <p:spPr>
            <a:xfrm>
              <a:off x="6490718" y="1123950"/>
              <a:ext cx="537921" cy="499721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B1600"/>
                </a:solidFill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 flipH="1">
            <a:off x="5380299" y="5287973"/>
            <a:ext cx="258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B16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la </a:t>
            </a:r>
            <a:r>
              <a:rPr lang="en-US" sz="3600" b="1" dirty="0" err="1">
                <a:solidFill>
                  <a:srgbClr val="3B16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lớn</a:t>
            </a:r>
            <a:endParaRPr lang="en-US" sz="3600" b="1" dirty="0">
              <a:solidFill>
                <a:srgbClr val="3B16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 rot="21087892">
            <a:off x="8289831" y="4667665"/>
            <a:ext cx="2904936" cy="1880774"/>
            <a:chOff x="5523722" y="703567"/>
            <a:chExt cx="2377883" cy="1840208"/>
          </a:xfrm>
        </p:grpSpPr>
        <p:grpSp>
          <p:nvGrpSpPr>
            <p:cNvPr id="55" name="组合 16">
              <a:extLst>
                <a:ext uri="{FF2B5EF4-FFF2-40B4-BE49-F238E27FC236}">
                  <a16:creationId xmlns:a16="http://schemas.microsoft.com/office/drawing/2014/main" id="{E9CB6495-F3F8-D944-8849-C3B18769E659}"/>
                </a:ext>
              </a:extLst>
            </p:cNvPr>
            <p:cNvGrpSpPr/>
            <p:nvPr/>
          </p:nvGrpSpPr>
          <p:grpSpPr>
            <a:xfrm>
              <a:off x="5523722" y="703567"/>
              <a:ext cx="2377883" cy="1840208"/>
              <a:chOff x="4893275" y="3317776"/>
              <a:chExt cx="2377883" cy="1840208"/>
            </a:xfrm>
          </p:grpSpPr>
          <p:sp>
            <p:nvSpPr>
              <p:cNvPr id="57" name="Freeform 24">
                <a:extLst>
                  <a:ext uri="{FF2B5EF4-FFF2-40B4-BE49-F238E27FC236}">
                    <a16:creationId xmlns:a16="http://schemas.microsoft.com/office/drawing/2014/main" id="{6C3F3449-04D9-B940-AE7E-2B1AE7268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873310">
                <a:off x="4893275" y="3317776"/>
                <a:ext cx="2377883" cy="1840208"/>
              </a:xfrm>
              <a:custGeom>
                <a:avLst/>
                <a:gdLst>
                  <a:gd name="T0" fmla="*/ 323 w 350"/>
                  <a:gd name="T1" fmla="*/ 206 h 270"/>
                  <a:gd name="T2" fmla="*/ 270 w 350"/>
                  <a:gd name="T3" fmla="*/ 245 h 270"/>
                  <a:gd name="T4" fmla="*/ 204 w 350"/>
                  <a:gd name="T5" fmla="*/ 248 h 270"/>
                  <a:gd name="T6" fmla="*/ 131 w 350"/>
                  <a:gd name="T7" fmla="*/ 259 h 270"/>
                  <a:gd name="T8" fmla="*/ 52 w 350"/>
                  <a:gd name="T9" fmla="*/ 223 h 270"/>
                  <a:gd name="T10" fmla="*/ 6 w 350"/>
                  <a:gd name="T11" fmla="*/ 134 h 270"/>
                  <a:gd name="T12" fmla="*/ 52 w 350"/>
                  <a:gd name="T13" fmla="*/ 97 h 270"/>
                  <a:gd name="T14" fmla="*/ 101 w 350"/>
                  <a:gd name="T15" fmla="*/ 47 h 270"/>
                  <a:gd name="T16" fmla="*/ 173 w 350"/>
                  <a:gd name="T17" fmla="*/ 11 h 270"/>
                  <a:gd name="T18" fmla="*/ 256 w 350"/>
                  <a:gd name="T19" fmla="*/ 28 h 270"/>
                  <a:gd name="T20" fmla="*/ 289 w 350"/>
                  <a:gd name="T21" fmla="*/ 58 h 270"/>
                  <a:gd name="T22" fmla="*/ 337 w 350"/>
                  <a:gd name="T23" fmla="*/ 119 h 270"/>
                  <a:gd name="T24" fmla="*/ 337 w 350"/>
                  <a:gd name="T25" fmla="*/ 155 h 270"/>
                  <a:gd name="T26" fmla="*/ 337 w 350"/>
                  <a:gd name="T27" fmla="*/ 132 h 270"/>
                  <a:gd name="T28" fmla="*/ 333 w 350"/>
                  <a:gd name="T29" fmla="*/ 114 h 270"/>
                  <a:gd name="T30" fmla="*/ 304 w 350"/>
                  <a:gd name="T31" fmla="*/ 69 h 270"/>
                  <a:gd name="T32" fmla="*/ 280 w 350"/>
                  <a:gd name="T33" fmla="*/ 74 h 270"/>
                  <a:gd name="T34" fmla="*/ 256 w 350"/>
                  <a:gd name="T35" fmla="*/ 36 h 270"/>
                  <a:gd name="T36" fmla="*/ 225 w 350"/>
                  <a:gd name="T37" fmla="*/ 55 h 270"/>
                  <a:gd name="T38" fmla="*/ 208 w 350"/>
                  <a:gd name="T39" fmla="*/ 17 h 270"/>
                  <a:gd name="T40" fmla="*/ 148 w 350"/>
                  <a:gd name="T41" fmla="*/ 36 h 270"/>
                  <a:gd name="T42" fmla="*/ 128 w 350"/>
                  <a:gd name="T43" fmla="*/ 38 h 270"/>
                  <a:gd name="T44" fmla="*/ 103 w 350"/>
                  <a:gd name="T45" fmla="*/ 63 h 270"/>
                  <a:gd name="T46" fmla="*/ 56 w 350"/>
                  <a:gd name="T47" fmla="*/ 89 h 270"/>
                  <a:gd name="T48" fmla="*/ 56 w 350"/>
                  <a:gd name="T49" fmla="*/ 104 h 270"/>
                  <a:gd name="T50" fmla="*/ 53 w 350"/>
                  <a:gd name="T51" fmla="*/ 124 h 270"/>
                  <a:gd name="T52" fmla="*/ 39 w 350"/>
                  <a:gd name="T53" fmla="*/ 126 h 270"/>
                  <a:gd name="T54" fmla="*/ 43 w 350"/>
                  <a:gd name="T55" fmla="*/ 177 h 270"/>
                  <a:gd name="T56" fmla="*/ 28 w 350"/>
                  <a:gd name="T57" fmla="*/ 198 h 270"/>
                  <a:gd name="T58" fmla="*/ 69 w 350"/>
                  <a:gd name="T59" fmla="*/ 208 h 270"/>
                  <a:gd name="T60" fmla="*/ 95 w 350"/>
                  <a:gd name="T61" fmla="*/ 243 h 270"/>
                  <a:gd name="T62" fmla="*/ 108 w 350"/>
                  <a:gd name="T63" fmla="*/ 243 h 270"/>
                  <a:gd name="T64" fmla="*/ 140 w 350"/>
                  <a:gd name="T65" fmla="*/ 232 h 270"/>
                  <a:gd name="T66" fmla="*/ 155 w 350"/>
                  <a:gd name="T67" fmla="*/ 252 h 270"/>
                  <a:gd name="T68" fmla="*/ 200 w 350"/>
                  <a:gd name="T69" fmla="*/ 228 h 270"/>
                  <a:gd name="T70" fmla="*/ 227 w 350"/>
                  <a:gd name="T71" fmla="*/ 230 h 270"/>
                  <a:gd name="T72" fmla="*/ 238 w 350"/>
                  <a:gd name="T73" fmla="*/ 226 h 270"/>
                  <a:gd name="T74" fmla="*/ 298 w 350"/>
                  <a:gd name="T75" fmla="*/ 207 h 270"/>
                  <a:gd name="T76" fmla="*/ 297 w 350"/>
                  <a:gd name="T77" fmla="*/ 188 h 270"/>
                  <a:gd name="T78" fmla="*/ 330 w 350"/>
                  <a:gd name="T7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0" h="270">
                    <a:moveTo>
                      <a:pt x="337" y="155"/>
                    </a:moveTo>
                    <a:cubicBezTo>
                      <a:pt x="350" y="170"/>
                      <a:pt x="343" y="203"/>
                      <a:pt x="323" y="206"/>
                    </a:cubicBezTo>
                    <a:cubicBezTo>
                      <a:pt x="318" y="207"/>
                      <a:pt x="312" y="206"/>
                      <a:pt x="306" y="206"/>
                    </a:cubicBezTo>
                    <a:cubicBezTo>
                      <a:pt x="301" y="223"/>
                      <a:pt x="289" y="243"/>
                      <a:pt x="270" y="245"/>
                    </a:cubicBezTo>
                    <a:cubicBezTo>
                      <a:pt x="257" y="247"/>
                      <a:pt x="245" y="242"/>
                      <a:pt x="234" y="235"/>
                    </a:cubicBezTo>
                    <a:cubicBezTo>
                      <a:pt x="227" y="242"/>
                      <a:pt x="218" y="251"/>
                      <a:pt x="204" y="248"/>
                    </a:cubicBezTo>
                    <a:cubicBezTo>
                      <a:pt x="195" y="263"/>
                      <a:pt x="150" y="270"/>
                      <a:pt x="141" y="250"/>
                    </a:cubicBezTo>
                    <a:cubicBezTo>
                      <a:pt x="137" y="252"/>
                      <a:pt x="136" y="256"/>
                      <a:pt x="131" y="259"/>
                    </a:cubicBezTo>
                    <a:cubicBezTo>
                      <a:pt x="121" y="263"/>
                      <a:pt x="107" y="258"/>
                      <a:pt x="102" y="252"/>
                    </a:cubicBezTo>
                    <a:cubicBezTo>
                      <a:pt x="79" y="260"/>
                      <a:pt x="48" y="251"/>
                      <a:pt x="52" y="223"/>
                    </a:cubicBezTo>
                    <a:cubicBezTo>
                      <a:pt x="34" y="222"/>
                      <a:pt x="9" y="207"/>
                      <a:pt x="25" y="187"/>
                    </a:cubicBezTo>
                    <a:cubicBezTo>
                      <a:pt x="9" y="179"/>
                      <a:pt x="0" y="159"/>
                      <a:pt x="6" y="134"/>
                    </a:cubicBezTo>
                    <a:cubicBezTo>
                      <a:pt x="9" y="122"/>
                      <a:pt x="20" y="114"/>
                      <a:pt x="37" y="117"/>
                    </a:cubicBezTo>
                    <a:cubicBezTo>
                      <a:pt x="39" y="108"/>
                      <a:pt x="45" y="101"/>
                      <a:pt x="52" y="97"/>
                    </a:cubicBezTo>
                    <a:cubicBezTo>
                      <a:pt x="39" y="79"/>
                      <a:pt x="55" y="41"/>
                      <a:pt x="75" y="35"/>
                    </a:cubicBezTo>
                    <a:cubicBezTo>
                      <a:pt x="88" y="31"/>
                      <a:pt x="95" y="40"/>
                      <a:pt x="101" y="47"/>
                    </a:cubicBezTo>
                    <a:cubicBezTo>
                      <a:pt x="107" y="38"/>
                      <a:pt x="134" y="17"/>
                      <a:pt x="139" y="38"/>
                    </a:cubicBezTo>
                    <a:cubicBezTo>
                      <a:pt x="145" y="27"/>
                      <a:pt x="160" y="17"/>
                      <a:pt x="173" y="11"/>
                    </a:cubicBezTo>
                    <a:cubicBezTo>
                      <a:pt x="198" y="0"/>
                      <a:pt x="226" y="8"/>
                      <a:pt x="229" y="38"/>
                    </a:cubicBezTo>
                    <a:cubicBezTo>
                      <a:pt x="237" y="32"/>
                      <a:pt x="245" y="27"/>
                      <a:pt x="256" y="28"/>
                    </a:cubicBezTo>
                    <a:cubicBezTo>
                      <a:pt x="272" y="28"/>
                      <a:pt x="282" y="42"/>
                      <a:pt x="289" y="51"/>
                    </a:cubicBezTo>
                    <a:cubicBezTo>
                      <a:pt x="289" y="53"/>
                      <a:pt x="289" y="56"/>
                      <a:pt x="289" y="58"/>
                    </a:cubicBezTo>
                    <a:cubicBezTo>
                      <a:pt x="303" y="58"/>
                      <a:pt x="316" y="66"/>
                      <a:pt x="326" y="77"/>
                    </a:cubicBezTo>
                    <a:cubicBezTo>
                      <a:pt x="335" y="89"/>
                      <a:pt x="345" y="104"/>
                      <a:pt x="337" y="119"/>
                    </a:cubicBezTo>
                    <a:cubicBezTo>
                      <a:pt x="338" y="124"/>
                      <a:pt x="342" y="124"/>
                      <a:pt x="344" y="128"/>
                    </a:cubicBezTo>
                    <a:cubicBezTo>
                      <a:pt x="349" y="137"/>
                      <a:pt x="343" y="149"/>
                      <a:pt x="337" y="155"/>
                    </a:cubicBezTo>
                    <a:close/>
                    <a:moveTo>
                      <a:pt x="326" y="151"/>
                    </a:moveTo>
                    <a:cubicBezTo>
                      <a:pt x="334" y="151"/>
                      <a:pt x="343" y="141"/>
                      <a:pt x="337" y="132"/>
                    </a:cubicBezTo>
                    <a:cubicBezTo>
                      <a:pt x="334" y="128"/>
                      <a:pt x="325" y="128"/>
                      <a:pt x="324" y="124"/>
                    </a:cubicBezTo>
                    <a:cubicBezTo>
                      <a:pt x="324" y="120"/>
                      <a:pt x="332" y="117"/>
                      <a:pt x="333" y="114"/>
                    </a:cubicBezTo>
                    <a:cubicBezTo>
                      <a:pt x="337" y="106"/>
                      <a:pt x="329" y="95"/>
                      <a:pt x="323" y="88"/>
                    </a:cubicBezTo>
                    <a:cubicBezTo>
                      <a:pt x="317" y="79"/>
                      <a:pt x="311" y="72"/>
                      <a:pt x="304" y="69"/>
                    </a:cubicBezTo>
                    <a:cubicBezTo>
                      <a:pt x="301" y="68"/>
                      <a:pt x="294" y="66"/>
                      <a:pt x="290" y="67"/>
                    </a:cubicBezTo>
                    <a:cubicBezTo>
                      <a:pt x="285" y="68"/>
                      <a:pt x="285" y="73"/>
                      <a:pt x="280" y="74"/>
                    </a:cubicBezTo>
                    <a:cubicBezTo>
                      <a:pt x="273" y="69"/>
                      <a:pt x="282" y="64"/>
                      <a:pt x="282" y="57"/>
                    </a:cubicBezTo>
                    <a:cubicBezTo>
                      <a:pt x="282" y="49"/>
                      <a:pt x="267" y="37"/>
                      <a:pt x="256" y="36"/>
                    </a:cubicBezTo>
                    <a:cubicBezTo>
                      <a:pt x="245" y="35"/>
                      <a:pt x="237" y="40"/>
                      <a:pt x="231" y="46"/>
                    </a:cubicBezTo>
                    <a:cubicBezTo>
                      <a:pt x="230" y="50"/>
                      <a:pt x="229" y="56"/>
                      <a:pt x="225" y="55"/>
                    </a:cubicBezTo>
                    <a:cubicBezTo>
                      <a:pt x="219" y="54"/>
                      <a:pt x="223" y="45"/>
                      <a:pt x="223" y="43"/>
                    </a:cubicBezTo>
                    <a:cubicBezTo>
                      <a:pt x="224" y="31"/>
                      <a:pt x="215" y="20"/>
                      <a:pt x="208" y="17"/>
                    </a:cubicBezTo>
                    <a:cubicBezTo>
                      <a:pt x="204" y="14"/>
                      <a:pt x="197" y="14"/>
                      <a:pt x="190" y="14"/>
                    </a:cubicBezTo>
                    <a:cubicBezTo>
                      <a:pt x="176" y="15"/>
                      <a:pt x="152" y="31"/>
                      <a:pt x="148" y="36"/>
                    </a:cubicBezTo>
                    <a:cubicBezTo>
                      <a:pt x="143" y="41"/>
                      <a:pt x="146" y="50"/>
                      <a:pt x="140" y="55"/>
                    </a:cubicBezTo>
                    <a:cubicBezTo>
                      <a:pt x="133" y="51"/>
                      <a:pt x="136" y="39"/>
                      <a:pt x="128" y="38"/>
                    </a:cubicBezTo>
                    <a:cubicBezTo>
                      <a:pt x="122" y="36"/>
                      <a:pt x="109" y="45"/>
                      <a:pt x="108" y="49"/>
                    </a:cubicBezTo>
                    <a:cubicBezTo>
                      <a:pt x="106" y="54"/>
                      <a:pt x="110" y="61"/>
                      <a:pt x="103" y="63"/>
                    </a:cubicBezTo>
                    <a:cubicBezTo>
                      <a:pt x="94" y="55"/>
                      <a:pt x="94" y="43"/>
                      <a:pt x="82" y="42"/>
                    </a:cubicBezTo>
                    <a:cubicBezTo>
                      <a:pt x="62" y="40"/>
                      <a:pt x="48" y="73"/>
                      <a:pt x="56" y="89"/>
                    </a:cubicBezTo>
                    <a:cubicBezTo>
                      <a:pt x="60" y="96"/>
                      <a:pt x="69" y="98"/>
                      <a:pt x="68" y="104"/>
                    </a:cubicBezTo>
                    <a:cubicBezTo>
                      <a:pt x="68" y="112"/>
                      <a:pt x="59" y="106"/>
                      <a:pt x="56" y="104"/>
                    </a:cubicBezTo>
                    <a:cubicBezTo>
                      <a:pt x="51" y="109"/>
                      <a:pt x="43" y="109"/>
                      <a:pt x="45" y="117"/>
                    </a:cubicBezTo>
                    <a:cubicBezTo>
                      <a:pt x="46" y="120"/>
                      <a:pt x="51" y="120"/>
                      <a:pt x="53" y="124"/>
                    </a:cubicBezTo>
                    <a:cubicBezTo>
                      <a:pt x="54" y="127"/>
                      <a:pt x="54" y="131"/>
                      <a:pt x="51" y="132"/>
                    </a:cubicBezTo>
                    <a:cubicBezTo>
                      <a:pt x="46" y="133"/>
                      <a:pt x="42" y="127"/>
                      <a:pt x="39" y="126"/>
                    </a:cubicBezTo>
                    <a:cubicBezTo>
                      <a:pt x="30" y="122"/>
                      <a:pt x="23" y="126"/>
                      <a:pt x="16" y="129"/>
                    </a:cubicBezTo>
                    <a:cubicBezTo>
                      <a:pt x="3" y="149"/>
                      <a:pt x="15" y="185"/>
                      <a:pt x="43" y="177"/>
                    </a:cubicBezTo>
                    <a:cubicBezTo>
                      <a:pt x="45" y="179"/>
                      <a:pt x="46" y="181"/>
                      <a:pt x="45" y="185"/>
                    </a:cubicBezTo>
                    <a:cubicBezTo>
                      <a:pt x="40" y="190"/>
                      <a:pt x="27" y="189"/>
                      <a:pt x="28" y="198"/>
                    </a:cubicBezTo>
                    <a:cubicBezTo>
                      <a:pt x="28" y="205"/>
                      <a:pt x="46" y="216"/>
                      <a:pt x="57" y="213"/>
                    </a:cubicBezTo>
                    <a:cubicBezTo>
                      <a:pt x="62" y="212"/>
                      <a:pt x="63" y="204"/>
                      <a:pt x="69" y="208"/>
                    </a:cubicBezTo>
                    <a:cubicBezTo>
                      <a:pt x="72" y="221"/>
                      <a:pt x="55" y="228"/>
                      <a:pt x="65" y="238"/>
                    </a:cubicBezTo>
                    <a:cubicBezTo>
                      <a:pt x="70" y="243"/>
                      <a:pt x="86" y="248"/>
                      <a:pt x="95" y="243"/>
                    </a:cubicBezTo>
                    <a:cubicBezTo>
                      <a:pt x="99" y="240"/>
                      <a:pt x="101" y="235"/>
                      <a:pt x="105" y="236"/>
                    </a:cubicBezTo>
                    <a:cubicBezTo>
                      <a:pt x="108" y="237"/>
                      <a:pt x="107" y="240"/>
                      <a:pt x="108" y="243"/>
                    </a:cubicBezTo>
                    <a:cubicBezTo>
                      <a:pt x="111" y="251"/>
                      <a:pt x="129" y="253"/>
                      <a:pt x="134" y="245"/>
                    </a:cubicBezTo>
                    <a:cubicBezTo>
                      <a:pt x="131" y="242"/>
                      <a:pt x="132" y="230"/>
                      <a:pt x="140" y="232"/>
                    </a:cubicBezTo>
                    <a:cubicBezTo>
                      <a:pt x="142" y="233"/>
                      <a:pt x="142" y="237"/>
                      <a:pt x="143" y="239"/>
                    </a:cubicBezTo>
                    <a:cubicBezTo>
                      <a:pt x="144" y="241"/>
                      <a:pt x="154" y="251"/>
                      <a:pt x="155" y="252"/>
                    </a:cubicBezTo>
                    <a:cubicBezTo>
                      <a:pt x="165" y="257"/>
                      <a:pt x="196" y="251"/>
                      <a:pt x="197" y="245"/>
                    </a:cubicBezTo>
                    <a:cubicBezTo>
                      <a:pt x="198" y="239"/>
                      <a:pt x="187" y="230"/>
                      <a:pt x="200" y="228"/>
                    </a:cubicBezTo>
                    <a:cubicBezTo>
                      <a:pt x="204" y="232"/>
                      <a:pt x="204" y="238"/>
                      <a:pt x="211" y="239"/>
                    </a:cubicBezTo>
                    <a:cubicBezTo>
                      <a:pt x="217" y="241"/>
                      <a:pt x="226" y="235"/>
                      <a:pt x="227" y="230"/>
                    </a:cubicBezTo>
                    <a:cubicBezTo>
                      <a:pt x="228" y="223"/>
                      <a:pt x="220" y="214"/>
                      <a:pt x="232" y="213"/>
                    </a:cubicBezTo>
                    <a:cubicBezTo>
                      <a:pt x="237" y="217"/>
                      <a:pt x="235" y="222"/>
                      <a:pt x="238" y="226"/>
                    </a:cubicBezTo>
                    <a:cubicBezTo>
                      <a:pt x="244" y="234"/>
                      <a:pt x="262" y="238"/>
                      <a:pt x="273" y="236"/>
                    </a:cubicBezTo>
                    <a:cubicBezTo>
                      <a:pt x="286" y="234"/>
                      <a:pt x="298" y="217"/>
                      <a:pt x="298" y="207"/>
                    </a:cubicBezTo>
                    <a:cubicBezTo>
                      <a:pt x="297" y="202"/>
                      <a:pt x="292" y="199"/>
                      <a:pt x="290" y="194"/>
                    </a:cubicBezTo>
                    <a:cubicBezTo>
                      <a:pt x="291" y="190"/>
                      <a:pt x="294" y="188"/>
                      <a:pt x="297" y="188"/>
                    </a:cubicBezTo>
                    <a:cubicBezTo>
                      <a:pt x="300" y="188"/>
                      <a:pt x="303" y="195"/>
                      <a:pt x="305" y="196"/>
                    </a:cubicBezTo>
                    <a:cubicBezTo>
                      <a:pt x="328" y="208"/>
                      <a:pt x="347" y="180"/>
                      <a:pt x="330" y="162"/>
                    </a:cubicBezTo>
                    <a:cubicBezTo>
                      <a:pt x="323" y="162"/>
                      <a:pt x="320" y="155"/>
                      <a:pt x="326" y="151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3B1600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8" name="webcam-tool-black-circular-shape_40070">
                <a:extLst>
                  <a:ext uri="{FF2B5EF4-FFF2-40B4-BE49-F238E27FC236}">
                    <a16:creationId xmlns:a16="http://schemas.microsoft.com/office/drawing/2014/main" id="{D2510744-5799-3F4B-A401-959C2FDCA7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60271" y="3733145"/>
                <a:ext cx="456253" cy="490186"/>
              </a:xfrm>
              <a:custGeom>
                <a:avLst/>
                <a:gdLst>
                  <a:gd name="connsiteX0" fmla="*/ 66229 w 537912"/>
                  <a:gd name="connsiteY0" fmla="*/ 412762 h 577917"/>
                  <a:gd name="connsiteX1" fmla="*/ 268148 w 537912"/>
                  <a:gd name="connsiteY1" fmla="*/ 504634 h 577917"/>
                  <a:gd name="connsiteX2" fmla="*/ 471683 w 537912"/>
                  <a:gd name="connsiteY2" fmla="*/ 412762 h 577917"/>
                  <a:gd name="connsiteX3" fmla="*/ 537912 w 537912"/>
                  <a:gd name="connsiteY3" fmla="*/ 523975 h 577917"/>
                  <a:gd name="connsiteX4" fmla="*/ 268148 w 537912"/>
                  <a:gd name="connsiteY4" fmla="*/ 561046 h 577917"/>
                  <a:gd name="connsiteX5" fmla="*/ 0 w 537912"/>
                  <a:gd name="connsiteY5" fmla="*/ 523975 h 577917"/>
                  <a:gd name="connsiteX6" fmla="*/ 66229 w 537912"/>
                  <a:gd name="connsiteY6" fmla="*/ 412762 h 577917"/>
                  <a:gd name="connsiteX7" fmla="*/ 290631 w 537912"/>
                  <a:gd name="connsiteY7" fmla="*/ 193570 h 577917"/>
                  <a:gd name="connsiteX8" fmla="*/ 268019 w 537912"/>
                  <a:gd name="connsiteY8" fmla="*/ 214536 h 577917"/>
                  <a:gd name="connsiteX9" fmla="*/ 290631 w 537912"/>
                  <a:gd name="connsiteY9" fmla="*/ 237115 h 577917"/>
                  <a:gd name="connsiteX10" fmla="*/ 311629 w 537912"/>
                  <a:gd name="connsiteY10" fmla="*/ 214536 h 577917"/>
                  <a:gd name="connsiteX11" fmla="*/ 290631 w 537912"/>
                  <a:gd name="connsiteY11" fmla="*/ 193570 h 577917"/>
                  <a:gd name="connsiteX12" fmla="*/ 268019 w 537912"/>
                  <a:gd name="connsiteY12" fmla="*/ 150025 h 577917"/>
                  <a:gd name="connsiteX13" fmla="*/ 355239 w 537912"/>
                  <a:gd name="connsiteY13" fmla="*/ 237115 h 577917"/>
                  <a:gd name="connsiteX14" fmla="*/ 268019 w 537912"/>
                  <a:gd name="connsiteY14" fmla="*/ 322592 h 577917"/>
                  <a:gd name="connsiteX15" fmla="*/ 182413 w 537912"/>
                  <a:gd name="connsiteY15" fmla="*/ 237115 h 577917"/>
                  <a:gd name="connsiteX16" fmla="*/ 268019 w 537912"/>
                  <a:gd name="connsiteY16" fmla="*/ 150025 h 577917"/>
                  <a:gd name="connsiteX17" fmla="*/ 268149 w 537912"/>
                  <a:gd name="connsiteY17" fmla="*/ 117686 h 577917"/>
                  <a:gd name="connsiteX18" fmla="*/ 150269 w 537912"/>
                  <a:gd name="connsiteY18" fmla="*/ 236985 h 577917"/>
                  <a:gd name="connsiteX19" fmla="*/ 268149 w 537912"/>
                  <a:gd name="connsiteY19" fmla="*/ 354671 h 577917"/>
                  <a:gd name="connsiteX20" fmla="*/ 387644 w 537912"/>
                  <a:gd name="connsiteY20" fmla="*/ 236985 h 577917"/>
                  <a:gd name="connsiteX21" fmla="*/ 268149 w 537912"/>
                  <a:gd name="connsiteY21" fmla="*/ 117686 h 577917"/>
                  <a:gd name="connsiteX22" fmla="*/ 268149 w 537912"/>
                  <a:gd name="connsiteY22" fmla="*/ 0 h 577917"/>
                  <a:gd name="connsiteX23" fmla="*/ 505524 w 537912"/>
                  <a:gd name="connsiteY23" fmla="*/ 236985 h 577917"/>
                  <a:gd name="connsiteX24" fmla="*/ 268149 w 537912"/>
                  <a:gd name="connsiteY24" fmla="*/ 472357 h 577917"/>
                  <a:gd name="connsiteX25" fmla="*/ 32389 w 537912"/>
                  <a:gd name="connsiteY25" fmla="*/ 236985 h 577917"/>
                  <a:gd name="connsiteX26" fmla="*/ 268149 w 537912"/>
                  <a:gd name="connsiteY26" fmla="*/ 0 h 57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37912" h="577917">
                    <a:moveTo>
                      <a:pt x="66229" y="412762"/>
                    </a:moveTo>
                    <a:cubicBezTo>
                      <a:pt x="114690" y="469175"/>
                      <a:pt x="187381" y="504634"/>
                      <a:pt x="268148" y="504634"/>
                    </a:cubicBezTo>
                    <a:cubicBezTo>
                      <a:pt x="348916" y="504634"/>
                      <a:pt x="421607" y="469175"/>
                      <a:pt x="471683" y="412762"/>
                    </a:cubicBezTo>
                    <a:cubicBezTo>
                      <a:pt x="512067" y="443386"/>
                      <a:pt x="537912" y="482069"/>
                      <a:pt x="537912" y="523975"/>
                    </a:cubicBezTo>
                    <a:cubicBezTo>
                      <a:pt x="537912" y="617459"/>
                      <a:pt x="416761" y="561046"/>
                      <a:pt x="268148" y="561046"/>
                    </a:cubicBezTo>
                    <a:cubicBezTo>
                      <a:pt x="119536" y="561046"/>
                      <a:pt x="0" y="617459"/>
                      <a:pt x="0" y="523975"/>
                    </a:cubicBezTo>
                    <a:cubicBezTo>
                      <a:pt x="0" y="482069"/>
                      <a:pt x="24230" y="443386"/>
                      <a:pt x="66229" y="412762"/>
                    </a:cubicBezTo>
                    <a:close/>
                    <a:moveTo>
                      <a:pt x="290631" y="193570"/>
                    </a:moveTo>
                    <a:cubicBezTo>
                      <a:pt x="277710" y="193570"/>
                      <a:pt x="268019" y="203247"/>
                      <a:pt x="268019" y="214536"/>
                    </a:cubicBezTo>
                    <a:cubicBezTo>
                      <a:pt x="268019" y="227438"/>
                      <a:pt x="277710" y="237115"/>
                      <a:pt x="290631" y="237115"/>
                    </a:cubicBezTo>
                    <a:cubicBezTo>
                      <a:pt x="301938" y="237115"/>
                      <a:pt x="311629" y="227438"/>
                      <a:pt x="311629" y="214536"/>
                    </a:cubicBezTo>
                    <a:cubicBezTo>
                      <a:pt x="311629" y="203247"/>
                      <a:pt x="301938" y="193570"/>
                      <a:pt x="290631" y="193570"/>
                    </a:cubicBezTo>
                    <a:close/>
                    <a:moveTo>
                      <a:pt x="268019" y="150025"/>
                    </a:moveTo>
                    <a:cubicBezTo>
                      <a:pt x="316474" y="150025"/>
                      <a:pt x="355239" y="188732"/>
                      <a:pt x="355239" y="237115"/>
                    </a:cubicBezTo>
                    <a:cubicBezTo>
                      <a:pt x="355239" y="283885"/>
                      <a:pt x="316474" y="322592"/>
                      <a:pt x="268019" y="322592"/>
                    </a:cubicBezTo>
                    <a:cubicBezTo>
                      <a:pt x="221178" y="322592"/>
                      <a:pt x="182413" y="283885"/>
                      <a:pt x="182413" y="237115"/>
                    </a:cubicBezTo>
                    <a:cubicBezTo>
                      <a:pt x="182413" y="188732"/>
                      <a:pt x="221178" y="150025"/>
                      <a:pt x="268019" y="150025"/>
                    </a:cubicBezTo>
                    <a:close/>
                    <a:moveTo>
                      <a:pt x="268149" y="117686"/>
                    </a:moveTo>
                    <a:cubicBezTo>
                      <a:pt x="203557" y="117686"/>
                      <a:pt x="150269" y="170887"/>
                      <a:pt x="150269" y="236985"/>
                    </a:cubicBezTo>
                    <a:cubicBezTo>
                      <a:pt x="150269" y="301470"/>
                      <a:pt x="203557" y="354671"/>
                      <a:pt x="268149" y="354671"/>
                    </a:cubicBezTo>
                    <a:cubicBezTo>
                      <a:pt x="334356" y="354671"/>
                      <a:pt x="387644" y="301470"/>
                      <a:pt x="387644" y="236985"/>
                    </a:cubicBezTo>
                    <a:cubicBezTo>
                      <a:pt x="387644" y="170887"/>
                      <a:pt x="334356" y="117686"/>
                      <a:pt x="268149" y="117686"/>
                    </a:cubicBezTo>
                    <a:close/>
                    <a:moveTo>
                      <a:pt x="268149" y="0"/>
                    </a:moveTo>
                    <a:cubicBezTo>
                      <a:pt x="398948" y="0"/>
                      <a:pt x="505524" y="106401"/>
                      <a:pt x="505524" y="236985"/>
                    </a:cubicBezTo>
                    <a:cubicBezTo>
                      <a:pt x="505524" y="367568"/>
                      <a:pt x="398948" y="472357"/>
                      <a:pt x="268149" y="472357"/>
                    </a:cubicBezTo>
                    <a:cubicBezTo>
                      <a:pt x="137351" y="472357"/>
                      <a:pt x="32389" y="367568"/>
                      <a:pt x="32389" y="236985"/>
                    </a:cubicBezTo>
                    <a:cubicBezTo>
                      <a:pt x="32389" y="106401"/>
                      <a:pt x="137351" y="0"/>
                      <a:pt x="268149" y="0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</p:sp>
        </p:grpSp>
        <p:sp>
          <p:nvSpPr>
            <p:cNvPr id="56" name="Rectangle 55"/>
            <p:cNvSpPr/>
            <p:nvPr/>
          </p:nvSpPr>
          <p:spPr>
            <a:xfrm>
              <a:off x="6490718" y="1123950"/>
              <a:ext cx="537921" cy="499721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B1600"/>
                </a:solidFill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 flipH="1">
            <a:off x="8879687" y="5280623"/>
            <a:ext cx="1945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err="1">
                <a:solidFill>
                  <a:srgbClr val="3B16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>
                <a:solidFill>
                  <a:srgbClr val="3B16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3B16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thịt</a:t>
            </a:r>
            <a:endParaRPr lang="en-US" sz="3600" b="1">
              <a:solidFill>
                <a:srgbClr val="3B16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0529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5" grpId="0"/>
      <p:bldP spid="41" grpId="0"/>
      <p:bldP spid="47" grpId="0"/>
      <p:bldP spid="53" grpId="0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01C2B23-211F-4487-8838-CC5FBB404394}"/>
              </a:ext>
            </a:extLst>
          </p:cNvPr>
          <p:cNvSpPr txBox="1"/>
          <p:nvPr/>
        </p:nvSpPr>
        <p:spPr>
          <a:xfrm>
            <a:off x="647700" y="5705475"/>
            <a:ext cx="10896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Hớn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hở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nét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mặt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t</a:t>
            </a:r>
            <a:r>
              <a:rPr lang="vi-VN" sz="3200" dirty="0">
                <a:solidFill>
                  <a:srgbClr val="000000"/>
                </a:solidFill>
                <a:latin typeface="UTM Avo" panose="02040603050506020204" pitchFamily="18" charset="0"/>
              </a:rPr>
              <a:t>ư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ơi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tỉnh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lộ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rõ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vẻ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vui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mừng</a:t>
            </a:r>
            <a:r>
              <a:rPr lang="vi-VN" sz="3200" dirty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F7A3E5-B548-48D1-9079-2378EB4B4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1" y="653475"/>
            <a:ext cx="7158038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2880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3355F2-19DE-4DC0-9039-2561179CF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80" y="615375"/>
            <a:ext cx="7555230" cy="48410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1446E55-8976-49F7-A445-C91FCDFA5965}"/>
              </a:ext>
            </a:extLst>
          </p:cNvPr>
          <p:cNvSpPr txBox="1"/>
          <p:nvPr/>
        </p:nvSpPr>
        <p:spPr>
          <a:xfrm>
            <a:off x="74295" y="5657850"/>
            <a:ext cx="1188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UTM Avo" panose="02040603050506020204" pitchFamily="18" charset="0"/>
              </a:rPr>
              <a:t>Nằm</a:t>
            </a:r>
            <a:r>
              <a:rPr lang="en-US" sz="32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32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UTM Avo" panose="02040603050506020204" pitchFamily="18" charset="0"/>
              </a:rPr>
              <a:t>lu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gợi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tả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dáng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nằm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thu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tròn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thật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nhỏ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gọn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468062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heme Tiếng Việt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Tiếng Việt 1" id="{49648B2B-966C-4B76-BFB6-4DF28DBD2BD8}" vid="{B37409D9-6CA4-47BA-8B4D-53906236ED13}"/>
    </a:ext>
  </a:extLst>
</a:theme>
</file>

<file path=ppt/theme/theme2.xml><?xml version="1.0" encoding="utf-8"?>
<a:theme xmlns:a="http://schemas.openxmlformats.org/drawingml/2006/main" name="HOC10 TEMPLATE (1)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Tiếng Việt 1</Template>
  <TotalTime>1739</TotalTime>
  <Words>452</Words>
  <Application>Microsoft Office PowerPoint</Application>
  <PresentationFormat>Widescreen</PresentationFormat>
  <Paragraphs>65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Calibri Light</vt:lpstr>
      <vt:lpstr>Quicksand</vt:lpstr>
      <vt:lpstr>印品黑体</vt:lpstr>
      <vt:lpstr>UTM Avo</vt:lpstr>
      <vt:lpstr>.VnAvant</vt:lpstr>
      <vt:lpstr>HP001 4 hàng</vt:lpstr>
      <vt:lpstr>微软雅黑</vt:lpstr>
      <vt:lpstr>等线</vt:lpstr>
      <vt:lpstr>Arial</vt:lpstr>
      <vt:lpstr>Times New Roman</vt:lpstr>
      <vt:lpstr>Calibri</vt:lpstr>
      <vt:lpstr>Theme Tiếng Việt 1</vt:lpstr>
      <vt:lpstr>HOC10 TEMPLATE 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pc</cp:lastModifiedBy>
  <cp:revision>117</cp:revision>
  <dcterms:created xsi:type="dcterms:W3CDTF">2021-11-01T08:16:43Z</dcterms:created>
  <dcterms:modified xsi:type="dcterms:W3CDTF">2023-12-16T16:20:32Z</dcterms:modified>
</cp:coreProperties>
</file>