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90" r:id="rId2"/>
    <p:sldId id="287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284" r:id="rId11"/>
    <p:sldId id="273" r:id="rId12"/>
    <p:sldId id="272" r:id="rId13"/>
    <p:sldId id="274" r:id="rId14"/>
    <p:sldId id="275" r:id="rId15"/>
    <p:sldId id="271" r:id="rId16"/>
    <p:sldId id="276" r:id="rId17"/>
    <p:sldId id="285" r:id="rId18"/>
    <p:sldId id="282" r:id="rId19"/>
    <p:sldId id="313" r:id="rId20"/>
    <p:sldId id="28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229"/>
    <a:srgbClr val="074736"/>
    <a:srgbClr val="E8E1D9"/>
    <a:srgbClr val="D8E9A8"/>
    <a:srgbClr val="E8E8CC"/>
    <a:srgbClr val="FFFFFF"/>
    <a:srgbClr val="FFFF99"/>
    <a:srgbClr val="F4EEA9"/>
    <a:srgbClr val="102D68"/>
    <a:srgbClr val="F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6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nhấn vào thanh nối để phát âm thanh vỗ tay.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5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GV cho HS đọc lại bài </a:t>
            </a:r>
            <a:r>
              <a:rPr lang="en-US" b="1" baseline="0"/>
              <a:t>Hoa loa kèn </a:t>
            </a:r>
            <a:r>
              <a:rPr lang="en-US" baseline="0"/>
              <a:t>trong 2 phút, sau đó tham gia trò chơi.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37461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/>
              <a:t>Trả lời đúng, quay về thì cây tự mọc 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7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46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675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563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147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61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2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32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32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9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25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2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1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9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557967F9-CC95-4183-B7CF-1C0CA39C6C0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A07C617-38A5-467E-B5EB-A9EF16464BBD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5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353800" y="17003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49" r:id="rId6"/>
    <p:sldLayoutId id="2147483650" r:id="rId7"/>
    <p:sldLayoutId id="2147483685" r:id="rId8"/>
    <p:sldLayoutId id="2147483651" r:id="rId9"/>
    <p:sldLayoutId id="2147483655" r:id="rId10"/>
    <p:sldLayoutId id="2147483689" r:id="rId11"/>
    <p:sldLayoutId id="2147483688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audio" Target="../media/audio3.wav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18" Type="http://schemas.openxmlformats.org/officeDocument/2006/relationships/image" Target="../media/image25.png"/><Relationship Id="rId26" Type="http://schemas.openxmlformats.org/officeDocument/2006/relationships/slide" Target="slide9.xml"/><Relationship Id="rId3" Type="http://schemas.openxmlformats.org/officeDocument/2006/relationships/image" Target="../media/image17.png"/><Relationship Id="rId21" Type="http://schemas.microsoft.com/office/2007/relationships/hdphoto" Target="../media/hdphoto10.wdp"/><Relationship Id="rId7" Type="http://schemas.openxmlformats.org/officeDocument/2006/relationships/slide" Target="slide10.xml"/><Relationship Id="rId12" Type="http://schemas.openxmlformats.org/officeDocument/2006/relationships/image" Target="../media/image22.png"/><Relationship Id="rId17" Type="http://schemas.microsoft.com/office/2007/relationships/hdphoto" Target="../media/hdphoto8.wdp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24" Type="http://schemas.openxmlformats.org/officeDocument/2006/relationships/slide" Target="slide7.xml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23" Type="http://schemas.openxmlformats.org/officeDocument/2006/relationships/slide" Target="slide6.xml"/><Relationship Id="rId28" Type="http://schemas.microsoft.com/office/2007/relationships/hdphoto" Target="../media/hdphoto11.wdp"/><Relationship Id="rId10" Type="http://schemas.openxmlformats.org/officeDocument/2006/relationships/image" Target="../media/image21.png"/><Relationship Id="rId19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slide" Target="slide5.xml"/><Relationship Id="rId27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94416" y="1648606"/>
            <a:ext cx="580319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uê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uơ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54D7E40-5CC4-4AAD-B111-11F02039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6492" y="912406"/>
            <a:ext cx="7015229" cy="522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1901D3-6B13-4153-89A2-0BFBC3674504}"/>
              </a:ext>
            </a:extLst>
          </p:cNvPr>
          <p:cNvSpPr/>
          <p:nvPr/>
        </p:nvSpPr>
        <p:spPr>
          <a:xfrm>
            <a:off x="4308060" y="1574517"/>
            <a:ext cx="3031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Bài 114: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8F13EF-8019-40F3-A14C-03507C0A95A1}"/>
              </a:ext>
            </a:extLst>
          </p:cNvPr>
          <p:cNvSpPr/>
          <p:nvPr/>
        </p:nvSpPr>
        <p:spPr>
          <a:xfrm>
            <a:off x="4652127" y="2410141"/>
            <a:ext cx="2592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</a:t>
            </a:r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ê - uơ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616E3-FC21-45F9-998C-38715E24E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9896399" y="124020"/>
            <a:ext cx="1921689" cy="2327125"/>
          </a:xfrm>
          <a:prstGeom prst="rect">
            <a:avLst/>
          </a:prstGeom>
        </p:spPr>
      </p:pic>
      <p:pic>
        <p:nvPicPr>
          <p:cNvPr id="8" name="Picture 7" descr="j0435805[1]">
            <a:extLst>
              <a:ext uri="{FF2B5EF4-FFF2-40B4-BE49-F238E27FC236}">
                <a16:creationId xmlns:a16="http://schemas.microsoft.com/office/drawing/2014/main" id="{EF36B2FA-6905-4830-82CF-EB39BFEE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1077" y="442770"/>
            <a:ext cx="1956289" cy="189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his contains an image of: {{ pinTitle }}">
            <a:extLst>
              <a:ext uri="{FF2B5EF4-FFF2-40B4-BE49-F238E27FC236}">
                <a16:creationId xmlns:a16="http://schemas.microsoft.com/office/drawing/2014/main" id="{43A5E130-D915-42D3-8A15-A01267A8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7" y="4606698"/>
            <a:ext cx="223837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7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9641FB51-99E9-4051-B9A2-DE259DDC0EC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70"/>
            <a:ext cx="12977213" cy="67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AA646-9D3B-4073-BB2C-52BB11FA5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59" y="968899"/>
            <a:ext cx="3219358" cy="3963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2EB7DF-4AB8-421B-B2EE-05F8B16E71F6}"/>
              </a:ext>
            </a:extLst>
          </p:cNvPr>
          <p:cNvSpPr txBox="1"/>
          <p:nvPr/>
        </p:nvSpPr>
        <p:spPr>
          <a:xfrm>
            <a:off x="1374628" y="5238119"/>
            <a:ext cx="3257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hoa huệ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02C72-64CD-470F-A05E-F0D71F8CC026}"/>
              </a:ext>
            </a:extLst>
          </p:cNvPr>
          <p:cNvSpPr txBox="1"/>
          <p:nvPr/>
        </p:nvSpPr>
        <p:spPr>
          <a:xfrm>
            <a:off x="3316863" y="5241187"/>
            <a:ext cx="1107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uê</a:t>
            </a:r>
          </a:p>
        </p:txBody>
      </p:sp>
      <p:pic>
        <p:nvPicPr>
          <p:cNvPr id="8" name="H7KWH0m7KZ3zS21Pkxa2vkUGk6XwdGsJ">
            <a:hlinkClick r:id="" action="ppaction://media"/>
            <a:extLst>
              <a:ext uri="{FF2B5EF4-FFF2-40B4-BE49-F238E27FC236}">
                <a16:creationId xmlns:a16="http://schemas.microsoft.com/office/drawing/2014/main" id="{16DFDFAF-4076-4365-BEEF-E5E79B2947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3997" y="767551"/>
            <a:ext cx="7557425" cy="534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0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9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FEFDD748-8358-4FF3-9ADA-44A58ACE6AA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13"/>
            <a:ext cx="12977213" cy="67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93EB3-6350-44CB-8BAE-473A85939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35" y="967202"/>
            <a:ext cx="4585369" cy="4194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0DD608-E830-465E-ADC0-4233D53C08A6}"/>
              </a:ext>
            </a:extLst>
          </p:cNvPr>
          <p:cNvSpPr txBox="1"/>
          <p:nvPr/>
        </p:nvSpPr>
        <p:spPr>
          <a:xfrm>
            <a:off x="1879027" y="5236029"/>
            <a:ext cx="2928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huơ vòi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2B8CF-E3D6-4D87-AEA4-E6F2A7F9E972}"/>
              </a:ext>
            </a:extLst>
          </p:cNvPr>
          <p:cNvSpPr txBox="1"/>
          <p:nvPr/>
        </p:nvSpPr>
        <p:spPr>
          <a:xfrm>
            <a:off x="2296886" y="5236029"/>
            <a:ext cx="1211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uơ</a:t>
            </a:r>
          </a:p>
        </p:txBody>
      </p:sp>
      <p:pic>
        <p:nvPicPr>
          <p:cNvPr id="8" name="NVBOtrOH2KI9rxHM3HcHB3u5MfhvSZ1B">
            <a:hlinkClick r:id="" action="ppaction://media"/>
            <a:extLst>
              <a:ext uri="{FF2B5EF4-FFF2-40B4-BE49-F238E27FC236}">
                <a16:creationId xmlns:a16="http://schemas.microsoft.com/office/drawing/2014/main" id="{D285D06F-356B-435A-8A9B-A166B122E3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0505" y="545007"/>
            <a:ext cx="6513859" cy="53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9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square&#10;&#10;Description automatically generated">
            <a:extLst>
              <a:ext uri="{FF2B5EF4-FFF2-40B4-BE49-F238E27FC236}">
                <a16:creationId xmlns:a16="http://schemas.microsoft.com/office/drawing/2014/main" id="{40532D4A-AC1C-4481-AB54-5861F3E9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19"/>
            <a:ext cx="12977213" cy="671569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969E9F-A586-411D-B160-0FCD467BCCB0}"/>
              </a:ext>
            </a:extLst>
          </p:cNvPr>
          <p:cNvSpPr/>
          <p:nvPr/>
        </p:nvSpPr>
        <p:spPr>
          <a:xfrm>
            <a:off x="2538108" y="1492245"/>
            <a:ext cx="2140587" cy="1104699"/>
          </a:xfrm>
          <a:prstGeom prst="roundRect">
            <a:avLst/>
          </a:prstGeom>
          <a:solidFill>
            <a:srgbClr val="074736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E8E8CC"/>
                </a:solidFill>
                <a:latin typeface="+mj-lt"/>
              </a:rPr>
              <a:t>uê</a:t>
            </a:r>
            <a:endParaRPr lang="en-US" sz="6000" dirty="0">
              <a:solidFill>
                <a:srgbClr val="E8E8CC"/>
              </a:solidFill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308FAF-75F1-49EF-A497-3927464E893D}"/>
              </a:ext>
            </a:extLst>
          </p:cNvPr>
          <p:cNvSpPr/>
          <p:nvPr/>
        </p:nvSpPr>
        <p:spPr>
          <a:xfrm>
            <a:off x="7839222" y="1492245"/>
            <a:ext cx="2101533" cy="1104699"/>
          </a:xfrm>
          <a:prstGeom prst="roundRect">
            <a:avLst/>
          </a:prstGeom>
          <a:solidFill>
            <a:srgbClr val="074736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E8E8CC"/>
                </a:solidFill>
                <a:latin typeface="+mj-lt"/>
              </a:rPr>
              <a:t>uơ</a:t>
            </a:r>
            <a:endParaRPr lang="en-US" sz="6000" dirty="0">
              <a:solidFill>
                <a:srgbClr val="E8E8CC"/>
              </a:solidFill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75587C-2ABF-43C0-98D1-7E53FFBC5AB8}"/>
              </a:ext>
            </a:extLst>
          </p:cNvPr>
          <p:cNvSpPr/>
          <p:nvPr/>
        </p:nvSpPr>
        <p:spPr>
          <a:xfrm>
            <a:off x="1739647" y="3836691"/>
            <a:ext cx="3661307" cy="1104699"/>
          </a:xfrm>
          <a:prstGeom prst="roundRect">
            <a:avLst/>
          </a:prstGeom>
          <a:solidFill>
            <a:srgbClr val="074736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E8E8CC"/>
                </a:solidFill>
                <a:latin typeface="+mj-lt"/>
              </a:rPr>
              <a:t>hoa huệ</a:t>
            </a:r>
            <a:endParaRPr lang="en-US" sz="6000" dirty="0">
              <a:solidFill>
                <a:srgbClr val="E8E8CC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61C3C1-800B-4C15-8B6C-838FF1EDE570}"/>
              </a:ext>
            </a:extLst>
          </p:cNvPr>
          <p:cNvSpPr/>
          <p:nvPr/>
        </p:nvSpPr>
        <p:spPr>
          <a:xfrm>
            <a:off x="6998595" y="3836691"/>
            <a:ext cx="3782786" cy="1104699"/>
          </a:xfrm>
          <a:prstGeom prst="roundRect">
            <a:avLst/>
          </a:prstGeom>
          <a:solidFill>
            <a:srgbClr val="074736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E8E8CC"/>
                </a:solidFill>
                <a:latin typeface="+mj-lt"/>
              </a:rPr>
              <a:t>huơ vòi</a:t>
            </a:r>
            <a:endParaRPr lang="en-US" sz="6000" dirty="0">
              <a:solidFill>
                <a:srgbClr val="E8E8CC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311425-A2F0-418C-8B18-B5358590C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53" y="5317672"/>
            <a:ext cx="1128249" cy="1389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A7A4CC-8204-4341-AA6C-CEE281A54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357" y="5253437"/>
            <a:ext cx="2133600" cy="14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7AA1BB62-A537-443E-A633-27CA744897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70"/>
            <a:ext cx="12977213" cy="6715692"/>
          </a:xfrm>
          <a:prstGeom prst="rect">
            <a:avLst/>
          </a:prstGeom>
        </p:spPr>
      </p:pic>
      <p:pic>
        <p:nvPicPr>
          <p:cNvPr id="1026" name="Picture 2" descr="This contains an image of: {{ pinTitle }}">
            <a:extLst>
              <a:ext uri="{FF2B5EF4-FFF2-40B4-BE49-F238E27FC236}">
                <a16:creationId xmlns:a16="http://schemas.microsoft.com/office/drawing/2014/main" id="{DEC1F5CE-1E3C-4D05-99C3-C48C6B70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78" y="2288042"/>
            <a:ext cx="3012622" cy="32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E5F648-3FC0-45E6-AAE2-BECED26E5A1F}"/>
              </a:ext>
            </a:extLst>
          </p:cNvPr>
          <p:cNvSpPr txBox="1"/>
          <p:nvPr/>
        </p:nvSpPr>
        <p:spPr>
          <a:xfrm>
            <a:off x="3574596" y="3320143"/>
            <a:ext cx="1268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2060"/>
                </a:solidFill>
              </a:rPr>
              <a:t>uê</a:t>
            </a:r>
          </a:p>
        </p:txBody>
      </p:sp>
      <p:pic>
        <p:nvPicPr>
          <p:cNvPr id="6" name="Picture 2" descr="This contains an image of: {{ pinTitle }}">
            <a:extLst>
              <a:ext uri="{FF2B5EF4-FFF2-40B4-BE49-F238E27FC236}">
                <a16:creationId xmlns:a16="http://schemas.microsoft.com/office/drawing/2014/main" id="{A9D2AD45-DAE8-4971-BF69-78734F536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664" y="2225923"/>
            <a:ext cx="3012622" cy="32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2CE95-3965-4D83-9FC3-DEC5A5BBD58C}"/>
              </a:ext>
            </a:extLst>
          </p:cNvPr>
          <p:cNvSpPr txBox="1"/>
          <p:nvPr/>
        </p:nvSpPr>
        <p:spPr>
          <a:xfrm>
            <a:off x="8244568" y="3320143"/>
            <a:ext cx="1398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2060"/>
                </a:solidFill>
              </a:rPr>
              <a:t>uơ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FA3B20-C69C-418A-9275-6582126225E7}"/>
              </a:ext>
            </a:extLst>
          </p:cNvPr>
          <p:cNvCxnSpPr/>
          <p:nvPr/>
        </p:nvCxnSpPr>
        <p:spPr>
          <a:xfrm>
            <a:off x="3712029" y="4218214"/>
            <a:ext cx="413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4ED395-E6DB-4857-8549-830C4FEEB465}"/>
              </a:ext>
            </a:extLst>
          </p:cNvPr>
          <p:cNvCxnSpPr/>
          <p:nvPr/>
        </p:nvCxnSpPr>
        <p:spPr>
          <a:xfrm>
            <a:off x="8376558" y="4218214"/>
            <a:ext cx="413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DCAC2E-9408-41E4-A941-F0A39E8A308E}"/>
              </a:ext>
            </a:extLst>
          </p:cNvPr>
          <p:cNvSpPr txBox="1"/>
          <p:nvPr/>
        </p:nvSpPr>
        <p:spPr>
          <a:xfrm>
            <a:off x="4037240" y="3320140"/>
            <a:ext cx="1072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</a:rPr>
              <a:t>ê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A178CD-63B0-48DD-BDCD-07369E799702}"/>
              </a:ext>
            </a:extLst>
          </p:cNvPr>
          <p:cNvSpPr txBox="1"/>
          <p:nvPr/>
        </p:nvSpPr>
        <p:spPr>
          <a:xfrm>
            <a:off x="8703129" y="3320141"/>
            <a:ext cx="1072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</a:rPr>
              <a:t>ơ</a:t>
            </a:r>
          </a:p>
        </p:txBody>
      </p:sp>
      <p:pic>
        <p:nvPicPr>
          <p:cNvPr id="1030" name="Picture 6" descr="Яндекс.Фотки ❤ liked on Polyvore featuring backgrounds, balloon, bubble, dot, effects, filler, borders and picture frame">
            <a:extLst>
              <a:ext uri="{FF2B5EF4-FFF2-40B4-BE49-F238E27FC236}">
                <a16:creationId xmlns:a16="http://schemas.microsoft.com/office/drawing/2014/main" id="{6576FDE2-54D6-442B-8721-A1CED0E05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6" b="13831"/>
          <a:stretch/>
        </p:blipFill>
        <p:spPr bwMode="auto">
          <a:xfrm>
            <a:off x="4331154" y="587364"/>
            <a:ext cx="5158468" cy="17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C4BF-6503-4667-B45E-EB287AD28BE7}"/>
              </a:ext>
            </a:extLst>
          </p:cNvPr>
          <p:cNvSpPr txBox="1"/>
          <p:nvPr/>
        </p:nvSpPr>
        <p:spPr>
          <a:xfrm>
            <a:off x="6096000" y="926855"/>
            <a:ext cx="32031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1F5229"/>
                </a:solidFill>
              </a:rPr>
              <a:t>So sánh</a:t>
            </a:r>
          </a:p>
        </p:txBody>
      </p:sp>
    </p:spTree>
    <p:extLst>
      <p:ext uri="{BB962C8B-B14F-4D97-AF65-F5344CB8AC3E}">
        <p14:creationId xmlns:p14="http://schemas.microsoft.com/office/powerpoint/2010/main" val="23725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6736AA8B-0C93-4A04-BA03-A62E77E1867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236170"/>
            <a:ext cx="12977213" cy="67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0C2577-A463-4187-BBC3-06A54F744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966" y="544285"/>
            <a:ext cx="8994067" cy="614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97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134905-F93F-48BE-AF5D-80AC9CDA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594"/>
            <a:ext cx="12970329" cy="671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1E27A-BAC8-4A3F-A2AD-5656F4C4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26" y="5107481"/>
            <a:ext cx="1589198" cy="155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AB0361-F0BE-43AD-A8E9-DB5E5C7EF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230" y="5035575"/>
            <a:ext cx="1703992" cy="1566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1C053-3083-4570-95BA-9949972B7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117" y="4989047"/>
            <a:ext cx="1703992" cy="1674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809AB-153C-454D-BAF7-5D7FCAE36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3883" y="5034555"/>
            <a:ext cx="1703992" cy="1628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F53C9E-3442-4AF9-948C-86BFDC0F6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903" y="4963787"/>
            <a:ext cx="1703992" cy="1668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89EC36-21EE-4491-B68B-E52466D4A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9668" y="5014475"/>
            <a:ext cx="1733435" cy="169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7D7333-DA52-4657-A617-50A499050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4870" y="1619704"/>
            <a:ext cx="2697431" cy="1462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08DB6-C77E-4327-BDB5-1F3E5A04C1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5926" y="1748290"/>
            <a:ext cx="2762250" cy="1333500"/>
          </a:xfrm>
          <a:prstGeom prst="rect">
            <a:avLst/>
          </a:prstGeom>
        </p:spPr>
      </p:pic>
      <p:pic>
        <p:nvPicPr>
          <p:cNvPr id="18" name="Picture 6" descr="Яндекс.Фотки ❤ liked on Polyvore featuring backgrounds, balloon, bubble, dot, effects, filler, borders and picture frame">
            <a:extLst>
              <a:ext uri="{FF2B5EF4-FFF2-40B4-BE49-F238E27FC236}">
                <a16:creationId xmlns:a16="http://schemas.microsoft.com/office/drawing/2014/main" id="{D025895D-528F-43AE-B89C-9A274DEA9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 b="13238"/>
          <a:stretch/>
        </p:blipFill>
        <p:spPr bwMode="auto">
          <a:xfrm>
            <a:off x="1885949" y="571962"/>
            <a:ext cx="6833509" cy="11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95D209-88DE-49CC-A01F-3F4485FE27ED}"/>
              </a:ext>
            </a:extLst>
          </p:cNvPr>
          <p:cNvSpPr txBox="1"/>
          <p:nvPr/>
        </p:nvSpPr>
        <p:spPr>
          <a:xfrm>
            <a:off x="3083006" y="836960"/>
            <a:ext cx="532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74736"/>
                </a:solidFill>
              </a:rPr>
              <a:t>Xếp hoa vào hai nhóm</a:t>
            </a:r>
          </a:p>
        </p:txBody>
      </p:sp>
    </p:spTree>
    <p:extLst>
      <p:ext uri="{BB962C8B-B14F-4D97-AF65-F5344CB8AC3E}">
        <p14:creationId xmlns:p14="http://schemas.microsoft.com/office/powerpoint/2010/main" val="38863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1.85185E-6 L -0.00769 -0.2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39883 -0.330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86 -0.471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16432 -0.251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2.22222E-6 L -0.31915 -0.244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49114 -0.24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 contains an image of: {{ pinTitle }}">
            <a:extLst>
              <a:ext uri="{FF2B5EF4-FFF2-40B4-BE49-F238E27FC236}">
                <a16:creationId xmlns:a16="http://schemas.microsoft.com/office/drawing/2014/main" id="{275775D6-A4FE-474D-9D3A-683CBD1D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85" y="523878"/>
            <a:ext cx="5649685" cy="51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D6F4A7-2797-426D-BC24-598ACEF94AAB}"/>
              </a:ext>
            </a:extLst>
          </p:cNvPr>
          <p:cNvSpPr/>
          <p:nvPr/>
        </p:nvSpPr>
        <p:spPr>
          <a:xfrm>
            <a:off x="5984384" y="3084060"/>
            <a:ext cx="3140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E8E1D9"/>
                </a:solidFill>
                <a:effectLst/>
              </a:rPr>
              <a:t>TẬP VIẾT</a:t>
            </a:r>
          </a:p>
        </p:txBody>
      </p:sp>
      <p:pic>
        <p:nvPicPr>
          <p:cNvPr id="6" name="Picture 5" descr="This contains an image of: {{ pinTitle }}">
            <a:extLst>
              <a:ext uri="{FF2B5EF4-FFF2-40B4-BE49-F238E27FC236}">
                <a16:creationId xmlns:a16="http://schemas.microsoft.com/office/drawing/2014/main" id="{522EBDEB-4B8C-4475-A095-654ECCD22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13394"/>
          <a:stretch/>
        </p:blipFill>
        <p:spPr bwMode="auto">
          <a:xfrm>
            <a:off x="428159" y="4528457"/>
            <a:ext cx="3055269" cy="165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67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E580E8-F793-4476-A888-06AC3204A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35" y="247792"/>
            <a:ext cx="12970329" cy="6784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9B807-87F4-4CF7-BA9C-874802B52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71" y="1916005"/>
            <a:ext cx="10911918" cy="1391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A2A0EA-349A-48F2-80AD-9C0FF61B6FA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38" y="4188296"/>
            <a:ext cx="2223001" cy="24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38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65201-738B-4EB0-ABBA-BCE72728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7055"/>
            <a:ext cx="12192000" cy="643094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290058" y="253525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F522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045440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is contains an image of: {{ pinTitle }}">
            <a:extLst>
              <a:ext uri="{FF2B5EF4-FFF2-40B4-BE49-F238E27FC236}">
                <a16:creationId xmlns:a16="http://schemas.microsoft.com/office/drawing/2014/main" id="{AF6ED905-D89C-4936-B795-6945EC82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30" y="1120390"/>
            <a:ext cx="7511581" cy="50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0F4C8A-3F21-4A14-A1B7-FFA855D10E5F}"/>
              </a:ext>
            </a:extLst>
          </p:cNvPr>
          <p:cNvSpPr/>
          <p:nvPr/>
        </p:nvSpPr>
        <p:spPr>
          <a:xfrm>
            <a:off x="4217263" y="3263761"/>
            <a:ext cx="39885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1F5229"/>
                </a:solidFill>
                <a:effectLst/>
              </a:rPr>
              <a:t>KHỞI ĐỘNG</a:t>
            </a:r>
          </a:p>
        </p:txBody>
      </p:sp>
      <p:pic>
        <p:nvPicPr>
          <p:cNvPr id="5" name="Picture 4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:a16="http://schemas.microsoft.com/office/drawing/2014/main" id="{D647A4F7-E2D5-41F5-AB56-F6F509392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8880450" y="142433"/>
            <a:ext cx="2660218" cy="13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4BFC44-C693-4EE3-B841-3B5EB45D5C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477" b="38641" l="42000" r="63900">
                        <a14:foregroundMark x1="61200" y1="21715" x2="62200" y2="25835"/>
                        <a14:foregroundMark x1="59700" y1="21938" x2="59700" y2="27171"/>
                        <a14:foregroundMark x1="51200" y1="34187" x2="58200" y2="35857"/>
                        <a14:foregroundMark x1="53900" y1="32183" x2="55900" y2="34967"/>
                        <a14:foregroundMark x1="51900" y1="19488" x2="54200" y2="31069"/>
                        <a14:foregroundMark x1="54900" y1="29176" x2="61200" y2="28062"/>
                        <a14:foregroundMark x1="55700" y1="28062" x2="60700" y2="28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58" t="15343" r="34534" b="61621"/>
          <a:stretch/>
        </p:blipFill>
        <p:spPr>
          <a:xfrm>
            <a:off x="1779825" y="398945"/>
            <a:ext cx="1337056" cy="118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36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 contains an image of: {{ pinTitle }}">
            <a:extLst>
              <a:ext uri="{FF2B5EF4-FFF2-40B4-BE49-F238E27FC236}">
                <a16:creationId xmlns:a16="http://schemas.microsoft.com/office/drawing/2014/main" id="{275775D6-A4FE-474D-9D3A-683CBD1D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85" y="523878"/>
            <a:ext cx="5649685" cy="51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D6F4A7-2797-426D-BC24-598ACEF94AAB}"/>
              </a:ext>
            </a:extLst>
          </p:cNvPr>
          <p:cNvSpPr/>
          <p:nvPr/>
        </p:nvSpPr>
        <p:spPr>
          <a:xfrm>
            <a:off x="5852137" y="3084060"/>
            <a:ext cx="3405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E8E1D9"/>
                </a:solidFill>
                <a:effectLst/>
              </a:rPr>
              <a:t>TẬP ĐỌC</a:t>
            </a:r>
          </a:p>
        </p:txBody>
      </p:sp>
      <p:pic>
        <p:nvPicPr>
          <p:cNvPr id="7" name="Picture 6" descr="Happy kid girl studying Premium Vector | Premium Vector #Freepik #vector #school #book #children #education">
            <a:extLst>
              <a:ext uri="{FF2B5EF4-FFF2-40B4-BE49-F238E27FC236}">
                <a16:creationId xmlns:a16="http://schemas.microsoft.com/office/drawing/2014/main" id="{CEB04513-5E66-40D8-8036-6B44C0821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5" b="13274"/>
          <a:stretch/>
        </p:blipFill>
        <p:spPr bwMode="auto">
          <a:xfrm>
            <a:off x="73479" y="4350290"/>
            <a:ext cx="3072492" cy="20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623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C5D0E0D-01B6-4DBF-977B-FE7DDCE05DC5}"/>
              </a:ext>
            </a:extLst>
          </p:cNvPr>
          <p:cNvGrpSpPr/>
          <p:nvPr/>
        </p:nvGrpSpPr>
        <p:grpSpPr>
          <a:xfrm>
            <a:off x="0" y="443296"/>
            <a:ext cx="11292696" cy="6414703"/>
            <a:chOff x="0" y="443296"/>
            <a:chExt cx="11292696" cy="64147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85BDC6-8D83-42E1-8F06-FB3C549C2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1950" y="443296"/>
              <a:ext cx="9660746" cy="502253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63986D-35B3-46F0-96B9-32331DE8A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3296"/>
              <a:ext cx="8427316" cy="6414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694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D5E8F50-A295-4212-9E8A-4B3D3A5C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378"/>
            <a:ext cx="12970329" cy="67439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5B9A82C-A518-4CB9-9375-0C7C4473BB94}"/>
              </a:ext>
            </a:extLst>
          </p:cNvPr>
          <p:cNvGrpSpPr/>
          <p:nvPr/>
        </p:nvGrpSpPr>
        <p:grpSpPr>
          <a:xfrm>
            <a:off x="1684570" y="947058"/>
            <a:ext cx="3820594" cy="1502733"/>
            <a:chOff x="3713294" y="837696"/>
            <a:chExt cx="3820594" cy="1502733"/>
          </a:xfrm>
        </p:grpSpPr>
        <p:pic>
          <p:nvPicPr>
            <p:cNvPr id="2050" name="Picture 2" descr="This contains an image of: {{ pinTitle }}">
              <a:extLst>
                <a:ext uri="{FF2B5EF4-FFF2-40B4-BE49-F238E27FC236}">
                  <a16:creationId xmlns:a16="http://schemas.microsoft.com/office/drawing/2014/main" id="{FC079915-CAA3-4CA3-8FD2-D2E7D3427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294" y="837696"/>
              <a:ext cx="3672663" cy="1502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EB1B40-779C-434A-BF2E-C4637783B669}"/>
                </a:ext>
              </a:extLst>
            </p:cNvPr>
            <p:cNvSpPr txBox="1"/>
            <p:nvPr/>
          </p:nvSpPr>
          <p:spPr>
            <a:xfrm>
              <a:off x="4154847" y="1061105"/>
              <a:ext cx="3379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xum xuê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061DBC-D470-41B2-BB19-A17B8D50972D}"/>
              </a:ext>
            </a:extLst>
          </p:cNvPr>
          <p:cNvGrpSpPr/>
          <p:nvPr/>
        </p:nvGrpSpPr>
        <p:grpSpPr>
          <a:xfrm>
            <a:off x="7041803" y="1061633"/>
            <a:ext cx="3726413" cy="1468526"/>
            <a:chOff x="6892601" y="947058"/>
            <a:chExt cx="3726413" cy="1468526"/>
          </a:xfrm>
        </p:grpSpPr>
        <p:pic>
          <p:nvPicPr>
            <p:cNvPr id="6" name="Picture 2" descr="This contains an image of: {{ pinTitle }}">
              <a:extLst>
                <a:ext uri="{FF2B5EF4-FFF2-40B4-BE49-F238E27FC236}">
                  <a16:creationId xmlns:a16="http://schemas.microsoft.com/office/drawing/2014/main" id="{7752656B-C9D8-4A44-A206-4D9CD8108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601" y="947058"/>
              <a:ext cx="3726413" cy="1468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55ABB5-B617-404A-908C-3FA8192AA909}"/>
                </a:ext>
              </a:extLst>
            </p:cNvPr>
            <p:cNvSpPr txBox="1"/>
            <p:nvPr/>
          </p:nvSpPr>
          <p:spPr>
            <a:xfrm>
              <a:off x="7467599" y="1176569"/>
              <a:ext cx="30915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huơ vòi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0AE477-3DA0-4FE3-AC9A-D9666EC47E03}"/>
              </a:ext>
            </a:extLst>
          </p:cNvPr>
          <p:cNvGrpSpPr/>
          <p:nvPr/>
        </p:nvGrpSpPr>
        <p:grpSpPr>
          <a:xfrm>
            <a:off x="1684570" y="2935980"/>
            <a:ext cx="4614081" cy="1416188"/>
            <a:chOff x="1249142" y="2855672"/>
            <a:chExt cx="4614081" cy="1416188"/>
          </a:xfrm>
        </p:grpSpPr>
        <p:pic>
          <p:nvPicPr>
            <p:cNvPr id="7" name="Picture 2" descr="This contains an image of: {{ pinTitle }}">
              <a:extLst>
                <a:ext uri="{FF2B5EF4-FFF2-40B4-BE49-F238E27FC236}">
                  <a16:creationId xmlns:a16="http://schemas.microsoft.com/office/drawing/2014/main" id="{A297ECD7-B0E5-4447-9989-952B2B2AC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142" y="2855672"/>
              <a:ext cx="3822137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9E42E4-491C-4104-8651-235A401AAC52}"/>
                </a:ext>
              </a:extLst>
            </p:cNvPr>
            <p:cNvSpPr txBox="1"/>
            <p:nvPr/>
          </p:nvSpPr>
          <p:spPr>
            <a:xfrm>
              <a:off x="1323880" y="3167743"/>
              <a:ext cx="45393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74736"/>
                  </a:solidFill>
                </a:rPr>
                <a:t>ngờ nghệch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CF228C-624B-4AA2-9655-705FB6E08E28}"/>
              </a:ext>
            </a:extLst>
          </p:cNvPr>
          <p:cNvGrpSpPr/>
          <p:nvPr/>
        </p:nvGrpSpPr>
        <p:grpSpPr>
          <a:xfrm>
            <a:off x="1735789" y="4769509"/>
            <a:ext cx="3719697" cy="1416188"/>
            <a:chOff x="1384030" y="4707026"/>
            <a:chExt cx="3719697" cy="1416188"/>
          </a:xfrm>
        </p:grpSpPr>
        <p:pic>
          <p:nvPicPr>
            <p:cNvPr id="12" name="Picture 2" descr="This contains an image of: {{ pinTitle }}">
              <a:extLst>
                <a:ext uri="{FF2B5EF4-FFF2-40B4-BE49-F238E27FC236}">
                  <a16:creationId xmlns:a16="http://schemas.microsoft.com/office/drawing/2014/main" id="{68747D67-1072-431A-A101-9054C2EB9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030" y="4707026"/>
              <a:ext cx="3719697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614E90-E2CF-4888-AB8E-A96875B69AE2}"/>
                </a:ext>
              </a:extLst>
            </p:cNvPr>
            <p:cNvSpPr txBox="1"/>
            <p:nvPr/>
          </p:nvSpPr>
          <p:spPr>
            <a:xfrm>
              <a:off x="1404258" y="4999622"/>
              <a:ext cx="35922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nhấc bổng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F31AC7-DC0F-43A0-AB1B-29DF6BC8D06B}"/>
              </a:ext>
            </a:extLst>
          </p:cNvPr>
          <p:cNvGrpSpPr/>
          <p:nvPr/>
        </p:nvGrpSpPr>
        <p:grpSpPr>
          <a:xfrm>
            <a:off x="7020373" y="2945303"/>
            <a:ext cx="3726412" cy="1416188"/>
            <a:chOff x="6892601" y="2855672"/>
            <a:chExt cx="3726412" cy="1416188"/>
          </a:xfrm>
        </p:grpSpPr>
        <p:pic>
          <p:nvPicPr>
            <p:cNvPr id="11" name="Picture 2" descr="This contains an image of: {{ pinTitle }}">
              <a:extLst>
                <a:ext uri="{FF2B5EF4-FFF2-40B4-BE49-F238E27FC236}">
                  <a16:creationId xmlns:a16="http://schemas.microsoft.com/office/drawing/2014/main" id="{6FDCE6BE-0245-42AE-8DAB-05859917E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601" y="2855672"/>
              <a:ext cx="3726412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435692-D039-481B-A833-E2F10DC17C96}"/>
                </a:ext>
              </a:extLst>
            </p:cNvPr>
            <p:cNvSpPr txBox="1"/>
            <p:nvPr/>
          </p:nvSpPr>
          <p:spPr>
            <a:xfrm>
              <a:off x="7467599" y="3124689"/>
              <a:ext cx="26561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xông tới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076FC4-99A1-4BF8-8871-5D9E8B6FB664}"/>
              </a:ext>
            </a:extLst>
          </p:cNvPr>
          <p:cNvGrpSpPr/>
          <p:nvPr/>
        </p:nvGrpSpPr>
        <p:grpSpPr>
          <a:xfrm>
            <a:off x="7148145" y="4769509"/>
            <a:ext cx="3470868" cy="1416188"/>
            <a:chOff x="7088274" y="4646634"/>
            <a:chExt cx="3470868" cy="1416188"/>
          </a:xfrm>
        </p:grpSpPr>
        <p:pic>
          <p:nvPicPr>
            <p:cNvPr id="13" name="Picture 2" descr="This contains an image of: {{ pinTitle }}">
              <a:extLst>
                <a:ext uri="{FF2B5EF4-FFF2-40B4-BE49-F238E27FC236}">
                  <a16:creationId xmlns:a16="http://schemas.microsoft.com/office/drawing/2014/main" id="{E05AEAEC-643C-482B-807A-B19483087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8274" y="4646634"/>
              <a:ext cx="3470868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4DDF1F-BD9B-478C-A11C-2ADB5B619DD8}"/>
                </a:ext>
              </a:extLst>
            </p:cNvPr>
            <p:cNvSpPr txBox="1"/>
            <p:nvPr/>
          </p:nvSpPr>
          <p:spPr>
            <a:xfrm>
              <a:off x="7772400" y="4939229"/>
              <a:ext cx="27867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tự kiêu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16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8243C5E-4A1A-4C06-8BBD-EFE0C9A996B3}"/>
              </a:ext>
            </a:extLst>
          </p:cNvPr>
          <p:cNvGrpSpPr/>
          <p:nvPr/>
        </p:nvGrpSpPr>
        <p:grpSpPr>
          <a:xfrm>
            <a:off x="0" y="443296"/>
            <a:ext cx="11292696" cy="6414703"/>
            <a:chOff x="0" y="443296"/>
            <a:chExt cx="11292696" cy="641470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0966554-4156-42ED-B210-157F6F746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1950" y="443296"/>
              <a:ext cx="9660746" cy="502253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F435FAE-425D-47A7-ADE7-2CF3A09D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3296"/>
              <a:ext cx="8427316" cy="641470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200448A-23CC-4C70-B479-0B1B45AC1E74}"/>
              </a:ext>
            </a:extLst>
          </p:cNvPr>
          <p:cNvGrpSpPr/>
          <p:nvPr/>
        </p:nvGrpSpPr>
        <p:grpSpPr>
          <a:xfrm>
            <a:off x="1894112" y="1207503"/>
            <a:ext cx="293915" cy="369332"/>
            <a:chOff x="930727" y="1829192"/>
            <a:chExt cx="293915" cy="369332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68CC1F97-691A-443E-AA8E-5872FD026273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7B2790-C956-416D-A936-2797EC4E3810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8620F5-9A60-4CBF-AA22-682DDB350578}"/>
              </a:ext>
            </a:extLst>
          </p:cNvPr>
          <p:cNvGrpSpPr/>
          <p:nvPr/>
        </p:nvGrpSpPr>
        <p:grpSpPr>
          <a:xfrm>
            <a:off x="1925859" y="1745665"/>
            <a:ext cx="293915" cy="369332"/>
            <a:chOff x="930727" y="1829192"/>
            <a:chExt cx="293915" cy="369332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4677EC38-4251-4D51-9E75-E86F39B626D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806B64-18DC-4263-B6C7-6AA8D227254E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182246-BAB3-4117-8F34-41873B522980}"/>
              </a:ext>
            </a:extLst>
          </p:cNvPr>
          <p:cNvGrpSpPr/>
          <p:nvPr/>
        </p:nvGrpSpPr>
        <p:grpSpPr>
          <a:xfrm>
            <a:off x="8542520" y="1576835"/>
            <a:ext cx="293915" cy="369332"/>
            <a:chOff x="930727" y="1829192"/>
            <a:chExt cx="293915" cy="369332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EB665BF0-9E82-407A-9F08-1453AB86F134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796516-2637-4789-B674-905FA8B81F5E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7C5021-A7E2-451B-B1AB-39CB47E8F02F}"/>
              </a:ext>
            </a:extLst>
          </p:cNvPr>
          <p:cNvGrpSpPr/>
          <p:nvPr/>
        </p:nvGrpSpPr>
        <p:grpSpPr>
          <a:xfrm>
            <a:off x="4615539" y="2098026"/>
            <a:ext cx="293915" cy="369332"/>
            <a:chOff x="930727" y="1829192"/>
            <a:chExt cx="293915" cy="369332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116DAF68-F774-48F0-8090-7DC803566C2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9400C4-B279-4BAA-AF64-7EF5D6F8AAA9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F35B6E-2C2B-45C3-B1C4-30B146254607}"/>
              </a:ext>
            </a:extLst>
          </p:cNvPr>
          <p:cNvGrpSpPr/>
          <p:nvPr/>
        </p:nvGrpSpPr>
        <p:grpSpPr>
          <a:xfrm>
            <a:off x="9419132" y="2114997"/>
            <a:ext cx="293916" cy="369332"/>
            <a:chOff x="930726" y="1834636"/>
            <a:chExt cx="293916" cy="369332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F53EBD67-2E68-431C-AC3A-BC6EA22A5294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D36CD5-B296-4154-A9B5-384D6B6D5AAF}"/>
                </a:ext>
              </a:extLst>
            </p:cNvPr>
            <p:cNvSpPr txBox="1"/>
            <p:nvPr/>
          </p:nvSpPr>
          <p:spPr>
            <a:xfrm>
              <a:off x="930726" y="1834636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4A297C-A6AB-40BA-8D2F-257EAB06634E}"/>
              </a:ext>
            </a:extLst>
          </p:cNvPr>
          <p:cNvGrpSpPr/>
          <p:nvPr/>
        </p:nvGrpSpPr>
        <p:grpSpPr>
          <a:xfrm>
            <a:off x="10286090" y="2717551"/>
            <a:ext cx="293915" cy="369332"/>
            <a:chOff x="930727" y="1829192"/>
            <a:chExt cx="293915" cy="369332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0D95C046-C81B-4C63-9DE2-655F39A97B7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DD8EFF-B35C-43ED-9722-9FC1EC49DDB3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D068F3-7629-498D-BF6E-9531F9CD715E}"/>
              </a:ext>
            </a:extLst>
          </p:cNvPr>
          <p:cNvGrpSpPr/>
          <p:nvPr/>
        </p:nvGrpSpPr>
        <p:grpSpPr>
          <a:xfrm>
            <a:off x="4982893" y="3158451"/>
            <a:ext cx="293915" cy="369332"/>
            <a:chOff x="930727" y="1829192"/>
            <a:chExt cx="293915" cy="36933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A9545AEE-3F17-41F7-A903-FF55EC7D0CE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365C465-777F-422D-910C-90902466430D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4AF84B-89DD-491E-AAFF-0678C25F30E1}"/>
              </a:ext>
            </a:extLst>
          </p:cNvPr>
          <p:cNvGrpSpPr/>
          <p:nvPr/>
        </p:nvGrpSpPr>
        <p:grpSpPr>
          <a:xfrm>
            <a:off x="10286090" y="3244334"/>
            <a:ext cx="293915" cy="369332"/>
            <a:chOff x="930727" y="1829192"/>
            <a:chExt cx="293915" cy="369332"/>
          </a:xfrm>
        </p:grpSpPr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AD4D6758-78CB-4D56-8E13-89BAAE26DC18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D18981-64CC-45FF-AE99-112538964DCB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1CA371-9911-45B9-B2BF-A507DD2CEF28}"/>
              </a:ext>
            </a:extLst>
          </p:cNvPr>
          <p:cNvGrpSpPr/>
          <p:nvPr/>
        </p:nvGrpSpPr>
        <p:grpSpPr>
          <a:xfrm>
            <a:off x="6758213" y="3788620"/>
            <a:ext cx="293915" cy="369332"/>
            <a:chOff x="930727" y="1829192"/>
            <a:chExt cx="293915" cy="369332"/>
          </a:xfrm>
        </p:grpSpPr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D6A9F815-0202-4877-BF10-E6C2F27F3D05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1A3696-5592-46C5-8718-149707648E76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58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8C52689-04A9-4CC6-8B5F-5DC9DE1D2441}"/>
              </a:ext>
            </a:extLst>
          </p:cNvPr>
          <p:cNvGrpSpPr/>
          <p:nvPr/>
        </p:nvGrpSpPr>
        <p:grpSpPr>
          <a:xfrm>
            <a:off x="0" y="443296"/>
            <a:ext cx="11292696" cy="6414703"/>
            <a:chOff x="0" y="443296"/>
            <a:chExt cx="11292696" cy="64147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0237D1-408F-4D0A-AB08-22885ED8D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1950" y="443296"/>
              <a:ext cx="9660746" cy="502253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216A9A-9AC9-4D8E-8B82-98BA04114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3296"/>
              <a:ext cx="8427316" cy="6414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9952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B7E318-26E0-4BF3-A85C-FDDE38B1B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679"/>
            <a:ext cx="12970329" cy="6724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3FCCA4-44D7-432C-B7E4-F6F4221ED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218" y="2003427"/>
            <a:ext cx="4914899" cy="104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254409-5572-4B3B-BAFC-2E0B8C533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218" y="3787324"/>
            <a:ext cx="5033282" cy="1141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D3DA9-4764-407F-8132-DF1D558F4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027" y="1239853"/>
            <a:ext cx="4295775" cy="1811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F4661-0E66-44F0-ACEC-B7ACA0E23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2556" y="3343844"/>
            <a:ext cx="4055608" cy="1678779"/>
          </a:xfrm>
          <a:prstGeom prst="rect">
            <a:avLst/>
          </a:prstGeom>
        </p:spPr>
      </p:pic>
      <p:pic>
        <p:nvPicPr>
          <p:cNvPr id="10" name="Picture 9" descr="This contains an image of: {{ pinTitle }}">
            <a:extLst>
              <a:ext uri="{FF2B5EF4-FFF2-40B4-BE49-F238E27FC236}">
                <a16:creationId xmlns:a16="http://schemas.microsoft.com/office/drawing/2014/main" id="{17FAE99F-2593-421C-AA2D-CF1978A3D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9"/>
          <a:stretch/>
        </p:blipFill>
        <p:spPr bwMode="auto">
          <a:xfrm>
            <a:off x="2260710" y="5051213"/>
            <a:ext cx="1756118" cy="163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A4C308-DF3B-44B0-9FF6-0210D88E5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8747" y="567836"/>
            <a:ext cx="4791075" cy="1047750"/>
          </a:xfrm>
          <a:prstGeom prst="rect">
            <a:avLst/>
          </a:prstGeom>
        </p:spPr>
      </p:pic>
      <p:cxnSp>
        <p:nvCxnSpPr>
          <p:cNvPr id="14" name="Straight Connector 13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AAE88E17-439B-4CEE-B8E6-4D898FC1B2D0}"/>
              </a:ext>
            </a:extLst>
          </p:cNvPr>
          <p:cNvCxnSpPr>
            <a:cxnSpLocks/>
          </p:cNvCxnSpPr>
          <p:nvPr/>
        </p:nvCxnSpPr>
        <p:spPr>
          <a:xfrm>
            <a:off x="5989263" y="2791217"/>
            <a:ext cx="2017180" cy="91536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91CB66A9-7ED4-48FC-AC11-657F90C1458F}"/>
              </a:ext>
            </a:extLst>
          </p:cNvPr>
          <p:cNvCxnSpPr>
            <a:cxnSpLocks/>
          </p:cNvCxnSpPr>
          <p:nvPr/>
        </p:nvCxnSpPr>
        <p:spPr>
          <a:xfrm flipV="1">
            <a:off x="6286500" y="2978244"/>
            <a:ext cx="1556056" cy="12485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3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trang trại – A farm Free Vector file EPS | Diễn đàn chia sẻ file  thiết kế đồ họa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5072"/>
          <a:stretch/>
        </p:blipFill>
        <p:spPr bwMode="auto">
          <a:xfrm>
            <a:off x="15081" y="396691"/>
            <a:ext cx="12161838" cy="650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95" y="2377365"/>
            <a:ext cx="2405711" cy="322984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91" y="4379415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72" y="4343402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4192" y="5353313"/>
            <a:ext cx="9628122" cy="1107996"/>
          </a:xfrm>
          <a:prstGeom prst="rect">
            <a:avLst/>
          </a:prstGeom>
        </p:spPr>
        <p:txBody>
          <a:bodyPr wrap="square" lIns="121725" tIns="60862" rIns="121725" bIns="60862">
            <a:spAutoFit/>
          </a:bodyPr>
          <a:lstStyle/>
          <a:p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Khu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vườn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bí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ẩn</a:t>
            </a:r>
            <a:endParaRPr lang="en-US" sz="1400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30" y="4643499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11" y="4607486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5407" y="3973013"/>
            <a:ext cx="810789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5542" y="402895"/>
            <a:ext cx="324394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en-US" sz="8000">
              <a:solidFill>
                <a:srgbClr val="FF0066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E2DD3E-4EA9-499B-9004-010FB0769D0B}"/>
              </a:ext>
            </a:extLst>
          </p:cNvPr>
          <p:cNvSpPr/>
          <p:nvPr/>
        </p:nvSpPr>
        <p:spPr>
          <a:xfrm>
            <a:off x="4741431" y="560851"/>
            <a:ext cx="2992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351058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3.33333E-6 L -1.2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89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24" y="397329"/>
            <a:ext cx="12509320" cy="6533580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64" l="3375" r="92718">
                        <a14:backgroundMark x1="7993" y1="69231" x2="11901" y2="82626"/>
                        <a14:backgroundMark x1="74423" y1="69761" x2="73002" y2="78382"/>
                        <a14:backgroundMark x1="83837" y1="77188" x2="80817" y2="8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95" y="926569"/>
            <a:ext cx="2523117" cy="33874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94" y="5947110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587" y="2243109"/>
            <a:ext cx="1262266" cy="125193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3330" y="2302030"/>
            <a:ext cx="1262266" cy="12519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4534" y="4936027"/>
            <a:ext cx="1262266" cy="125193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4936027"/>
            <a:ext cx="1262266" cy="125193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9572" y="4936027"/>
            <a:ext cx="1262266" cy="125193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767132" y="1525374"/>
            <a:ext cx="1849514" cy="123606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1344898" y="990601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435403" y="974116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880672" y="632628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139611" y="1093105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394" b="89840" l="55240" r="100000">
                        <a14:foregroundMark x1="72114" y1="70588" x2="82416" y2="74332"/>
                      </a14:backgroundRemoval>
                    </a14:imgEffect>
                  </a14:imgLayer>
                </a14:imgProps>
              </a:ext>
            </a:extLst>
          </a:blip>
          <a:srcRect l="52842" t="38592"/>
          <a:stretch/>
        </p:blipFill>
        <p:spPr>
          <a:xfrm rot="21323107">
            <a:off x="4398638" y="1496147"/>
            <a:ext cx="1199733" cy="156057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2209800" y="4478723"/>
            <a:ext cx="1348522" cy="11892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8889" r="90000">
                        <a14:backgroundMark x1="39259" y1="48222" x2="39259" y2="48222"/>
                      </a14:backgroundRemoval>
                    </a14:imgEffect>
                  </a14:imgLayer>
                </a14:imgProps>
              </a:ext>
            </a:extLst>
          </a:blip>
          <a:srcRect b="19454"/>
          <a:stretch/>
        </p:blipFill>
        <p:spPr>
          <a:xfrm>
            <a:off x="5366040" y="4073808"/>
            <a:ext cx="1063464" cy="14311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8155" l="0" r="100000"/>
                    </a14:imgEffect>
                  </a14:imgLayer>
                </a14:imgProps>
              </a:ext>
            </a:extLst>
          </a:blip>
          <a:srcRect b="9909"/>
          <a:stretch/>
        </p:blipFill>
        <p:spPr>
          <a:xfrm>
            <a:off x="8229600" y="4518467"/>
            <a:ext cx="1412168" cy="994489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683771" y="3911914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437139" y="4069897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202938" y="4104984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521166" y="3908600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120719" y="402017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0" name="Rectangle 139">
            <a:hlinkClick r:id="rId22" action="ppaction://hlinksldjump"/>
          </p:cNvPr>
          <p:cNvSpPr/>
          <p:nvPr/>
        </p:nvSpPr>
        <p:spPr>
          <a:xfrm>
            <a:off x="1325567" y="3244626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140">
            <a:hlinkClick r:id="rId23" action="ppaction://hlinksldjump"/>
          </p:cNvPr>
          <p:cNvSpPr/>
          <p:nvPr/>
        </p:nvSpPr>
        <p:spPr>
          <a:xfrm>
            <a:off x="4711798" y="3330168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Rectangle 144">
            <a:hlinkClick r:id="rId24" action="ppaction://hlinksldjump"/>
          </p:cNvPr>
          <p:cNvSpPr/>
          <p:nvPr/>
        </p:nvSpPr>
        <p:spPr>
          <a:xfrm>
            <a:off x="2574152" y="5933831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146">
            <a:hlinkClick r:id="rId25" action="ppaction://hlinksldjump"/>
          </p:cNvPr>
          <p:cNvSpPr/>
          <p:nvPr/>
        </p:nvSpPr>
        <p:spPr>
          <a:xfrm>
            <a:off x="5481065" y="5913425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>
            <a:hlinkClick r:id="rId26" action="ppaction://hlinksldjump"/>
          </p:cNvPr>
          <p:cNvSpPr/>
          <p:nvPr/>
        </p:nvSpPr>
        <p:spPr>
          <a:xfrm>
            <a:off x="8404510" y="5902089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1687884" y="167184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040684" y="1706850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906029" y="4314044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881663" y="4403836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8807399" y="4359834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2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5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5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50"/>
                            </p:stCondLst>
                            <p:childTnLst>
                              <p:par>
                                <p:cTn id="1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50"/>
                            </p:stCondLst>
                            <p:childTnLst>
                              <p:par>
                                <p:cTn id="1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25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7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5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50"/>
                            </p:stCondLst>
                            <p:childTnLst>
                              <p:par>
                                <p:cTn id="2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75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5" grpId="0"/>
      <p:bldP spid="147" grpId="0"/>
      <p:bldP spid="1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2D440C4-9F18-4745-BE36-B83536EF9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5983"/>
            <a:ext cx="12168369" cy="6441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48672" y="5141557"/>
            <a:ext cx="4349922" cy="936018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C. </a:t>
            </a:r>
            <a:r>
              <a:rPr lang="en-US" sz="4000" b="1" dirty="0" err="1">
                <a:solidFill>
                  <a:srgbClr val="E8E8CC"/>
                </a:solidFill>
                <a:latin typeface="+mj-lt"/>
                <a:cs typeface="Arial" pitchFamily="34" charset="0"/>
              </a:rPr>
              <a:t>khoe</a:t>
            </a: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E8E8CC"/>
                </a:solidFill>
                <a:latin typeface="+mj-lt"/>
                <a:cs typeface="Arial" pitchFamily="34" charset="0"/>
              </a:rPr>
              <a:t>sắc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2250" y="3824840"/>
            <a:ext cx="4311127" cy="942677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B</a:t>
            </a:r>
            <a:r>
              <a:rPr lang="en-US" sz="4000" b="1">
                <a:solidFill>
                  <a:srgbClr val="E8E8CC"/>
                </a:solidFill>
              </a:rPr>
              <a:t>. héo khô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80" y="5263449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26" y="3913689"/>
            <a:ext cx="807556" cy="778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8672" y="2568544"/>
            <a:ext cx="4349922" cy="942677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ủ rũ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02" y="2650648"/>
            <a:ext cx="807556" cy="778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1696" y="769088"/>
            <a:ext cx="6788605" cy="14463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002060"/>
                </a:solidFill>
              </a:rPr>
              <a:t>Trong vườn, muôn hoa như thế nào?</a:t>
            </a:r>
            <a:endParaRPr lang="en-US" sz="4300" b="1" dirty="0">
              <a:solidFill>
                <a:srgbClr val="002060"/>
              </a:solidFill>
            </a:endParaRPr>
          </a:p>
        </p:txBody>
      </p:sp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700" y="5542773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59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7C9D0DE-68D6-4B98-93A0-ACE2E106D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0433" y="3481022"/>
            <a:ext cx="4705819" cy="99276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xoè tay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373" y="3637082"/>
            <a:ext cx="798097" cy="7827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0433" y="2105243"/>
            <a:ext cx="4705819" cy="989605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xè tay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87" y="2210869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0433" y="4872473"/>
            <a:ext cx="4705820" cy="1018155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xoà tay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87" y="4992374"/>
            <a:ext cx="807556" cy="778352"/>
          </a:xfrm>
          <a:prstGeom prst="rect">
            <a:avLst/>
          </a:prstGeom>
        </p:spPr>
      </p:pic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714" y="549788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45693" y="922706"/>
            <a:ext cx="8137411" cy="784632"/>
            <a:chOff x="998398" y="1295521"/>
            <a:chExt cx="8137411" cy="78463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ectangle 2"/>
            <p:cNvSpPr/>
            <p:nvPr/>
          </p:nvSpPr>
          <p:spPr>
            <a:xfrm>
              <a:off x="998398" y="1295521"/>
              <a:ext cx="8137411" cy="7846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121725" tIns="60862" rIns="121725" bIns="60862">
              <a:spAutoFit/>
            </a:bodyPr>
            <a:lstStyle/>
            <a:p>
              <a:r>
                <a:rPr lang="en-US" sz="4300" b="1">
                  <a:solidFill>
                    <a:srgbClr val="002060"/>
                  </a:solidFill>
                </a:rPr>
                <a:t>Điền vào chỗ chấm: </a:t>
              </a:r>
              <a:r>
                <a:rPr lang="en-US" sz="4300" b="1">
                  <a:solidFill>
                    <a:srgbClr val="00B050"/>
                  </a:solidFill>
                </a:rPr>
                <a:t>x… tay</a:t>
              </a:r>
              <a:endParaRPr lang="en-US" sz="43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10C06BD-644B-4252-82C5-1923F916E5F2}"/>
                </a:ext>
              </a:extLst>
            </p:cNvPr>
            <p:cNvCxnSpPr>
              <a:cxnSpLocks/>
            </p:cNvCxnSpPr>
            <p:nvPr/>
          </p:nvCxnSpPr>
          <p:spPr>
            <a:xfrm>
              <a:off x="7511143" y="1398814"/>
              <a:ext cx="174171" cy="97972"/>
            </a:xfrm>
            <a:prstGeom prst="line">
              <a:avLst/>
            </a:prstGeom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673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ADA42E-5C0A-4429-B570-C7A9A3E49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83862" y="3799575"/>
            <a:ext cx="5028254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B</a:t>
            </a:r>
            <a:r>
              <a:rPr lang="en-US" sz="4000" b="1">
                <a:solidFill>
                  <a:srgbClr val="E8E8CC"/>
                </a:solidFill>
              </a:rPr>
              <a:t>. ốm, yếu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33" y="3896266"/>
            <a:ext cx="695275" cy="6701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387" y="820428"/>
            <a:ext cx="10162016" cy="13540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pPr algn="just"/>
            <a:r>
              <a:rPr lang="en-US" sz="4000" b="1"/>
              <a:t>   </a:t>
            </a:r>
            <a:r>
              <a:rPr lang="en-US" sz="4000" b="1">
                <a:solidFill>
                  <a:srgbClr val="002060"/>
                </a:solidFill>
              </a:rPr>
              <a:t>Cúc đại đoá xoè những ngón tay như thế nào?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83862" y="5054129"/>
            <a:ext cx="5046842" cy="8982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ốm, khoẻ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272" y="5275985"/>
            <a:ext cx="644436" cy="6211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83862" y="2472997"/>
            <a:ext cx="5028254" cy="95600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A</a:t>
            </a:r>
            <a:r>
              <a:rPr lang="en-US" sz="4000" b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. mập, khoẻ</a:t>
            </a:r>
            <a:endParaRPr lang="vi-VN" sz="40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33" y="2618441"/>
            <a:ext cx="798097" cy="782741"/>
          </a:xfrm>
          <a:prstGeom prst="rect">
            <a:avLst/>
          </a:prstGeom>
        </p:spPr>
      </p:pic>
      <p:pic>
        <p:nvPicPr>
          <p:cNvPr id="1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937" y="5491521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5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38D1550-816B-4A7B-9E54-E16257DAB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0283" y="2205046"/>
            <a:ext cx="4891024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thì thằm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18" y="2288114"/>
            <a:ext cx="721371" cy="6952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40283" y="4793209"/>
            <a:ext cx="4907511" cy="8728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thì thàm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18" y="4887994"/>
            <a:ext cx="730830" cy="7044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40283" y="3513319"/>
            <a:ext cx="4907511" cy="855596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thì thầm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92" y="3586174"/>
            <a:ext cx="798097" cy="782741"/>
          </a:xfrm>
          <a:prstGeom prst="rect">
            <a:avLst/>
          </a:prstGeom>
        </p:spPr>
      </p:pic>
      <p:pic>
        <p:nvPicPr>
          <p:cNvPr id="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815" y="544338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660792" y="922009"/>
            <a:ext cx="7786971" cy="883978"/>
            <a:chOff x="910715" y="1173067"/>
            <a:chExt cx="7786971" cy="73846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ectangle 2"/>
            <p:cNvSpPr/>
            <p:nvPr/>
          </p:nvSpPr>
          <p:spPr>
            <a:xfrm>
              <a:off x="910715" y="1173067"/>
              <a:ext cx="7786971" cy="7384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lIns="121725" tIns="60862" rIns="121725" bIns="60862">
              <a:spAutoFit/>
            </a:bodyPr>
            <a:lstStyle/>
            <a:p>
              <a:pPr algn="just"/>
              <a:r>
                <a:rPr lang="en-US" sz="4000" b="1">
                  <a:solidFill>
                    <a:srgbClr val="002060"/>
                  </a:solidFill>
                </a:rPr>
                <a:t>Điền vào chỗ chấm: </a:t>
              </a:r>
              <a:r>
                <a:rPr lang="en-US" sz="4000" b="1">
                  <a:solidFill>
                    <a:srgbClr val="92D050"/>
                  </a:solidFill>
                </a:rPr>
                <a:t>thì th…</a:t>
              </a:r>
              <a:endParaRPr lang="en-US" sz="4000" b="1" dirty="0">
                <a:solidFill>
                  <a:srgbClr val="92D050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3F5A1B6-EF5E-4109-8A49-D40E94B0F7AC}"/>
                </a:ext>
              </a:extLst>
            </p:cNvPr>
            <p:cNvCxnSpPr>
              <a:cxnSpLocks/>
            </p:cNvCxnSpPr>
            <p:nvPr/>
          </p:nvCxnSpPr>
          <p:spPr>
            <a:xfrm>
              <a:off x="7897587" y="1311781"/>
              <a:ext cx="174171" cy="97972"/>
            </a:xfrm>
            <a:prstGeom prst="line">
              <a:avLst/>
            </a:prstGeom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640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A07CB5-A21A-49A4-8F75-20766C7C8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pic>
        <p:nvPicPr>
          <p:cNvPr id="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395" y="5461552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21729" y="2019689"/>
            <a:ext cx="4636153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xinh sắn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54" y="2147459"/>
            <a:ext cx="652017" cy="628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5571" y="893830"/>
            <a:ext cx="8468824" cy="7384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</a:rPr>
              <a:t>Điền vào chỗ chấm: </a:t>
            </a:r>
            <a:r>
              <a:rPr lang="en-US" sz="4000" b="1">
                <a:solidFill>
                  <a:srgbClr val="92D050"/>
                </a:solidFill>
              </a:rPr>
              <a:t>…inh …ắn</a:t>
            </a:r>
            <a:endParaRPr lang="en-US" sz="4000" b="1" dirty="0">
              <a:solidFill>
                <a:srgbClr val="92D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1728" y="4798210"/>
            <a:ext cx="4636153" cy="8728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sinh xắn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95" y="4919644"/>
            <a:ext cx="661476" cy="6375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21728" y="3423141"/>
            <a:ext cx="4636153" cy="855596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xinh xắn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74" y="3561142"/>
            <a:ext cx="798097" cy="78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87803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246</Words>
  <Application>Microsoft Office PowerPoint</Application>
  <PresentationFormat>Widescreen</PresentationFormat>
  <Paragraphs>74</Paragraphs>
  <Slides>25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UTM Avo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166</cp:revision>
  <dcterms:created xsi:type="dcterms:W3CDTF">2021-11-01T08:16:43Z</dcterms:created>
  <dcterms:modified xsi:type="dcterms:W3CDTF">2023-02-19T15:09:49Z</dcterms:modified>
</cp:coreProperties>
</file>