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90" r:id="rId2"/>
    <p:sldId id="275" r:id="rId3"/>
    <p:sldId id="363" r:id="rId4"/>
    <p:sldId id="326" r:id="rId5"/>
    <p:sldId id="327" r:id="rId6"/>
    <p:sldId id="328" r:id="rId7"/>
    <p:sldId id="329" r:id="rId8"/>
    <p:sldId id="334" r:id="rId9"/>
    <p:sldId id="368" r:id="rId10"/>
    <p:sldId id="335" r:id="rId11"/>
    <p:sldId id="277" r:id="rId12"/>
    <p:sldId id="369" r:id="rId13"/>
    <p:sldId id="370" r:id="rId14"/>
    <p:sldId id="372" r:id="rId15"/>
    <p:sldId id="355" r:id="rId16"/>
    <p:sldId id="359" r:id="rId17"/>
    <p:sldId id="346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FF4"/>
    <a:srgbClr val="FFAF6C"/>
    <a:srgbClr val="FF7707"/>
    <a:srgbClr val="FFFF99"/>
    <a:srgbClr val="EF05C2"/>
    <a:srgbClr val="DFF2F7"/>
    <a:srgbClr val="E5FFFF"/>
    <a:srgbClr val="FC7CE4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760F6-455A-4B4E-B9E7-38832B402D7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65FB9-0C34-47CD-9C62-205470FDF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từng ảnh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65FB9-0C34-47CD-9C62-205470FDFE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1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1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2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5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6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91931" y="1648606"/>
            <a:ext cx="76081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131: oanh – oach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A3102-F21C-43C6-8B90-1E546C68D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96"/>
            <a:ext cx="12202924" cy="642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983962" y="1944328"/>
            <a:ext cx="5751443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07AD18-DA9E-45BB-AF1E-B73D71E0F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FABF1F-C1B0-4C21-BEAB-F6E01DEA8131}"/>
              </a:ext>
            </a:extLst>
          </p:cNvPr>
          <p:cNvGrpSpPr/>
          <p:nvPr/>
        </p:nvGrpSpPr>
        <p:grpSpPr>
          <a:xfrm>
            <a:off x="835580" y="1697826"/>
            <a:ext cx="10956086" cy="4685241"/>
            <a:chOff x="735496" y="2387048"/>
            <a:chExt cx="10111408" cy="3874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471817-A938-4001-93A8-FAC43BE99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3" t="45802" r="6543" b="21018"/>
            <a:stretch/>
          </p:blipFill>
          <p:spPr>
            <a:xfrm>
              <a:off x="735496" y="2404633"/>
              <a:ext cx="10111408" cy="3856447"/>
            </a:xfrm>
            <a:prstGeom prst="snipRoundRect">
              <a:avLst>
                <a:gd name="adj1" fmla="val 20690"/>
                <a:gd name="adj2" fmla="val 50000"/>
              </a:avLst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D4B178-A857-4ACF-B68C-0F73AD466EF0}"/>
                </a:ext>
              </a:extLst>
            </p:cNvPr>
            <p:cNvSpPr/>
            <p:nvPr/>
          </p:nvSpPr>
          <p:spPr>
            <a:xfrm rot="10800000" flipV="1">
              <a:off x="7388085" y="2387048"/>
              <a:ext cx="1835427" cy="236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55CF710-C012-462B-B82F-2FC15455D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833" r="5096" b="19097"/>
          <a:stretch/>
        </p:blipFill>
        <p:spPr>
          <a:xfrm>
            <a:off x="2641802" y="474933"/>
            <a:ext cx="7989805" cy="64752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2E776-165D-4EC8-B912-CC7C5B3BCFEF}"/>
              </a:ext>
            </a:extLst>
          </p:cNvPr>
          <p:cNvCxnSpPr/>
          <p:nvPr/>
        </p:nvCxnSpPr>
        <p:spPr>
          <a:xfrm>
            <a:off x="7260609" y="3302758"/>
            <a:ext cx="15558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B4B6B6-07AC-41EE-86A1-307088F5BC3F}"/>
              </a:ext>
            </a:extLst>
          </p:cNvPr>
          <p:cNvCxnSpPr>
            <a:cxnSpLocks/>
          </p:cNvCxnSpPr>
          <p:nvPr/>
        </p:nvCxnSpPr>
        <p:spPr>
          <a:xfrm>
            <a:off x="9572009" y="1367050"/>
            <a:ext cx="99401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32065FB-DF11-44FF-B1C9-E19B08B4B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18" t="15610" r="-1" b="10993"/>
          <a:stretch/>
        </p:blipFill>
        <p:spPr>
          <a:xfrm>
            <a:off x="2833403" y="1451860"/>
            <a:ext cx="7732619" cy="5387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D718C-FD67-4E45-B627-13C187B7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833" r="5096" b="19097"/>
          <a:stretch/>
        </p:blipFill>
        <p:spPr>
          <a:xfrm>
            <a:off x="2687519" y="474933"/>
            <a:ext cx="7989805" cy="64752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8C368E-4511-4C96-94C7-8992D4BF154C}"/>
              </a:ext>
            </a:extLst>
          </p:cNvPr>
          <p:cNvCxnSpPr>
            <a:cxnSpLocks/>
          </p:cNvCxnSpPr>
          <p:nvPr/>
        </p:nvCxnSpPr>
        <p:spPr>
          <a:xfrm>
            <a:off x="7483902" y="1326107"/>
            <a:ext cx="1196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1431F7-DE5E-4155-987F-C4A030C51134}"/>
              </a:ext>
            </a:extLst>
          </p:cNvPr>
          <p:cNvCxnSpPr>
            <a:cxnSpLocks/>
          </p:cNvCxnSpPr>
          <p:nvPr/>
        </p:nvCxnSpPr>
        <p:spPr>
          <a:xfrm>
            <a:off x="8837305" y="1357951"/>
            <a:ext cx="1726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C70851-E9D5-4FA4-ADED-F8EBE59E718C}"/>
              </a:ext>
            </a:extLst>
          </p:cNvPr>
          <p:cNvCxnSpPr>
            <a:cxnSpLocks/>
          </p:cNvCxnSpPr>
          <p:nvPr/>
        </p:nvCxnSpPr>
        <p:spPr>
          <a:xfrm>
            <a:off x="3680726" y="1771933"/>
            <a:ext cx="618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A5DC82-2A22-4E41-B001-54F166770DF5}"/>
              </a:ext>
            </a:extLst>
          </p:cNvPr>
          <p:cNvCxnSpPr>
            <a:cxnSpLocks/>
          </p:cNvCxnSpPr>
          <p:nvPr/>
        </p:nvCxnSpPr>
        <p:spPr>
          <a:xfrm>
            <a:off x="5634631" y="1771933"/>
            <a:ext cx="1434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98249E-EAFC-46C5-ADF8-4D414C532252}"/>
              </a:ext>
            </a:extLst>
          </p:cNvPr>
          <p:cNvCxnSpPr>
            <a:cxnSpLocks/>
          </p:cNvCxnSpPr>
          <p:nvPr/>
        </p:nvCxnSpPr>
        <p:spPr>
          <a:xfrm>
            <a:off x="4394960" y="2154071"/>
            <a:ext cx="1077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E5FE09-4227-404B-A761-D6D9FD417ED7}"/>
              </a:ext>
            </a:extLst>
          </p:cNvPr>
          <p:cNvCxnSpPr>
            <a:cxnSpLocks/>
          </p:cNvCxnSpPr>
          <p:nvPr/>
        </p:nvCxnSpPr>
        <p:spPr>
          <a:xfrm>
            <a:off x="7615832" y="2931994"/>
            <a:ext cx="1221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2E51B3-DF65-46ED-8409-07098E0AA32F}"/>
              </a:ext>
            </a:extLst>
          </p:cNvPr>
          <p:cNvCxnSpPr>
            <a:cxnSpLocks/>
          </p:cNvCxnSpPr>
          <p:nvPr/>
        </p:nvCxnSpPr>
        <p:spPr>
          <a:xfrm>
            <a:off x="7288286" y="3314132"/>
            <a:ext cx="1549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84946B-BF87-40E6-8E70-44A4A79C5778}"/>
              </a:ext>
            </a:extLst>
          </p:cNvPr>
          <p:cNvCxnSpPr>
            <a:cxnSpLocks/>
          </p:cNvCxnSpPr>
          <p:nvPr/>
        </p:nvCxnSpPr>
        <p:spPr>
          <a:xfrm>
            <a:off x="10113373" y="3314132"/>
            <a:ext cx="559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7DC58D-EE22-44E7-B732-70508A392665}"/>
              </a:ext>
            </a:extLst>
          </p:cNvPr>
          <p:cNvCxnSpPr>
            <a:cxnSpLocks/>
          </p:cNvCxnSpPr>
          <p:nvPr/>
        </p:nvCxnSpPr>
        <p:spPr>
          <a:xfrm>
            <a:off x="3121549" y="3737213"/>
            <a:ext cx="8908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59F562-F7D7-492A-B1DF-7F942A2AFAED}"/>
              </a:ext>
            </a:extLst>
          </p:cNvPr>
          <p:cNvCxnSpPr>
            <a:cxnSpLocks/>
          </p:cNvCxnSpPr>
          <p:nvPr/>
        </p:nvCxnSpPr>
        <p:spPr>
          <a:xfrm>
            <a:off x="8679976" y="3737213"/>
            <a:ext cx="1214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352DBFCB-CEB1-4942-A5E1-961073A50835}"/>
              </a:ext>
            </a:extLst>
          </p:cNvPr>
          <p:cNvSpPr/>
          <p:nvPr/>
        </p:nvSpPr>
        <p:spPr>
          <a:xfrm>
            <a:off x="3113454" y="916182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285BABAE-61CE-48C3-BD62-66822FA59484}"/>
              </a:ext>
            </a:extLst>
          </p:cNvPr>
          <p:cNvSpPr/>
          <p:nvPr/>
        </p:nvSpPr>
        <p:spPr>
          <a:xfrm>
            <a:off x="2682745" y="1357951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DE4C1C5-C23F-4555-8DDE-40CF858EAE4D}"/>
              </a:ext>
            </a:extLst>
          </p:cNvPr>
          <p:cNvSpPr/>
          <p:nvPr/>
        </p:nvSpPr>
        <p:spPr>
          <a:xfrm>
            <a:off x="5337970" y="1729593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5948FE7-C13B-473D-8BDE-5BED67C123F5}"/>
              </a:ext>
            </a:extLst>
          </p:cNvPr>
          <p:cNvSpPr/>
          <p:nvPr/>
        </p:nvSpPr>
        <p:spPr>
          <a:xfrm>
            <a:off x="3290054" y="2154071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F114850D-D2C9-434A-A607-5A49515CBB36}"/>
              </a:ext>
            </a:extLst>
          </p:cNvPr>
          <p:cNvSpPr/>
          <p:nvPr/>
        </p:nvSpPr>
        <p:spPr>
          <a:xfrm>
            <a:off x="3074699" y="2499324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3F4FDE9A-4309-4EEC-93F1-35B53EAE5C19}"/>
              </a:ext>
            </a:extLst>
          </p:cNvPr>
          <p:cNvSpPr/>
          <p:nvPr/>
        </p:nvSpPr>
        <p:spPr>
          <a:xfrm>
            <a:off x="3290054" y="2945642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F5B98638-FEFD-4BDD-9525-1A045ACA66F0}"/>
              </a:ext>
            </a:extLst>
          </p:cNvPr>
          <p:cNvSpPr/>
          <p:nvPr/>
        </p:nvSpPr>
        <p:spPr>
          <a:xfrm>
            <a:off x="9269627" y="2899630"/>
            <a:ext cx="430709" cy="221157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C16C228E-EAB5-45DB-A19D-E15BBEEE344D}"/>
              </a:ext>
            </a:extLst>
          </p:cNvPr>
          <p:cNvSpPr/>
          <p:nvPr/>
        </p:nvSpPr>
        <p:spPr>
          <a:xfrm>
            <a:off x="5768679" y="3288696"/>
            <a:ext cx="430709" cy="221157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599DE4-77A5-45BE-9DAB-84D3BED80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6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304FE8-CAD0-4C25-8649-C14242892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5915" r="5085" b="19098"/>
          <a:stretch/>
        </p:blipFill>
        <p:spPr>
          <a:xfrm>
            <a:off x="2496470" y="678767"/>
            <a:ext cx="7748958" cy="6281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B2CE2-50F3-4C7A-A038-188B7EAF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0476" r="3736" b="74614"/>
          <a:stretch/>
        </p:blipFill>
        <p:spPr>
          <a:xfrm>
            <a:off x="2724441" y="978211"/>
            <a:ext cx="7610947" cy="1242180"/>
          </a:xfrm>
          <a:prstGeom prst="rect">
            <a:avLst/>
          </a:prstGeom>
          <a:solidFill>
            <a:srgbClr val="E5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F7518-3F5E-4772-B6BB-5A65AF287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0" t="29978" r="3825" b="64897"/>
          <a:stretch/>
        </p:blipFill>
        <p:spPr>
          <a:xfrm>
            <a:off x="2724441" y="2614242"/>
            <a:ext cx="7610947" cy="424380"/>
          </a:xfrm>
          <a:prstGeom prst="rect">
            <a:avLst/>
          </a:prstGeom>
          <a:solidFill>
            <a:srgbClr val="E5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9A252-2586-4F1E-A48C-06033D933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8" t="25217" r="3757" b="70106"/>
          <a:stretch/>
        </p:blipFill>
        <p:spPr>
          <a:xfrm>
            <a:off x="2724441" y="2220391"/>
            <a:ext cx="7610947" cy="392484"/>
          </a:xfrm>
          <a:prstGeom prst="rect">
            <a:avLst/>
          </a:prstGeom>
          <a:solidFill>
            <a:srgbClr val="FFAF6C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1CCB2-8217-48A1-9127-AC437B4F9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3" t="35194" r="3692" b="55299"/>
          <a:stretch/>
        </p:blipFill>
        <p:spPr>
          <a:xfrm>
            <a:off x="2724441" y="3046204"/>
            <a:ext cx="7610947" cy="787243"/>
          </a:xfrm>
          <a:prstGeom prst="rect">
            <a:avLst/>
          </a:prstGeom>
          <a:solidFill>
            <a:srgbClr val="F7DFF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0880A1-A3E5-4961-A863-E42CB4D3370B}"/>
              </a:ext>
            </a:extLst>
          </p:cNvPr>
          <p:cNvSpPr txBox="1"/>
          <p:nvPr/>
        </p:nvSpPr>
        <p:spPr>
          <a:xfrm>
            <a:off x="0" y="3893276"/>
            <a:ext cx="237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dẫn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truyện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EF8DB-B334-4336-9717-E05840248A71}"/>
              </a:ext>
            </a:extLst>
          </p:cNvPr>
          <p:cNvSpPr txBox="1"/>
          <p:nvPr/>
        </p:nvSpPr>
        <p:spPr>
          <a:xfrm>
            <a:off x="0" y="4619082"/>
            <a:ext cx="1820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Gấu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B34E9-F6AD-4114-BA68-DE18797C7368}"/>
              </a:ext>
            </a:extLst>
          </p:cNvPr>
          <p:cNvSpPr txBox="1"/>
          <p:nvPr/>
        </p:nvSpPr>
        <p:spPr>
          <a:xfrm>
            <a:off x="0" y="5109645"/>
            <a:ext cx="213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EF05C2"/>
                </a:solidFill>
              </a:rPr>
              <a:t>Bác</a:t>
            </a:r>
            <a:r>
              <a:rPr lang="en-US" sz="2000" dirty="0">
                <a:solidFill>
                  <a:srgbClr val="EF05C2"/>
                </a:solidFill>
              </a:rPr>
              <a:t> </a:t>
            </a:r>
            <a:r>
              <a:rPr lang="en-US" sz="2000" dirty="0" err="1">
                <a:solidFill>
                  <a:srgbClr val="EF05C2"/>
                </a:solidFill>
              </a:rPr>
              <a:t>nông</a:t>
            </a:r>
            <a:r>
              <a:rPr lang="en-US" sz="2000" dirty="0">
                <a:solidFill>
                  <a:srgbClr val="EF05C2"/>
                </a:solidFill>
              </a:rPr>
              <a:t> </a:t>
            </a:r>
            <a:r>
              <a:rPr lang="en-US" sz="2000" dirty="0" err="1">
                <a:solidFill>
                  <a:srgbClr val="EF05C2"/>
                </a:solidFill>
              </a:rPr>
              <a:t>dân</a:t>
            </a:r>
            <a:r>
              <a:rPr lang="en-US" sz="2000" dirty="0">
                <a:solidFill>
                  <a:srgbClr val="EF05C2"/>
                </a:solidFill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91E27-8EBA-4AB3-92B5-B10EB46CC07B}"/>
              </a:ext>
            </a:extLst>
          </p:cNvPr>
          <p:cNvSpPr/>
          <p:nvPr/>
        </p:nvSpPr>
        <p:spPr>
          <a:xfrm>
            <a:off x="1709530" y="3955671"/>
            <a:ext cx="432003" cy="291548"/>
          </a:xfrm>
          <a:prstGeom prst="rect">
            <a:avLst/>
          </a:prstGeom>
          <a:solidFill>
            <a:srgbClr val="DF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9AEF50-54AD-4382-B8EE-B4E2F1EA4212}"/>
              </a:ext>
            </a:extLst>
          </p:cNvPr>
          <p:cNvSpPr/>
          <p:nvPr/>
        </p:nvSpPr>
        <p:spPr>
          <a:xfrm>
            <a:off x="981315" y="4673363"/>
            <a:ext cx="432003" cy="291548"/>
          </a:xfrm>
          <a:prstGeom prst="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C4BBE-A8F8-48D2-9486-21ED2EA8C025}"/>
              </a:ext>
            </a:extLst>
          </p:cNvPr>
          <p:cNvSpPr/>
          <p:nvPr/>
        </p:nvSpPr>
        <p:spPr>
          <a:xfrm>
            <a:off x="2038679" y="5168890"/>
            <a:ext cx="432003" cy="291548"/>
          </a:xfrm>
          <a:prstGeom prst="rect">
            <a:avLst/>
          </a:prstGeom>
          <a:solidFill>
            <a:srgbClr val="F7D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7F8225-179A-497A-8043-38C260DE1C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43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9F0BB-96E7-4EE0-AAA3-19F22D3A8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51"/>
            <a:ext cx="12192000" cy="6350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7B109-4A2C-42A0-A480-B9BD33077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81031" r="16599" b="14105"/>
          <a:stretch/>
        </p:blipFill>
        <p:spPr>
          <a:xfrm>
            <a:off x="119382" y="3931091"/>
            <a:ext cx="10517274" cy="7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55285-1F3A-4EB3-ACD8-5DCEE3745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86771" r="35195" b="2941"/>
          <a:stretch/>
        </p:blipFill>
        <p:spPr>
          <a:xfrm>
            <a:off x="210756" y="4775054"/>
            <a:ext cx="7611343" cy="1616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3FDC5-D62E-4C80-AFCD-BF5C8C290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5683" r="4572" b="56725"/>
          <a:stretch/>
        </p:blipFill>
        <p:spPr>
          <a:xfrm>
            <a:off x="3352801" y="442857"/>
            <a:ext cx="7902133" cy="3214541"/>
          </a:xfrm>
          <a:prstGeom prst="rect">
            <a:avLst/>
          </a:prstGeom>
        </p:spPr>
      </p:pic>
      <p:sp>
        <p:nvSpPr>
          <p:cNvPr id="11" name="Shape 233">
            <a:extLst>
              <a:ext uri="{FF2B5EF4-FFF2-40B4-BE49-F238E27FC236}">
                <a16:creationId xmlns:a16="http://schemas.microsoft.com/office/drawing/2014/main" id="{7361E6FF-BC52-4D09-926C-68E0CA5ED52F}"/>
              </a:ext>
            </a:extLst>
          </p:cNvPr>
          <p:cNvSpPr/>
          <p:nvPr/>
        </p:nvSpPr>
        <p:spPr>
          <a:xfrm>
            <a:off x="450376" y="1093255"/>
            <a:ext cx="3043452" cy="71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Tìm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hiểu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endParaRPr sz="3200" kern="0" dirty="0">
              <a:solidFill>
                <a:srgbClr val="FF77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166E8-DCE2-4856-8BA5-E773D3B9C63D}"/>
              </a:ext>
            </a:extLst>
          </p:cNvPr>
          <p:cNvSpPr txBox="1"/>
          <p:nvPr/>
        </p:nvSpPr>
        <p:spPr>
          <a:xfrm>
            <a:off x="5875303" y="3244841"/>
            <a:ext cx="117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gốc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1743F-8CF6-452C-ABA7-A7E328EE8B60}"/>
              </a:ext>
            </a:extLst>
          </p:cNvPr>
          <p:cNvSpPr txBox="1"/>
          <p:nvPr/>
        </p:nvSpPr>
        <p:spPr>
          <a:xfrm>
            <a:off x="9177695" y="3286063"/>
            <a:ext cx="19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thuộc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ông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4818 0.26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27656 0.35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683001-7BE6-4A0B-8183-4AD6BF3B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96"/>
            <a:ext cx="12202924" cy="642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96306A36-F0C7-4404-AEA9-63558C204D0E}"/>
              </a:ext>
            </a:extLst>
          </p:cNvPr>
          <p:cNvSpPr/>
          <p:nvPr/>
        </p:nvSpPr>
        <p:spPr>
          <a:xfrm>
            <a:off x="1344603" y="2031332"/>
            <a:ext cx="5751443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70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31202A-1C64-4F4E-9287-B65392FA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1194" r="1105" b="2300"/>
          <a:stretch/>
        </p:blipFill>
        <p:spPr>
          <a:xfrm>
            <a:off x="636103" y="852829"/>
            <a:ext cx="10323049" cy="5508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60CA9C3-4257-4F38-BB9A-C4A48A89DDB0}"/>
              </a:ext>
            </a:extLst>
          </p:cNvPr>
          <p:cNvGrpSpPr/>
          <p:nvPr/>
        </p:nvGrpSpPr>
        <p:grpSpPr>
          <a:xfrm>
            <a:off x="4454609" y="0"/>
            <a:ext cx="4132800" cy="1663743"/>
            <a:chOff x="3772617" y="-39316"/>
            <a:chExt cx="4320506" cy="1966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04B613-B9D4-4B2A-9E27-1EFC22E5F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11" r="1338" b="-4034"/>
            <a:stretch/>
          </p:blipFill>
          <p:spPr>
            <a:xfrm>
              <a:off x="3772617" y="-39316"/>
              <a:ext cx="4320506" cy="19665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Shape 233">
              <a:extLst>
                <a:ext uri="{FF2B5EF4-FFF2-40B4-BE49-F238E27FC236}">
                  <a16:creationId xmlns:a16="http://schemas.microsoft.com/office/drawing/2014/main" id="{BD08BEDD-DD35-40EB-9E34-6784DB1BEF3C}"/>
                </a:ext>
              </a:extLst>
            </p:cNvPr>
            <p:cNvSpPr/>
            <p:nvPr/>
          </p:nvSpPr>
          <p:spPr>
            <a:xfrm>
              <a:off x="4141749" y="628533"/>
              <a:ext cx="3582239" cy="630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2800" kern="0" dirty="0">
                  <a:solidFill>
                    <a:srgbClr val="DFF2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VIẾT BẢNG CON</a:t>
              </a:r>
              <a:endParaRPr sz="2800" kern="0" dirty="0">
                <a:solidFill>
                  <a:srgbClr val="DFF2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A7CA86-A274-4FFC-A56B-8CBDED107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6" t="43914" r="23360" b="11592"/>
          <a:stretch/>
        </p:blipFill>
        <p:spPr>
          <a:xfrm>
            <a:off x="3333197" y="1524326"/>
            <a:ext cx="5254212" cy="3692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4BD83-AE0F-45BD-A770-0445A397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7419881" y="4971408"/>
            <a:ext cx="1859956" cy="784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30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A9FFB2-EE06-4920-A507-1EC76450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04"/>
            <a:ext cx="12192000" cy="643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55A3DB45-55AA-4527-AB66-51C51C5D9AF8}"/>
              </a:ext>
            </a:extLst>
          </p:cNvPr>
          <p:cNvSpPr/>
          <p:nvPr/>
        </p:nvSpPr>
        <p:spPr>
          <a:xfrm>
            <a:off x="7054377" y="2475888"/>
            <a:ext cx="3930555" cy="137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  <a:endParaRPr lang="en-US" sz="66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634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AFE74-C7EF-408C-85E2-FBBDF1AE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110082"/>
            <a:ext cx="11966713" cy="5224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160028" y="186752"/>
            <a:ext cx="731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131: 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oanh</a:t>
            </a:r>
            <a:r>
              <a:rPr lang="en-US" altLang="zh-CN" sz="54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oach</a:t>
            </a:r>
            <a:endParaRPr lang="zh-CN" altLang="en-US" sz="5400" b="1" i="1" dirty="0">
              <a:solidFill>
                <a:schemeClr val="accent5">
                  <a:lumMod val="75000"/>
                </a:schemeClr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E106C2-77F1-46F9-B743-F5070997252B}"/>
              </a:ext>
            </a:extLst>
          </p:cNvPr>
          <p:cNvSpPr/>
          <p:nvPr/>
        </p:nvSpPr>
        <p:spPr>
          <a:xfrm>
            <a:off x="2290253" y="2092469"/>
            <a:ext cx="3383540" cy="1819038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oanh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EAB56D-D2B3-4B30-BB10-A27B7E6D7955}"/>
              </a:ext>
            </a:extLst>
          </p:cNvPr>
          <p:cNvSpPr/>
          <p:nvPr/>
        </p:nvSpPr>
        <p:spPr>
          <a:xfrm>
            <a:off x="6115878" y="2117422"/>
            <a:ext cx="3586031" cy="1819039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oach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34778-5801-49D9-9809-62E20C514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5891">
            <a:off x="2794058" y="-2211528"/>
            <a:ext cx="6801897" cy="11814328"/>
          </a:xfrm>
          <a:prstGeom prst="rect">
            <a:avLst/>
          </a:prstGeom>
        </p:spPr>
      </p:pic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id="{D5C3B5F9-198E-4B68-B807-63479DE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30" y="895534"/>
            <a:ext cx="5448881" cy="5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092" descr="PPT素材-13">
            <a:extLst>
              <a:ext uri="{FF2B5EF4-FFF2-40B4-BE49-F238E27FC236}">
                <a16:creationId xmlns:a16="http://schemas.microsoft.com/office/drawing/2014/main" id="{9E275C34-E8DF-44C7-B7CA-EAC49220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27" y="2677582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7A8B7B-F7E1-451A-90BF-B648771D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624" y="2274838"/>
            <a:ext cx="5006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So </a:t>
            </a:r>
            <a:r>
              <a:rPr lang="en-US" altLang="en-US" sz="5400" b="0" dirty="0" err="1">
                <a:solidFill>
                  <a:srgbClr val="0070C0"/>
                </a:solidFill>
                <a:latin typeface="+mn-lt"/>
              </a:rPr>
              <a:t>sánh</a:t>
            </a: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oanh</a:t>
            </a:r>
            <a:r>
              <a:rPr lang="en-US" altLang="en-US" sz="6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oach</a:t>
            </a:r>
            <a:endParaRPr lang="en-US" altLang="en-US" sz="60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9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E88EF-5C11-4CFE-842B-2B28BE397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58"/>
            <a:ext cx="12233896" cy="645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481100" y="2159537"/>
            <a:ext cx="6604918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742950" indent="-742950" defTabSz="412750" hangingPunct="0">
              <a:buAutoNum type="arabicPeriod"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KHÁM PHÁ</a:t>
            </a:r>
            <a:endParaRPr sz="66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WRiu5gwV7BQgmy46uDzPfJZS3cCnIl9">
            <a:hlinkClick r:id="" action="ppaction://media"/>
            <a:extLst>
              <a:ext uri="{FF2B5EF4-FFF2-40B4-BE49-F238E27FC236}">
                <a16:creationId xmlns:a16="http://schemas.microsoft.com/office/drawing/2014/main" id="{D55EA3DF-9141-4CDF-A5E7-4DC412A1CE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6" end="5415"/>
                </p14:media>
              </p:ext>
            </p:extLst>
          </p:nvPr>
        </p:nvPicPr>
        <p:blipFill rotWithShape="1">
          <a:blip r:embed="rId4"/>
          <a:srcRect l="23172" t="16265" r="29228" b="17210"/>
          <a:stretch>
            <a:fillRect/>
          </a:stretch>
        </p:blipFill>
        <p:spPr>
          <a:xfrm>
            <a:off x="5718906" y="592506"/>
            <a:ext cx="6227336" cy="489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FC1B8A-AD3E-41DF-B329-D7810C27A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89" y="-19433"/>
            <a:ext cx="6382179" cy="1344650"/>
          </a:xfrm>
          <a:prstGeom prst="cloud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614353" y="5162657"/>
            <a:ext cx="6227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khoanh</a:t>
            </a:r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1557094" y="5162657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Shape 233">
            <a:extLst>
              <a:ext uri="{FF2B5EF4-FFF2-40B4-BE49-F238E27FC236}">
                <a16:creationId xmlns:a16="http://schemas.microsoft.com/office/drawing/2014/main" id="{F1FB0D07-40DD-477F-BFBA-972EB1678248}"/>
              </a:ext>
            </a:extLst>
          </p:cNvPr>
          <p:cNvSpPr/>
          <p:nvPr/>
        </p:nvSpPr>
        <p:spPr>
          <a:xfrm>
            <a:off x="4126797" y="165744"/>
            <a:ext cx="4222073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71678-AC6C-4BE9-9DB3-89E4433AE9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6" t="18155" r="33747" b="25459"/>
          <a:stretch/>
        </p:blipFill>
        <p:spPr>
          <a:xfrm>
            <a:off x="614353" y="1754446"/>
            <a:ext cx="4325025" cy="2872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05CDFD-902E-416F-8766-AD19C44FADF6}"/>
              </a:ext>
            </a:extLst>
          </p:cNvPr>
          <p:cNvSpPr txBox="1"/>
          <p:nvPr/>
        </p:nvSpPr>
        <p:spPr>
          <a:xfrm>
            <a:off x="1557094" y="5162657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51081 -0.577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19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TE8iM3TdKEasyLW6IbHOeP4bYnNYMSj">
            <a:hlinkClick r:id="" action="ppaction://media"/>
            <a:extLst>
              <a:ext uri="{FF2B5EF4-FFF2-40B4-BE49-F238E27FC236}">
                <a16:creationId xmlns:a16="http://schemas.microsoft.com/office/drawing/2014/main" id="{BF355725-F9F6-4BC6-80E1-B677F0F1D5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72" end="5664"/>
                </p14:media>
              </p:ext>
            </p:extLst>
          </p:nvPr>
        </p:nvPicPr>
        <p:blipFill rotWithShape="1">
          <a:blip r:embed="rId4"/>
          <a:srcRect l="20037" t="12383" r="26196" b="15224"/>
          <a:stretch>
            <a:fillRect/>
          </a:stretch>
        </p:blipFill>
        <p:spPr>
          <a:xfrm>
            <a:off x="4996918" y="652892"/>
            <a:ext cx="6753499" cy="511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765147" y="4878399"/>
            <a:ext cx="4704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810786" y="4889562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79D3E-09EE-49C6-B7D2-CDDEAA9F05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89" y="-19433"/>
            <a:ext cx="6461159" cy="1344650"/>
          </a:xfrm>
          <a:prstGeom prst="cloud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62D811F2-5F0D-4C6C-AB44-60D1BE82A2F2}"/>
              </a:ext>
            </a:extLst>
          </p:cNvPr>
          <p:cNvSpPr/>
          <p:nvPr/>
        </p:nvSpPr>
        <p:spPr>
          <a:xfrm>
            <a:off x="4126797" y="165744"/>
            <a:ext cx="399431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D5F39B-0877-41B8-8336-48B447C5B1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t="5080" r="29466" b="24172"/>
          <a:stretch/>
        </p:blipFill>
        <p:spPr>
          <a:xfrm>
            <a:off x="547601" y="1159565"/>
            <a:ext cx="4722577" cy="3339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876B2-CDE2-403B-AD09-9B6497644537}"/>
              </a:ext>
            </a:extLst>
          </p:cNvPr>
          <p:cNvSpPr txBox="1"/>
          <p:nvPr/>
        </p:nvSpPr>
        <p:spPr>
          <a:xfrm>
            <a:off x="2810786" y="4889562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37513 -0.487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1FE2D7-F3B8-45A4-846B-DD744ECE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0" y="-19433"/>
            <a:ext cx="6408010" cy="1344650"/>
          </a:xfrm>
          <a:prstGeom prst="cloud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3625940" y="285698"/>
            <a:ext cx="4399539" cy="9889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Bảng</a:t>
            </a:r>
            <a:r>
              <a:rPr lang="en-US" sz="4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gài</a:t>
            </a:r>
            <a:endParaRPr lang="en-US" sz="44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6019508" y="2610613"/>
            <a:ext cx="549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khoanh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735257" y="1506250"/>
            <a:ext cx="258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oanh</a:t>
            </a:r>
            <a:endParaRPr lang="en-US" sz="54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6221789" y="4994551"/>
            <a:ext cx="399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endParaRPr lang="en-US" sz="54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735257" y="3842981"/>
            <a:ext cx="349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oach</a:t>
            </a:r>
            <a:endParaRPr lang="en-US" sz="54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232A55-1B29-4EF4-B54F-AB3BA95E1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96"/>
            <a:ext cx="12202924" cy="642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643494" y="1919884"/>
            <a:ext cx="5989206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D8B44B-AF1B-4465-8019-081E858B9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4" t="58549" r="15768" b="548"/>
          <a:stretch/>
        </p:blipFill>
        <p:spPr>
          <a:xfrm>
            <a:off x="6591724" y="3935341"/>
            <a:ext cx="3229537" cy="2686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F22927-4CC8-404B-8E8E-BD7E21C46C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58290" r="54402" b="807"/>
          <a:stretch/>
        </p:blipFill>
        <p:spPr>
          <a:xfrm>
            <a:off x="1828928" y="3940313"/>
            <a:ext cx="3229537" cy="2686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231549-18EF-4532-A041-B801DEE99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8" t="10681" r="6474" b="44129"/>
          <a:stretch/>
        </p:blipFill>
        <p:spPr>
          <a:xfrm>
            <a:off x="6707001" y="917161"/>
            <a:ext cx="3941162" cy="2968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D376CD-EEE1-4F5E-97B6-00FC145A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2053" r="28582" b="89806"/>
          <a:stretch/>
        </p:blipFill>
        <p:spPr>
          <a:xfrm>
            <a:off x="11820" y="37798"/>
            <a:ext cx="8665762" cy="738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29D30-B250-430A-A1CE-F0AE321A75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11343" r="48584" b="43467"/>
          <a:stretch/>
        </p:blipFill>
        <p:spPr>
          <a:xfrm>
            <a:off x="1938939" y="971827"/>
            <a:ext cx="3941162" cy="2968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BB48AA-6C14-46A1-BEEA-9B6F4ECF7E3E}"/>
              </a:ext>
            </a:extLst>
          </p:cNvPr>
          <p:cNvCxnSpPr/>
          <p:nvPr/>
        </p:nvCxnSpPr>
        <p:spPr>
          <a:xfrm>
            <a:off x="2765839" y="3658704"/>
            <a:ext cx="1033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F6573F-8457-48E5-89E6-008424D26917}"/>
              </a:ext>
            </a:extLst>
          </p:cNvPr>
          <p:cNvCxnSpPr>
            <a:cxnSpLocks/>
          </p:cNvCxnSpPr>
          <p:nvPr/>
        </p:nvCxnSpPr>
        <p:spPr>
          <a:xfrm>
            <a:off x="3660360" y="6292577"/>
            <a:ext cx="8282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FCD47D-698A-4B6C-AF30-80ACC6FDE491}"/>
              </a:ext>
            </a:extLst>
          </p:cNvPr>
          <p:cNvCxnSpPr>
            <a:cxnSpLocks/>
          </p:cNvCxnSpPr>
          <p:nvPr/>
        </p:nvCxnSpPr>
        <p:spPr>
          <a:xfrm>
            <a:off x="8451021" y="6242883"/>
            <a:ext cx="9939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CAD7FC-7B7D-48EC-A47F-603CD6A11287}"/>
              </a:ext>
            </a:extLst>
          </p:cNvPr>
          <p:cNvCxnSpPr>
            <a:cxnSpLocks/>
          </p:cNvCxnSpPr>
          <p:nvPr/>
        </p:nvCxnSpPr>
        <p:spPr>
          <a:xfrm>
            <a:off x="8113288" y="3715026"/>
            <a:ext cx="99391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034F0E-936A-48CF-BF5E-65CB88AF3CDA}"/>
              </a:ext>
            </a:extLst>
          </p:cNvPr>
          <p:cNvCxnSpPr>
            <a:cxnSpLocks/>
          </p:cNvCxnSpPr>
          <p:nvPr/>
        </p:nvCxnSpPr>
        <p:spPr>
          <a:xfrm>
            <a:off x="8113288" y="3764721"/>
            <a:ext cx="99391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5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4289</TotalTime>
  <Words>106</Words>
  <Application>Microsoft Office PowerPoint</Application>
  <PresentationFormat>Widescreen</PresentationFormat>
  <Paragraphs>45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99</cp:revision>
  <dcterms:created xsi:type="dcterms:W3CDTF">2021-11-01T08:16:43Z</dcterms:created>
  <dcterms:modified xsi:type="dcterms:W3CDTF">2023-03-28T06:25:12Z</dcterms:modified>
</cp:coreProperties>
</file>