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90" r:id="rId2"/>
    <p:sldId id="275" r:id="rId3"/>
    <p:sldId id="355" r:id="rId4"/>
    <p:sldId id="350" r:id="rId5"/>
    <p:sldId id="327" r:id="rId6"/>
    <p:sldId id="328" r:id="rId7"/>
    <p:sldId id="329" r:id="rId8"/>
    <p:sldId id="351" r:id="rId9"/>
    <p:sldId id="277" r:id="rId10"/>
    <p:sldId id="352" r:id="rId11"/>
    <p:sldId id="344" r:id="rId12"/>
    <p:sldId id="346" r:id="rId13"/>
    <p:sldId id="278" r:id="rId14"/>
    <p:sldId id="353" r:id="rId15"/>
    <p:sldId id="338" r:id="rId16"/>
    <p:sldId id="34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4FA"/>
    <a:srgbClr val="FFFF99"/>
    <a:srgbClr val="404040"/>
    <a:srgbClr val="FF7707"/>
    <a:srgbClr val="FF8119"/>
    <a:srgbClr val="FFAF6C"/>
    <a:srgbClr val="FFFFFF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53CFC-D3E7-47E6-8DF1-61DFB5B0DE1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9383E-78C6-476B-AD13-785D400E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2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9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24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6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9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2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49" r:id="rId6"/>
    <p:sldLayoutId id="2147483650" r:id="rId7"/>
    <p:sldLayoutId id="2147483685" r:id="rId8"/>
    <p:sldLayoutId id="2147483651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351246" y="1648606"/>
            <a:ext cx="7489551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25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132: uênh – uêch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FA25FB-1A40-44CF-9F4E-D0A3A6A9A1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13" b="10043"/>
          <a:stretch/>
        </p:blipFill>
        <p:spPr>
          <a:xfrm>
            <a:off x="0" y="429163"/>
            <a:ext cx="12192000" cy="6428837"/>
          </a:xfrm>
          <a:prstGeom prst="rect">
            <a:avLst/>
          </a:prstGeom>
        </p:spPr>
      </p:pic>
      <p:sp>
        <p:nvSpPr>
          <p:cNvPr id="13" name="Shape 233">
            <a:extLst>
              <a:ext uri="{FF2B5EF4-FFF2-40B4-BE49-F238E27FC236}">
                <a16:creationId xmlns:a16="http://schemas.microsoft.com/office/drawing/2014/main" id="{059B8E5A-3938-43C0-B644-D9CF02766404}"/>
              </a:ext>
            </a:extLst>
          </p:cNvPr>
          <p:cNvSpPr/>
          <p:nvPr/>
        </p:nvSpPr>
        <p:spPr>
          <a:xfrm>
            <a:off x="3036725" y="2071260"/>
            <a:ext cx="5866519" cy="961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400" b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3. TẬP ĐỌC</a:t>
            </a:r>
            <a:endParaRPr sz="4400" b="1" kern="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BD2823-4B06-41ED-8F8E-5058ED23A1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207" b="25774"/>
          <a:stretch/>
        </p:blipFill>
        <p:spPr>
          <a:xfrm>
            <a:off x="3752721" y="717861"/>
            <a:ext cx="2575703" cy="14185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A0C4B4-2EC0-4751-8A5F-FEEB75D553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3" t="69745" r="-7629" b="408"/>
          <a:stretch/>
        </p:blipFill>
        <p:spPr>
          <a:xfrm>
            <a:off x="8664327" y="2630922"/>
            <a:ext cx="1255530" cy="10464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C69175-202D-4FEE-9136-29F5107614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3" t="69745" r="-7629" b="408"/>
          <a:stretch/>
        </p:blipFill>
        <p:spPr>
          <a:xfrm>
            <a:off x="7345037" y="1121959"/>
            <a:ext cx="1823404" cy="82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1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731640-4C76-41D4-B15D-8B8268BDF6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t="45122" r="7370" b="22429"/>
          <a:stretch/>
        </p:blipFill>
        <p:spPr>
          <a:xfrm>
            <a:off x="592913" y="1589529"/>
            <a:ext cx="11361509" cy="43570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A43348-A375-4C49-B3F6-D814D54D64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6595" r="3567" b="22428"/>
          <a:stretch/>
        </p:blipFill>
        <p:spPr>
          <a:xfrm>
            <a:off x="2703444" y="469979"/>
            <a:ext cx="8806500" cy="638802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EFF925-1564-4FD4-B7C5-EEF1D8ECDEBD}"/>
              </a:ext>
            </a:extLst>
          </p:cNvPr>
          <p:cNvCxnSpPr>
            <a:cxnSpLocks/>
          </p:cNvCxnSpPr>
          <p:nvPr/>
        </p:nvCxnSpPr>
        <p:spPr>
          <a:xfrm>
            <a:off x="5971238" y="1355328"/>
            <a:ext cx="1480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9C0A85-00E5-4447-B644-F081A0966D5D}"/>
              </a:ext>
            </a:extLst>
          </p:cNvPr>
          <p:cNvCxnSpPr>
            <a:cxnSpLocks/>
          </p:cNvCxnSpPr>
          <p:nvPr/>
        </p:nvCxnSpPr>
        <p:spPr>
          <a:xfrm>
            <a:off x="7578974" y="1785249"/>
            <a:ext cx="19608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C4A827-D038-4A12-9C37-E15E3EEC114F}"/>
              </a:ext>
            </a:extLst>
          </p:cNvPr>
          <p:cNvCxnSpPr>
            <a:cxnSpLocks/>
          </p:cNvCxnSpPr>
          <p:nvPr/>
        </p:nvCxnSpPr>
        <p:spPr>
          <a:xfrm>
            <a:off x="9345277" y="1409920"/>
            <a:ext cx="16927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4B70D-D114-44AD-A129-AD34AF43781B}"/>
              </a:ext>
            </a:extLst>
          </p:cNvPr>
          <p:cNvCxnSpPr>
            <a:cxnSpLocks/>
          </p:cNvCxnSpPr>
          <p:nvPr/>
        </p:nvCxnSpPr>
        <p:spPr>
          <a:xfrm>
            <a:off x="8749402" y="2200299"/>
            <a:ext cx="11315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E0B7A03-1981-4970-BE24-633B79A7433F}"/>
              </a:ext>
            </a:extLst>
          </p:cNvPr>
          <p:cNvCxnSpPr>
            <a:cxnSpLocks/>
          </p:cNvCxnSpPr>
          <p:nvPr/>
        </p:nvCxnSpPr>
        <p:spPr>
          <a:xfrm>
            <a:off x="3886174" y="1816972"/>
            <a:ext cx="9997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63B827-9E6F-4971-AA64-1301A1C3E630}"/>
              </a:ext>
            </a:extLst>
          </p:cNvPr>
          <p:cNvCxnSpPr>
            <a:cxnSpLocks/>
          </p:cNvCxnSpPr>
          <p:nvPr/>
        </p:nvCxnSpPr>
        <p:spPr>
          <a:xfrm>
            <a:off x="2812202" y="1788536"/>
            <a:ext cx="9136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8D63E45-2C41-49FB-A345-122EE4D6E7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 t="2314" r="78348" b="92721"/>
          <a:stretch/>
        </p:blipFill>
        <p:spPr>
          <a:xfrm>
            <a:off x="113969" y="515969"/>
            <a:ext cx="1897456" cy="660037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2FE48C-E23F-4BCD-8B9E-F721A5C59C1A}"/>
              </a:ext>
            </a:extLst>
          </p:cNvPr>
          <p:cNvCxnSpPr>
            <a:cxnSpLocks/>
          </p:cNvCxnSpPr>
          <p:nvPr/>
        </p:nvCxnSpPr>
        <p:spPr>
          <a:xfrm>
            <a:off x="8213700" y="2652949"/>
            <a:ext cx="1448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87E72D-D442-4027-9D13-94D0D40129FA}"/>
              </a:ext>
            </a:extLst>
          </p:cNvPr>
          <p:cNvCxnSpPr>
            <a:cxnSpLocks/>
          </p:cNvCxnSpPr>
          <p:nvPr/>
        </p:nvCxnSpPr>
        <p:spPr>
          <a:xfrm>
            <a:off x="7896362" y="3078304"/>
            <a:ext cx="6630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0DC89D4-C797-4473-B98C-C8867C97E579}"/>
              </a:ext>
            </a:extLst>
          </p:cNvPr>
          <p:cNvCxnSpPr>
            <a:cxnSpLocks/>
          </p:cNvCxnSpPr>
          <p:nvPr/>
        </p:nvCxnSpPr>
        <p:spPr>
          <a:xfrm>
            <a:off x="10232605" y="3088136"/>
            <a:ext cx="8463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F44B3FE-BEBB-4B98-840C-744E2096B465}"/>
              </a:ext>
            </a:extLst>
          </p:cNvPr>
          <p:cNvCxnSpPr>
            <a:cxnSpLocks/>
          </p:cNvCxnSpPr>
          <p:nvPr/>
        </p:nvCxnSpPr>
        <p:spPr>
          <a:xfrm>
            <a:off x="2771258" y="3489608"/>
            <a:ext cx="7376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64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0BFA6EE-A6E4-4007-85F7-762498521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6595" r="3567" b="22428"/>
          <a:stretch/>
        </p:blipFill>
        <p:spPr>
          <a:xfrm>
            <a:off x="2703444" y="469979"/>
            <a:ext cx="8806500" cy="6388021"/>
          </a:xfrm>
          <a:prstGeom prst="rect">
            <a:avLst/>
          </a:prstGeom>
        </p:spPr>
      </p:pic>
      <p:sp>
        <p:nvSpPr>
          <p:cNvPr id="19" name="Cloud 18">
            <a:extLst>
              <a:ext uri="{FF2B5EF4-FFF2-40B4-BE49-F238E27FC236}">
                <a16:creationId xmlns:a16="http://schemas.microsoft.com/office/drawing/2014/main" id="{F8A333D1-04D4-4C09-ADBF-5A914F00E247}"/>
              </a:ext>
            </a:extLst>
          </p:cNvPr>
          <p:cNvSpPr/>
          <p:nvPr/>
        </p:nvSpPr>
        <p:spPr>
          <a:xfrm>
            <a:off x="2928460" y="914485"/>
            <a:ext cx="426834" cy="173411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064D4D57-6C3D-44B1-A930-1DA549EA3B85}"/>
              </a:ext>
            </a:extLst>
          </p:cNvPr>
          <p:cNvSpPr/>
          <p:nvPr/>
        </p:nvSpPr>
        <p:spPr>
          <a:xfrm>
            <a:off x="7393334" y="883539"/>
            <a:ext cx="426834" cy="230511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A928111D-E432-4C99-874C-8412089D0367}"/>
              </a:ext>
            </a:extLst>
          </p:cNvPr>
          <p:cNvSpPr/>
          <p:nvPr/>
        </p:nvSpPr>
        <p:spPr>
          <a:xfrm>
            <a:off x="4744516" y="1367088"/>
            <a:ext cx="426833" cy="173411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713BC4E6-AC6B-4089-A0D0-39B5163F6165}"/>
              </a:ext>
            </a:extLst>
          </p:cNvPr>
          <p:cNvSpPr/>
          <p:nvPr/>
        </p:nvSpPr>
        <p:spPr>
          <a:xfrm>
            <a:off x="6893277" y="1399741"/>
            <a:ext cx="426834" cy="140758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7665AC9B-1C8A-4BB7-87A0-213FB9E07E7B}"/>
              </a:ext>
            </a:extLst>
          </p:cNvPr>
          <p:cNvSpPr/>
          <p:nvPr/>
        </p:nvSpPr>
        <p:spPr>
          <a:xfrm>
            <a:off x="1739398" y="930564"/>
            <a:ext cx="900027" cy="660037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CC36B2B-E603-41AD-AA85-BB634F4A8DA7}"/>
              </a:ext>
            </a:extLst>
          </p:cNvPr>
          <p:cNvSpPr/>
          <p:nvPr/>
        </p:nvSpPr>
        <p:spPr>
          <a:xfrm>
            <a:off x="1739398" y="2306639"/>
            <a:ext cx="900027" cy="660037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97EFEA39-AEA2-40FE-A4CC-A810852A0EE2}"/>
              </a:ext>
            </a:extLst>
          </p:cNvPr>
          <p:cNvSpPr/>
          <p:nvPr/>
        </p:nvSpPr>
        <p:spPr>
          <a:xfrm>
            <a:off x="9488556" y="1345324"/>
            <a:ext cx="426833" cy="237989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C65B97E9-EDBD-4721-B68E-8241F354910F}"/>
              </a:ext>
            </a:extLst>
          </p:cNvPr>
          <p:cNvSpPr/>
          <p:nvPr/>
        </p:nvSpPr>
        <p:spPr>
          <a:xfrm>
            <a:off x="4209147" y="1752831"/>
            <a:ext cx="426833" cy="237989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8FEBF372-5EFF-4C8C-8DA7-1DEA00E942CF}"/>
              </a:ext>
            </a:extLst>
          </p:cNvPr>
          <p:cNvSpPr/>
          <p:nvPr/>
        </p:nvSpPr>
        <p:spPr>
          <a:xfrm>
            <a:off x="2925861" y="2199377"/>
            <a:ext cx="426833" cy="237989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48118506-5CE0-4B16-980C-2073C38A564D}"/>
              </a:ext>
            </a:extLst>
          </p:cNvPr>
          <p:cNvSpPr/>
          <p:nvPr/>
        </p:nvSpPr>
        <p:spPr>
          <a:xfrm>
            <a:off x="7094657" y="2623930"/>
            <a:ext cx="300053" cy="250934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8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D53970-DB75-4D9B-A1D0-EEC9FAF54D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12266" r="6819" b="72855"/>
          <a:stretch/>
        </p:blipFill>
        <p:spPr>
          <a:xfrm>
            <a:off x="2712079" y="966921"/>
            <a:ext cx="8488448" cy="13391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C8A51D0-9014-475D-8F51-8A747DF6E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12266" r="6819" b="72855"/>
          <a:stretch/>
        </p:blipFill>
        <p:spPr>
          <a:xfrm>
            <a:off x="2703444" y="2358466"/>
            <a:ext cx="8488448" cy="1339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CB1EB8-E889-42A9-99FF-D53320749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 t="2314" r="78348" b="92721"/>
          <a:stretch/>
        </p:blipFill>
        <p:spPr>
          <a:xfrm>
            <a:off x="113969" y="515969"/>
            <a:ext cx="1897456" cy="66003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1313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13" grpId="0" animBg="1"/>
      <p:bldP spid="14" grpId="0" animBg="1"/>
      <p:bldP spid="17" grpId="0" animBg="1"/>
      <p:bldP spid="17" grpId="1" animBg="1"/>
      <p:bldP spid="18" grpId="0" animBg="1"/>
      <p:bldP spid="18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738D78D-9EE1-4CE5-A7E2-5100AE064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" y="417356"/>
            <a:ext cx="12176961" cy="64406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378B51-81BB-4178-8775-217C8BADD2FC}"/>
              </a:ext>
            </a:extLst>
          </p:cNvPr>
          <p:cNvSpPr txBox="1"/>
          <p:nvPr/>
        </p:nvSpPr>
        <p:spPr>
          <a:xfrm>
            <a:off x="0" y="1178910"/>
            <a:ext cx="442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hiểu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6507C-9C47-49F1-B287-2FDE267380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77838" r="14406" b="3268"/>
          <a:stretch/>
        </p:blipFill>
        <p:spPr>
          <a:xfrm>
            <a:off x="0" y="4095248"/>
            <a:ext cx="9608024" cy="2345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A877A1-D20A-48B5-8B46-9F112279D6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t="7320" r="5572" b="58494"/>
          <a:stretch/>
        </p:blipFill>
        <p:spPr>
          <a:xfrm>
            <a:off x="3634350" y="553805"/>
            <a:ext cx="8557650" cy="327039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01FA7D4-7570-4F70-BE73-E84B2A170C3F}"/>
              </a:ext>
            </a:extLst>
          </p:cNvPr>
          <p:cNvSpPr/>
          <p:nvPr/>
        </p:nvSpPr>
        <p:spPr>
          <a:xfrm>
            <a:off x="1668766" y="5696401"/>
            <a:ext cx="635281" cy="6352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44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4E2560-EB11-463B-80D3-38D7C1E83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13" b="10043"/>
          <a:stretch/>
        </p:blipFill>
        <p:spPr>
          <a:xfrm>
            <a:off x="0" y="429163"/>
            <a:ext cx="12192000" cy="6428837"/>
          </a:xfrm>
          <a:prstGeom prst="rect">
            <a:avLst/>
          </a:prstGeom>
        </p:spPr>
      </p:pic>
      <p:sp>
        <p:nvSpPr>
          <p:cNvPr id="13" name="Shape 233">
            <a:extLst>
              <a:ext uri="{FF2B5EF4-FFF2-40B4-BE49-F238E27FC236}">
                <a16:creationId xmlns:a16="http://schemas.microsoft.com/office/drawing/2014/main" id="{EFCE2599-574C-4444-826D-83AA9013FDB3}"/>
              </a:ext>
            </a:extLst>
          </p:cNvPr>
          <p:cNvSpPr/>
          <p:nvPr/>
        </p:nvSpPr>
        <p:spPr>
          <a:xfrm>
            <a:off x="3036725" y="2071260"/>
            <a:ext cx="5866519" cy="961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400" b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4. TẬP VIẾT</a:t>
            </a:r>
            <a:endParaRPr sz="4400" b="1" kern="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91B04D-B0D1-48BD-A9F8-08F66BBCA2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207" b="25774"/>
          <a:stretch/>
        </p:blipFill>
        <p:spPr>
          <a:xfrm>
            <a:off x="3752721" y="717861"/>
            <a:ext cx="2575703" cy="14185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2CB7B1-278C-4B41-9BC7-B4FB17E05B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3" t="69745" r="-7629" b="408"/>
          <a:stretch/>
        </p:blipFill>
        <p:spPr>
          <a:xfrm>
            <a:off x="8664327" y="2630922"/>
            <a:ext cx="1255530" cy="10464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758E8A-D104-49DF-8816-9F17DBF049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3" t="69745" r="-7629" b="408"/>
          <a:stretch/>
        </p:blipFill>
        <p:spPr>
          <a:xfrm>
            <a:off x="7345037" y="1121959"/>
            <a:ext cx="1823404" cy="82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9BE996-196A-490F-89FA-10AE82B0F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766"/>
            <a:ext cx="12192000" cy="64120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4C4D219-0171-4C39-B9B6-A96584E7B00B}"/>
              </a:ext>
            </a:extLst>
          </p:cNvPr>
          <p:cNvGrpSpPr/>
          <p:nvPr/>
        </p:nvGrpSpPr>
        <p:grpSpPr>
          <a:xfrm>
            <a:off x="2915476" y="314856"/>
            <a:ext cx="7156175" cy="1138128"/>
            <a:chOff x="3737112" y="63065"/>
            <a:chExt cx="6029740" cy="11381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C81575-BBF8-4141-88D3-B16173098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34975" r="-1364" b="35846"/>
            <a:stretch/>
          </p:blipFill>
          <p:spPr>
            <a:xfrm>
              <a:off x="3737112" y="63065"/>
              <a:ext cx="6029740" cy="113812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731A46-BC02-4C18-8ECD-31F7FF088240}"/>
                </a:ext>
              </a:extLst>
            </p:cNvPr>
            <p:cNvSpPr txBox="1"/>
            <p:nvPr/>
          </p:nvSpPr>
          <p:spPr>
            <a:xfrm>
              <a:off x="4500151" y="475129"/>
              <a:ext cx="3833693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solidFill>
                    <a:srgbClr val="0070C0"/>
                  </a:solidFill>
                  <a:ea typeface="Cambria" panose="02040503050406030204" pitchFamily="18" charset="0"/>
                  <a:cs typeface="Calibri" panose="020F0502020204030204" pitchFamily="34" charset="0"/>
                </a:rPr>
                <a:t>VIẾT BẢNG CON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DB95007-B61F-4EEF-AB02-5889D8E7A9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36" t="43914" r="23360" b="11592"/>
          <a:stretch/>
        </p:blipFill>
        <p:spPr>
          <a:xfrm>
            <a:off x="3050387" y="1607082"/>
            <a:ext cx="5838780" cy="4103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901A87-2B99-4873-87C9-CF83D2592B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04" t="31853" r="11751" b="32212"/>
          <a:stretch/>
        </p:blipFill>
        <p:spPr>
          <a:xfrm>
            <a:off x="7048199" y="4639292"/>
            <a:ext cx="2905865" cy="122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575DC69-E6D7-42F6-A73D-21F1DD098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t="660" r="3258" b="7263"/>
          <a:stretch/>
        </p:blipFill>
        <p:spPr>
          <a:xfrm>
            <a:off x="0" y="389779"/>
            <a:ext cx="12192000" cy="64682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2493EB-B431-4BCE-BF07-2E6D7A67A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61" y="1244381"/>
            <a:ext cx="7479173" cy="5223840"/>
          </a:xfrm>
          <a:prstGeom prst="rect">
            <a:avLst/>
          </a:prstGeom>
        </p:spPr>
      </p:pic>
      <p:sp>
        <p:nvSpPr>
          <p:cNvPr id="7" name="Shape 233">
            <a:extLst>
              <a:ext uri="{FF2B5EF4-FFF2-40B4-BE49-F238E27FC236}">
                <a16:creationId xmlns:a16="http://schemas.microsoft.com/office/drawing/2014/main" id="{4029246C-2136-4173-A76B-76C9BC6AB2E0}"/>
              </a:ext>
            </a:extLst>
          </p:cNvPr>
          <p:cNvSpPr/>
          <p:nvPr/>
        </p:nvSpPr>
        <p:spPr>
          <a:xfrm>
            <a:off x="4237207" y="3915302"/>
            <a:ext cx="4814100" cy="1658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8000" b="1" kern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DẶN DÒ</a:t>
            </a:r>
            <a:endParaRPr lang="en-US" sz="8000" b="1" kern="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787471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66BB054-40CF-4554-BA68-5D069F1D6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20" y="537605"/>
            <a:ext cx="10305359" cy="5782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7E3F17A4-72AA-425B-AFF8-95F918F01962}"/>
              </a:ext>
            </a:extLst>
          </p:cNvPr>
          <p:cNvSpPr txBox="1"/>
          <p:nvPr/>
        </p:nvSpPr>
        <p:spPr>
          <a:xfrm>
            <a:off x="1683026" y="1046912"/>
            <a:ext cx="9051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i="1" dirty="0" err="1">
                <a:solidFill>
                  <a:srgbClr val="002060"/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Bài</a:t>
            </a:r>
            <a:r>
              <a:rPr lang="en-US" altLang="zh-CN" sz="5400" i="1" dirty="0">
                <a:solidFill>
                  <a:srgbClr val="002060"/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 132:  </a:t>
            </a:r>
            <a:r>
              <a:rPr lang="en-US" altLang="zh-CN" sz="5400" b="1" i="1" dirty="0" err="1">
                <a:solidFill>
                  <a:srgbClr val="002060"/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uênh</a:t>
            </a:r>
            <a:r>
              <a:rPr lang="en-US" altLang="zh-CN" sz="5400" b="1" i="1" dirty="0">
                <a:solidFill>
                  <a:srgbClr val="002060"/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 - </a:t>
            </a:r>
            <a:r>
              <a:rPr lang="en-US" altLang="zh-CN" sz="5400" b="1" i="1" dirty="0" err="1">
                <a:solidFill>
                  <a:srgbClr val="002060"/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uêch</a:t>
            </a:r>
            <a:endParaRPr lang="zh-CN" altLang="en-US" sz="5400" b="1" i="1" dirty="0">
              <a:solidFill>
                <a:srgbClr val="002060"/>
              </a:solidFill>
              <a:ea typeface="小白" panose="02010601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62073A-F55F-48F2-B6E5-25178B08D7B4}"/>
              </a:ext>
            </a:extLst>
          </p:cNvPr>
          <p:cNvSpPr/>
          <p:nvPr/>
        </p:nvSpPr>
        <p:spPr>
          <a:xfrm>
            <a:off x="2432348" y="2725351"/>
            <a:ext cx="3198583" cy="216240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i="1" dirty="0" err="1">
                <a:solidFill>
                  <a:srgbClr val="FF0000"/>
                </a:solidFill>
                <a:cs typeface="Calibri" panose="020F0502020204030204" pitchFamily="34" charset="0"/>
              </a:rPr>
              <a:t>uênh</a:t>
            </a:r>
            <a:endParaRPr lang="en-US" sz="5400" i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097422-5FFB-41C0-9157-D7EF9C936974}"/>
              </a:ext>
            </a:extLst>
          </p:cNvPr>
          <p:cNvSpPr/>
          <p:nvPr/>
        </p:nvSpPr>
        <p:spPr>
          <a:xfrm>
            <a:off x="5989983" y="2725351"/>
            <a:ext cx="3198583" cy="216240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i="1" dirty="0" err="1">
                <a:solidFill>
                  <a:srgbClr val="FF0000"/>
                </a:solidFill>
                <a:cs typeface="Calibri" panose="020F0502020204030204" pitchFamily="34" charset="0"/>
              </a:rPr>
              <a:t>uêch</a:t>
            </a:r>
            <a:endParaRPr lang="en-US" sz="5400" i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096" descr="18">
            <a:extLst>
              <a:ext uri="{FF2B5EF4-FFF2-40B4-BE49-F238E27FC236}">
                <a16:creationId xmlns:a16="http://schemas.microsoft.com/office/drawing/2014/main" id="{E6E7428D-F5DA-405F-A565-A6BA4FBBF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3" y="540733"/>
            <a:ext cx="5448881" cy="539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3092" descr="PPT素材-13">
            <a:extLst>
              <a:ext uri="{FF2B5EF4-FFF2-40B4-BE49-F238E27FC236}">
                <a16:creationId xmlns:a16="http://schemas.microsoft.com/office/drawing/2014/main" id="{E33B600F-D41C-4861-9EAC-66AD4FC9F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818" y="106018"/>
            <a:ext cx="6604247" cy="626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17873695-9912-4CCE-BE00-C434AFB77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45" y="1925732"/>
            <a:ext cx="50069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0" dirty="0">
                <a:solidFill>
                  <a:srgbClr val="0070C0"/>
                </a:solidFill>
                <a:latin typeface="+mn-lt"/>
              </a:rPr>
              <a:t>So </a:t>
            </a:r>
            <a:r>
              <a:rPr lang="en-US" altLang="en-US" sz="5400" b="0" dirty="0" err="1">
                <a:solidFill>
                  <a:srgbClr val="0070C0"/>
                </a:solidFill>
                <a:latin typeface="+mn-lt"/>
              </a:rPr>
              <a:t>sánh</a:t>
            </a:r>
            <a:r>
              <a:rPr lang="en-US" altLang="en-US" sz="5400" b="0" dirty="0">
                <a:solidFill>
                  <a:srgbClr val="0070C0"/>
                </a:solidFill>
                <a:latin typeface="+mn-lt"/>
              </a:rPr>
              <a:t>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6000" b="0" dirty="0" err="1">
                <a:solidFill>
                  <a:srgbClr val="FF0000"/>
                </a:solidFill>
                <a:latin typeface="+mn-lt"/>
              </a:rPr>
              <a:t>uênh</a:t>
            </a:r>
            <a:r>
              <a:rPr lang="en-US" altLang="en-US" sz="6000" b="0" dirty="0">
                <a:solidFill>
                  <a:srgbClr val="FF0000"/>
                </a:solidFill>
                <a:latin typeface="+mn-lt"/>
              </a:rPr>
              <a:t> - </a:t>
            </a:r>
            <a:r>
              <a:rPr lang="en-US" altLang="en-US" sz="6000" b="0" dirty="0" err="1">
                <a:solidFill>
                  <a:srgbClr val="FF0000"/>
                </a:solidFill>
                <a:latin typeface="+mn-lt"/>
              </a:rPr>
              <a:t>uêch</a:t>
            </a:r>
            <a:endParaRPr lang="en-US" altLang="en-US" sz="6000" b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85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168808-4C55-4F79-AE83-E0F2B60135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13" b="10043"/>
          <a:stretch/>
        </p:blipFill>
        <p:spPr>
          <a:xfrm>
            <a:off x="0" y="429163"/>
            <a:ext cx="12192000" cy="6428837"/>
          </a:xfrm>
          <a:prstGeom prst="rect">
            <a:avLst/>
          </a:prstGeom>
        </p:spPr>
      </p:pic>
      <p:sp>
        <p:nvSpPr>
          <p:cNvPr id="8" name="Shape 233">
            <a:extLst>
              <a:ext uri="{FF2B5EF4-FFF2-40B4-BE49-F238E27FC236}">
                <a16:creationId xmlns:a16="http://schemas.microsoft.com/office/drawing/2014/main" id="{98A8D5FC-78BB-464C-B371-8125C8EE129C}"/>
              </a:ext>
            </a:extLst>
          </p:cNvPr>
          <p:cNvSpPr/>
          <p:nvPr/>
        </p:nvSpPr>
        <p:spPr>
          <a:xfrm>
            <a:off x="3036725" y="2071260"/>
            <a:ext cx="5866519" cy="961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400" b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1. KHÁM PHÁ</a:t>
            </a:r>
            <a:endParaRPr sz="4400" b="1" kern="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D443A5-D104-4DF3-9CEB-59316BAC30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207" b="25774"/>
          <a:stretch/>
        </p:blipFill>
        <p:spPr>
          <a:xfrm>
            <a:off x="3752721" y="717861"/>
            <a:ext cx="2575703" cy="14185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FBFD58-282F-4CB2-80D8-E9CC7D6C6A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3" t="69745" r="-7629" b="408"/>
          <a:stretch/>
        </p:blipFill>
        <p:spPr>
          <a:xfrm>
            <a:off x="8664327" y="2630922"/>
            <a:ext cx="1255530" cy="10464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6894CB-F2D9-4896-9F09-678E79467F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3" t="69745" r="-7629" b="408"/>
          <a:stretch/>
        </p:blipFill>
        <p:spPr>
          <a:xfrm>
            <a:off x="7345037" y="1121959"/>
            <a:ext cx="1823404" cy="82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4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viuYo4nn0K9zKvT1jYhdSUGSVRPXr3b">
            <a:hlinkClick r:id="" action="ppaction://media"/>
            <a:extLst>
              <a:ext uri="{FF2B5EF4-FFF2-40B4-BE49-F238E27FC236}">
                <a16:creationId xmlns:a16="http://schemas.microsoft.com/office/drawing/2014/main" id="{6A1BC2F9-C36A-4F0C-994F-AE8DE47C651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98" end="6437.9791"/>
                </p14:media>
              </p:ext>
            </p:extLst>
          </p:nvPr>
        </p:nvPicPr>
        <p:blipFill rotWithShape="1">
          <a:blip r:embed="rId4"/>
          <a:srcRect l="25187" t="16032" r="26760" b="13036"/>
          <a:stretch>
            <a:fillRect/>
          </a:stretch>
        </p:blipFill>
        <p:spPr>
          <a:xfrm>
            <a:off x="5510369" y="865056"/>
            <a:ext cx="6175990" cy="512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F6EFB66-87F0-4504-B012-1765DDBAB4D2}"/>
              </a:ext>
            </a:extLst>
          </p:cNvPr>
          <p:cNvGrpSpPr/>
          <p:nvPr/>
        </p:nvGrpSpPr>
        <p:grpSpPr>
          <a:xfrm>
            <a:off x="3590861" y="84308"/>
            <a:ext cx="6294783" cy="1138128"/>
            <a:chOff x="3737112" y="63065"/>
            <a:chExt cx="6029740" cy="11381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BEC9B4-2098-412F-9655-61093BD2E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34975" r="-1364" b="35846"/>
            <a:stretch/>
          </p:blipFill>
          <p:spPr>
            <a:xfrm>
              <a:off x="3737112" y="63065"/>
              <a:ext cx="6029740" cy="113812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FED67D-5843-4C9E-9203-6D9EDB9772E5}"/>
                </a:ext>
              </a:extLst>
            </p:cNvPr>
            <p:cNvSpPr txBox="1"/>
            <p:nvPr/>
          </p:nvSpPr>
          <p:spPr>
            <a:xfrm>
              <a:off x="4541680" y="355860"/>
              <a:ext cx="3833693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i="1" dirty="0" err="1">
                  <a:solidFill>
                    <a:srgbClr val="C00000"/>
                  </a:solidFill>
                  <a:ea typeface="Cambria" panose="02040503050406030204" pitchFamily="18" charset="0"/>
                  <a:cs typeface="Calibri" panose="020F0502020204030204" pitchFamily="34" charset="0"/>
                </a:rPr>
                <a:t>Làm</a:t>
              </a:r>
              <a:r>
                <a:rPr lang="en-US" sz="3600" i="1" dirty="0">
                  <a:solidFill>
                    <a:srgbClr val="C00000"/>
                  </a:solidFill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i="1" dirty="0" err="1">
                  <a:solidFill>
                    <a:srgbClr val="C00000"/>
                  </a:solidFill>
                  <a:ea typeface="Cambria" panose="02040503050406030204" pitchFamily="18" charset="0"/>
                  <a:cs typeface="Calibri" panose="020F0502020204030204" pitchFamily="34" charset="0"/>
                </a:rPr>
                <a:t>quen</a:t>
              </a:r>
              <a:endParaRPr lang="en-US" sz="3600" i="1" dirty="0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9DCEE51-7E4A-4C44-B465-148DCFC1DB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7" t="19516" r="34981" b="21582"/>
          <a:stretch/>
        </p:blipFill>
        <p:spPr>
          <a:xfrm>
            <a:off x="505641" y="1078391"/>
            <a:ext cx="4036039" cy="36389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E22149-6B1C-4B9B-BA36-BD679F7E4459}"/>
              </a:ext>
            </a:extLst>
          </p:cNvPr>
          <p:cNvSpPr txBox="1"/>
          <p:nvPr/>
        </p:nvSpPr>
        <p:spPr>
          <a:xfrm>
            <a:off x="505641" y="5142361"/>
            <a:ext cx="6294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5400" dirty="0"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ea typeface="Cambria" panose="02040503050406030204" pitchFamily="18" charset="0"/>
                <a:cs typeface="Calibri" panose="020F0502020204030204" pitchFamily="34" charset="0"/>
              </a:rPr>
              <a:t>huênh</a:t>
            </a:r>
            <a:r>
              <a:rPr lang="en-US" sz="5400" dirty="0"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ea typeface="Cambria" panose="02040503050406030204" pitchFamily="18" charset="0"/>
                <a:cs typeface="Calibri" panose="020F0502020204030204" pitchFamily="34" charset="0"/>
              </a:rPr>
              <a:t>hoang</a:t>
            </a:r>
            <a:endParaRPr lang="en-US" sz="5400" dirty="0"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3F66A7-127F-4980-A755-BB95FDF47700}"/>
              </a:ext>
            </a:extLst>
          </p:cNvPr>
          <p:cNvSpPr txBox="1"/>
          <p:nvPr/>
        </p:nvSpPr>
        <p:spPr>
          <a:xfrm>
            <a:off x="2109792" y="5141211"/>
            <a:ext cx="2692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uênh</a:t>
            </a:r>
            <a:endParaRPr lang="en-US" sz="5400" dirty="0">
              <a:solidFill>
                <a:srgbClr val="FF0000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7F95F9-70D5-459A-AE4E-AAD604322E9B}"/>
              </a:ext>
            </a:extLst>
          </p:cNvPr>
          <p:cNvSpPr txBox="1"/>
          <p:nvPr/>
        </p:nvSpPr>
        <p:spPr>
          <a:xfrm>
            <a:off x="2109792" y="5141211"/>
            <a:ext cx="2692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uênh</a:t>
            </a:r>
            <a:endParaRPr lang="en-US" sz="5400" dirty="0">
              <a:solidFill>
                <a:srgbClr val="FF0000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67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4388 -0.508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-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51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44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8" grpId="0"/>
      <p:bldP spid="19" grpId="0"/>
      <p:bldP spid="19" grpId="1"/>
      <p:bldP spid="19" grpId="2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HTSJBuvoqIQPO6pff6jkWDgosecYqqk">
            <a:hlinkClick r:id="" action="ppaction://media"/>
            <a:extLst>
              <a:ext uri="{FF2B5EF4-FFF2-40B4-BE49-F238E27FC236}">
                <a16:creationId xmlns:a16="http://schemas.microsoft.com/office/drawing/2014/main" id="{3CC4E448-41B7-45F5-974C-1CADF584A50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64" end="6621.3333"/>
                </p14:media>
              </p:ext>
            </p:extLst>
          </p:nvPr>
        </p:nvPicPr>
        <p:blipFill rotWithShape="1">
          <a:blip r:embed="rId4"/>
          <a:srcRect l="25608" t="17060" r="25895" b="15481"/>
          <a:stretch>
            <a:fillRect/>
          </a:stretch>
        </p:blipFill>
        <p:spPr>
          <a:xfrm>
            <a:off x="5993896" y="849672"/>
            <a:ext cx="6242135" cy="488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2992524-1DD1-43C1-A97A-6EDC525E3737}"/>
              </a:ext>
            </a:extLst>
          </p:cNvPr>
          <p:cNvGrpSpPr/>
          <p:nvPr/>
        </p:nvGrpSpPr>
        <p:grpSpPr>
          <a:xfrm>
            <a:off x="3737112" y="63065"/>
            <a:ext cx="6029740" cy="1138128"/>
            <a:chOff x="3737112" y="63065"/>
            <a:chExt cx="6029740" cy="113812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220DBFC-D5E1-4EE4-9089-3ADD0A7A8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34975" r="-1364" b="35846"/>
            <a:stretch/>
          </p:blipFill>
          <p:spPr>
            <a:xfrm>
              <a:off x="3737112" y="63065"/>
              <a:ext cx="6029740" cy="113812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21B69B-6CCC-4DA5-9039-841D0716FC77}"/>
                </a:ext>
              </a:extLst>
            </p:cNvPr>
            <p:cNvSpPr txBox="1"/>
            <p:nvPr/>
          </p:nvSpPr>
          <p:spPr>
            <a:xfrm>
              <a:off x="4541680" y="355860"/>
              <a:ext cx="3833693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i="1" dirty="0" err="1">
                  <a:solidFill>
                    <a:srgbClr val="C00000"/>
                  </a:solidFill>
                  <a:ea typeface="Cambria" panose="02040503050406030204" pitchFamily="18" charset="0"/>
                  <a:cs typeface="Calibri" panose="020F0502020204030204" pitchFamily="34" charset="0"/>
                </a:rPr>
                <a:t>Làm</a:t>
              </a:r>
              <a:r>
                <a:rPr lang="en-US" sz="3600" i="1" dirty="0">
                  <a:solidFill>
                    <a:srgbClr val="C00000"/>
                  </a:solidFill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i="1" dirty="0" err="1">
                  <a:solidFill>
                    <a:srgbClr val="C00000"/>
                  </a:solidFill>
                  <a:ea typeface="Cambria" panose="02040503050406030204" pitchFamily="18" charset="0"/>
                  <a:cs typeface="Calibri" panose="020F0502020204030204" pitchFamily="34" charset="0"/>
                </a:rPr>
                <a:t>quen</a:t>
              </a:r>
              <a:endParaRPr lang="en-US" sz="3600" i="1" dirty="0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50B96C3-A192-4739-B203-2CCF8A760D84}"/>
              </a:ext>
            </a:extLst>
          </p:cNvPr>
          <p:cNvSpPr txBox="1"/>
          <p:nvPr/>
        </p:nvSpPr>
        <p:spPr>
          <a:xfrm>
            <a:off x="589720" y="5272055"/>
            <a:ext cx="6294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r>
              <a:rPr lang="en-US" sz="5400" dirty="0"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ea typeface="Cambria" panose="02040503050406030204" pitchFamily="18" charset="0"/>
                <a:cs typeface="Calibri" panose="020F0502020204030204" pitchFamily="34" charset="0"/>
              </a:rPr>
              <a:t>nguệch</a:t>
            </a:r>
            <a:r>
              <a:rPr lang="en-US" sz="5400" dirty="0"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ea typeface="Cambria" panose="02040503050406030204" pitchFamily="18" charset="0"/>
                <a:cs typeface="Calibri" panose="020F0502020204030204" pitchFamily="34" charset="0"/>
              </a:rPr>
              <a:t>ngoạc</a:t>
            </a:r>
            <a:endParaRPr lang="en-US" sz="5400" dirty="0"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ACFBA3-DAA5-4204-84E7-7580E455D284}"/>
              </a:ext>
            </a:extLst>
          </p:cNvPr>
          <p:cNvSpPr txBox="1"/>
          <p:nvPr/>
        </p:nvSpPr>
        <p:spPr>
          <a:xfrm>
            <a:off x="2496614" y="5272055"/>
            <a:ext cx="2692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uêch</a:t>
            </a:r>
            <a:endParaRPr lang="en-US" sz="5400" dirty="0">
              <a:solidFill>
                <a:srgbClr val="FF0000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F808F6-5D78-4B7E-9FE1-925B1A5F89AC}"/>
              </a:ext>
            </a:extLst>
          </p:cNvPr>
          <p:cNvSpPr txBox="1"/>
          <p:nvPr/>
        </p:nvSpPr>
        <p:spPr>
          <a:xfrm>
            <a:off x="2501594" y="5272055"/>
            <a:ext cx="2692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uêch</a:t>
            </a:r>
            <a:endParaRPr lang="en-US" sz="5400" dirty="0">
              <a:solidFill>
                <a:srgbClr val="FF0000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CA1164-5648-4104-823A-EEB684F154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6" t="4187" r="30840" b="21922"/>
          <a:stretch/>
        </p:blipFill>
        <p:spPr>
          <a:xfrm>
            <a:off x="768626" y="1015839"/>
            <a:ext cx="4005066" cy="41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34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0.43881 -0.508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-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0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3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6" grpId="0"/>
      <p:bldP spid="17" grpId="0"/>
      <p:bldP spid="17" grpId="1"/>
      <p:bldP spid="17" grpId="2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392D76-2A8B-4802-8329-1CA315578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19" y="1049502"/>
            <a:ext cx="4653632" cy="51239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843D71-B191-4F3D-B08A-24FD79A2C266}"/>
              </a:ext>
            </a:extLst>
          </p:cNvPr>
          <p:cNvSpPr txBox="1"/>
          <p:nvPr/>
        </p:nvSpPr>
        <p:spPr>
          <a:xfrm>
            <a:off x="6096000" y="2494758"/>
            <a:ext cx="5915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ea typeface="Cambria" panose="02040503050406030204" pitchFamily="18" charset="0"/>
                <a:cs typeface="Calibri" panose="020F0502020204030204" pitchFamily="34" charset="0"/>
              </a:rPr>
              <a:t>huênh</a:t>
            </a:r>
            <a:r>
              <a:rPr lang="en-US" sz="5400" dirty="0"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ea typeface="Cambria" panose="02040503050406030204" pitchFamily="18" charset="0"/>
                <a:cs typeface="Calibri" panose="020F0502020204030204" pitchFamily="34" charset="0"/>
              </a:rPr>
              <a:t>hoang</a:t>
            </a:r>
            <a:endParaRPr lang="en-US" sz="5400" dirty="0"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84198-90FA-4DA9-B6D7-6F858C3C3A18}"/>
              </a:ext>
            </a:extLst>
          </p:cNvPr>
          <p:cNvSpPr txBox="1"/>
          <p:nvPr/>
        </p:nvSpPr>
        <p:spPr>
          <a:xfrm>
            <a:off x="7005893" y="1378016"/>
            <a:ext cx="2350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uênh</a:t>
            </a:r>
            <a:endParaRPr lang="en-US" sz="5400" dirty="0">
              <a:solidFill>
                <a:srgbClr val="FF0000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E5653B-D24B-4E88-B65D-359FE7BDCCC6}"/>
              </a:ext>
            </a:extLst>
          </p:cNvPr>
          <p:cNvSpPr txBox="1"/>
          <p:nvPr/>
        </p:nvSpPr>
        <p:spPr>
          <a:xfrm>
            <a:off x="6096000" y="4728242"/>
            <a:ext cx="5915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ea typeface="Cambria" panose="02040503050406030204" pitchFamily="18" charset="0"/>
                <a:cs typeface="Calibri" panose="020F0502020204030204" pitchFamily="34" charset="0"/>
              </a:rPr>
              <a:t>nguệch</a:t>
            </a:r>
            <a:r>
              <a:rPr lang="en-US" sz="5400" dirty="0"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ea typeface="Cambria" panose="02040503050406030204" pitchFamily="18" charset="0"/>
                <a:cs typeface="Calibri" panose="020F0502020204030204" pitchFamily="34" charset="0"/>
              </a:rPr>
              <a:t>ngoạc</a:t>
            </a:r>
            <a:endParaRPr lang="en-US" sz="5400" dirty="0"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E39D54-AA1E-4223-8605-8E9CF7179B0C}"/>
              </a:ext>
            </a:extLst>
          </p:cNvPr>
          <p:cNvSpPr txBox="1"/>
          <p:nvPr/>
        </p:nvSpPr>
        <p:spPr>
          <a:xfrm>
            <a:off x="7222055" y="3611500"/>
            <a:ext cx="1918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uêch</a:t>
            </a:r>
            <a:endParaRPr lang="en-US" sz="5400" dirty="0">
              <a:solidFill>
                <a:srgbClr val="FF0000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AEB6A7-0F57-4F84-89CD-6B860F42EAE0}"/>
              </a:ext>
            </a:extLst>
          </p:cNvPr>
          <p:cNvGrpSpPr/>
          <p:nvPr/>
        </p:nvGrpSpPr>
        <p:grpSpPr>
          <a:xfrm>
            <a:off x="3943948" y="0"/>
            <a:ext cx="6029740" cy="1138128"/>
            <a:chOff x="3737112" y="63065"/>
            <a:chExt cx="6029740" cy="113812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DE6058-1FF3-419D-A5F3-4C965CB822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34975" r="-1364" b="35846"/>
            <a:stretch/>
          </p:blipFill>
          <p:spPr>
            <a:xfrm>
              <a:off x="3737112" y="63065"/>
              <a:ext cx="6029740" cy="113812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4EC089-C965-4BEF-822C-6D1FA2BC1A53}"/>
                </a:ext>
              </a:extLst>
            </p:cNvPr>
            <p:cNvSpPr txBox="1"/>
            <p:nvPr/>
          </p:nvSpPr>
          <p:spPr>
            <a:xfrm>
              <a:off x="4541680" y="355860"/>
              <a:ext cx="3833693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i="1" dirty="0" err="1">
                  <a:solidFill>
                    <a:srgbClr val="C00000"/>
                  </a:solidFill>
                  <a:ea typeface="Cambria" panose="02040503050406030204" pitchFamily="18" charset="0"/>
                  <a:cs typeface="Calibri" panose="020F0502020204030204" pitchFamily="34" charset="0"/>
                </a:rPr>
                <a:t>Bảng</a:t>
              </a:r>
              <a:r>
                <a:rPr lang="en-US" sz="3600" i="1" dirty="0">
                  <a:solidFill>
                    <a:srgbClr val="C00000"/>
                  </a:solidFill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i="1" dirty="0" err="1">
                  <a:solidFill>
                    <a:srgbClr val="C00000"/>
                  </a:solidFill>
                  <a:ea typeface="Cambria" panose="02040503050406030204" pitchFamily="18" charset="0"/>
                  <a:cs typeface="Calibri" panose="020F0502020204030204" pitchFamily="34" charset="0"/>
                </a:rPr>
                <a:t>gài</a:t>
              </a:r>
              <a:endParaRPr lang="en-US" sz="3600" i="1" dirty="0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8903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2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288234-649A-46E0-9956-9BB1CBECC1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13" b="10043"/>
          <a:stretch/>
        </p:blipFill>
        <p:spPr>
          <a:xfrm>
            <a:off x="0" y="429163"/>
            <a:ext cx="12192000" cy="6428837"/>
          </a:xfrm>
          <a:prstGeom prst="rect">
            <a:avLst/>
          </a:prstGeom>
        </p:spPr>
      </p:pic>
      <p:sp>
        <p:nvSpPr>
          <p:cNvPr id="13" name="Shape 233">
            <a:extLst>
              <a:ext uri="{FF2B5EF4-FFF2-40B4-BE49-F238E27FC236}">
                <a16:creationId xmlns:a16="http://schemas.microsoft.com/office/drawing/2014/main" id="{02C6765D-7181-473A-951D-6A23999D74E7}"/>
              </a:ext>
            </a:extLst>
          </p:cNvPr>
          <p:cNvSpPr/>
          <p:nvPr/>
        </p:nvSpPr>
        <p:spPr>
          <a:xfrm>
            <a:off x="3036725" y="2071260"/>
            <a:ext cx="5866519" cy="961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400" b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2. LUYỆN TẬP</a:t>
            </a:r>
            <a:endParaRPr sz="4400" b="1" kern="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339E9E-1075-4408-BAB4-5054089AD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207" b="25774"/>
          <a:stretch/>
        </p:blipFill>
        <p:spPr>
          <a:xfrm>
            <a:off x="3752721" y="717861"/>
            <a:ext cx="2575703" cy="1418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4B412B-1BA6-45B6-9B0F-2BBAC04009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3" t="69745" r="-7629" b="408"/>
          <a:stretch/>
        </p:blipFill>
        <p:spPr>
          <a:xfrm>
            <a:off x="7345037" y="1121959"/>
            <a:ext cx="1823404" cy="828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6894CB-F2D9-4896-9F09-678E79467F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3" t="69745" r="-7629" b="408"/>
          <a:stretch/>
        </p:blipFill>
        <p:spPr>
          <a:xfrm>
            <a:off x="8630498" y="1417502"/>
            <a:ext cx="1823404" cy="82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8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DD45B9-711B-49C4-ADAE-0ED7B12581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t="10412" r="10726" b="3171"/>
          <a:stretch/>
        </p:blipFill>
        <p:spPr>
          <a:xfrm>
            <a:off x="0" y="940904"/>
            <a:ext cx="9250017" cy="59170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FBA40F-5FE8-4153-9EE6-CA2DAE5C5EC8}"/>
              </a:ext>
            </a:extLst>
          </p:cNvPr>
          <p:cNvSpPr txBox="1"/>
          <p:nvPr/>
        </p:nvSpPr>
        <p:spPr>
          <a:xfrm>
            <a:off x="5472753" y="1802896"/>
            <a:ext cx="83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110257-4687-4D31-91FE-D85573EC8CEB}"/>
              </a:ext>
            </a:extLst>
          </p:cNvPr>
          <p:cNvSpPr txBox="1"/>
          <p:nvPr/>
        </p:nvSpPr>
        <p:spPr>
          <a:xfrm>
            <a:off x="7726908" y="2539946"/>
            <a:ext cx="83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98B259-F595-48B3-9BA4-C7E376A9960A}"/>
              </a:ext>
            </a:extLst>
          </p:cNvPr>
          <p:cNvSpPr txBox="1"/>
          <p:nvPr/>
        </p:nvSpPr>
        <p:spPr>
          <a:xfrm>
            <a:off x="7726908" y="3280017"/>
            <a:ext cx="83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6FE490-2BD0-4D02-B391-4742EFA2FAAE}"/>
              </a:ext>
            </a:extLst>
          </p:cNvPr>
          <p:cNvSpPr txBox="1"/>
          <p:nvPr/>
        </p:nvSpPr>
        <p:spPr>
          <a:xfrm>
            <a:off x="7726908" y="4020088"/>
            <a:ext cx="83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82FCBB-F164-406F-91B6-7C3BEF65F991}"/>
              </a:ext>
            </a:extLst>
          </p:cNvPr>
          <p:cNvSpPr txBox="1"/>
          <p:nvPr/>
        </p:nvSpPr>
        <p:spPr>
          <a:xfrm>
            <a:off x="5472753" y="4684685"/>
            <a:ext cx="83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DB8E13-544D-473E-8B77-90384AE066FE}"/>
              </a:ext>
            </a:extLst>
          </p:cNvPr>
          <p:cNvSpPr txBox="1"/>
          <p:nvPr/>
        </p:nvSpPr>
        <p:spPr>
          <a:xfrm>
            <a:off x="7726908" y="5527307"/>
            <a:ext cx="83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04724-A439-4FB4-8288-ED302A0B7E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3241" r="30864" b="90682"/>
          <a:stretch/>
        </p:blipFill>
        <p:spPr>
          <a:xfrm>
            <a:off x="42021" y="439450"/>
            <a:ext cx="9165974" cy="5529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14E046-A753-409C-B2E4-53367941F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842" y="624517"/>
            <a:ext cx="2651137" cy="15476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88EEF8-CE1A-4F50-8387-B7B7A13F75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4" r="72425"/>
          <a:stretch/>
        </p:blipFill>
        <p:spPr>
          <a:xfrm rot="19857447">
            <a:off x="10696681" y="2156839"/>
            <a:ext cx="731046" cy="894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513BEA-C69C-4F8B-AAC7-DD20287E53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4" r="72425"/>
          <a:stretch/>
        </p:blipFill>
        <p:spPr>
          <a:xfrm rot="19857447">
            <a:off x="8738159" y="3572713"/>
            <a:ext cx="731046" cy="894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537A61-3F68-48C8-8456-2213F9F4BB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4" r="72425"/>
          <a:stretch/>
        </p:blipFill>
        <p:spPr>
          <a:xfrm rot="21022872">
            <a:off x="6824641" y="5842055"/>
            <a:ext cx="731046" cy="894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7615FEC-02E8-4F4B-A5AE-FBA7058780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4" r="72425"/>
          <a:stretch/>
        </p:blipFill>
        <p:spPr>
          <a:xfrm rot="559601">
            <a:off x="10892081" y="4237309"/>
            <a:ext cx="731046" cy="894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50F41D-E270-448D-AA1F-493E3A1C6E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48"/>
          <a:stretch/>
        </p:blipFill>
        <p:spPr>
          <a:xfrm rot="2806125">
            <a:off x="10580467" y="4971616"/>
            <a:ext cx="1618568" cy="19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19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4393</TotalTime>
  <Words>90</Words>
  <Application>Microsoft Office PowerPoint</Application>
  <PresentationFormat>Widescreen</PresentationFormat>
  <Paragraphs>46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UTM Avo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84</cp:revision>
  <dcterms:created xsi:type="dcterms:W3CDTF">2021-11-01T08:16:43Z</dcterms:created>
  <dcterms:modified xsi:type="dcterms:W3CDTF">2023-03-28T06:18:19Z</dcterms:modified>
</cp:coreProperties>
</file>