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584" r:id="rId2"/>
    <p:sldId id="472" r:id="rId3"/>
    <p:sldId id="536" r:id="rId4"/>
    <p:sldId id="539" r:id="rId5"/>
    <p:sldId id="538" r:id="rId6"/>
    <p:sldId id="485" r:id="rId7"/>
    <p:sldId id="506" r:id="rId8"/>
    <p:sldId id="53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ACCC2"/>
    <a:srgbClr val="FDEAC5"/>
    <a:srgbClr val="E83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3" autoAdjust="0"/>
    <p:restoredTop sz="94660"/>
  </p:normalViewPr>
  <p:slideViewPr>
    <p:cSldViewPr snapToGrid="0">
      <p:cViewPr varScale="1">
        <p:scale>
          <a:sx n="82" d="100"/>
          <a:sy n="8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621A5-0CBD-4B95-BE27-900F50D7CA1E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92114-BA0C-4B98-9239-FD196EFFF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04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882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99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83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2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12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39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71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30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324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95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29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13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23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8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4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9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629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7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7495" y="2785082"/>
            <a:ext cx="1218450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</a:rPr>
              <a:t> 30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000" b="1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000" b="1">
                <a:solidFill>
                  <a:srgbClr val="FF0000"/>
                </a:solidFill>
                <a:latin typeface="UTM Avo" panose="02040603050506020204" pitchFamily="18" charset="0"/>
              </a:rPr>
              <a:t> 64: Phép trừ dạng</a:t>
            </a:r>
            <a:br>
              <a:rPr lang="en-US" sz="5000" b="1">
                <a:solidFill>
                  <a:srgbClr val="FF0000"/>
                </a:solidFill>
                <a:latin typeface="UTM Avo" panose="02040603050506020204" pitchFamily="18" charset="0"/>
              </a:rPr>
            </a:br>
            <a:r>
              <a:rPr lang="en-US" sz="5000" b="1">
                <a:solidFill>
                  <a:srgbClr val="FF0000"/>
                </a:solidFill>
                <a:latin typeface="UTM Avo" panose="02040603050506020204" pitchFamily="18" charset="0"/>
              </a:rPr>
              <a:t> 27 – 4; 63 – 40 - Tiết 2 </a:t>
            </a:r>
            <a:endParaRPr sz="5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70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7" y="2876324"/>
            <a:ext cx="6234053" cy="12003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848C7A5-4ED8-47DE-816A-F2E1FBEBD3B9}"/>
              </a:ext>
            </a:extLst>
          </p:cNvPr>
          <p:cNvGrpSpPr/>
          <p:nvPr/>
        </p:nvGrpSpPr>
        <p:grpSpPr>
          <a:xfrm>
            <a:off x="632601" y="722536"/>
            <a:ext cx="1321322" cy="937052"/>
            <a:chOff x="489970" y="604864"/>
            <a:chExt cx="1625317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03B10E71-9791-460A-993A-ABE8CFC22C90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BD007FC0-DBD4-450C-8197-AA3493797F9D}"/>
                </a:ext>
              </a:extLst>
            </p:cNvPr>
            <p:cNvSpPr/>
            <p:nvPr/>
          </p:nvSpPr>
          <p:spPr>
            <a:xfrm>
              <a:off x="489970" y="809833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AB9E1162-208B-4A4B-BCEB-6874A6600D7D}"/>
              </a:ext>
            </a:extLst>
          </p:cNvPr>
          <p:cNvSpPr/>
          <p:nvPr/>
        </p:nvSpPr>
        <p:spPr>
          <a:xfrm>
            <a:off x="1953924" y="851488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mẫu: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7D5E9E5-19E1-41C5-A778-E69566F5DA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679739" y="722536"/>
            <a:ext cx="1914915" cy="1286658"/>
          </a:xfrm>
          <a:prstGeom prst="rect">
            <a:avLst/>
          </a:prstGeom>
        </p:spPr>
      </p:pic>
      <p:sp>
        <p:nvSpPr>
          <p:cNvPr id="40" name="Hình chữ nhật: Góc Tròn 39">
            <a:extLst>
              <a:ext uri="{FF2B5EF4-FFF2-40B4-BE49-F238E27FC236}">
                <a16:creationId xmlns:a16="http://schemas.microsoft.com/office/drawing/2014/main" id="{4008B606-054F-4700-A2F3-1E0F9BDDCF37}"/>
              </a:ext>
            </a:extLst>
          </p:cNvPr>
          <p:cNvSpPr/>
          <p:nvPr/>
        </p:nvSpPr>
        <p:spPr>
          <a:xfrm rot="16200000">
            <a:off x="4707776" y="-1308526"/>
            <a:ext cx="2160049" cy="7997338"/>
          </a:xfrm>
          <a:prstGeom prst="roundRect">
            <a:avLst/>
          </a:prstGeom>
          <a:noFill/>
          <a:ln w="28575">
            <a:solidFill>
              <a:srgbClr val="E831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0E8C8F38-8DDE-433A-92C6-7449996F8278}"/>
              </a:ext>
            </a:extLst>
          </p:cNvPr>
          <p:cNvSpPr/>
          <p:nvPr/>
        </p:nvSpPr>
        <p:spPr>
          <a:xfrm>
            <a:off x="1953923" y="1749338"/>
            <a:ext cx="137116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M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ẫu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: </a:t>
            </a:r>
          </a:p>
        </p:txBody>
      </p:sp>
      <p:sp>
        <p:nvSpPr>
          <p:cNvPr id="42" name="Hình chữ nhật: Góc Tròn 41">
            <a:extLst>
              <a:ext uri="{FF2B5EF4-FFF2-40B4-BE49-F238E27FC236}">
                <a16:creationId xmlns:a16="http://schemas.microsoft.com/office/drawing/2014/main" id="{8B3935F5-C7B3-464D-80ED-B05AB078A8DC}"/>
              </a:ext>
            </a:extLst>
          </p:cNvPr>
          <p:cNvSpPr/>
          <p:nvPr/>
        </p:nvSpPr>
        <p:spPr>
          <a:xfrm>
            <a:off x="3396875" y="1749338"/>
            <a:ext cx="1105852" cy="1796773"/>
          </a:xfrm>
          <a:prstGeom prst="roundRect">
            <a:avLst/>
          </a:prstGeom>
          <a:solidFill>
            <a:srgbClr val="FDEAC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/>
              <a:ea typeface="+mn-ea"/>
              <a:cs typeface="+mn-cs"/>
            </a:endParaRPr>
          </a:p>
        </p:txBody>
      </p:sp>
      <p:grpSp>
        <p:nvGrpSpPr>
          <p:cNvPr id="43" name="Nhóm 42">
            <a:extLst>
              <a:ext uri="{FF2B5EF4-FFF2-40B4-BE49-F238E27FC236}">
                <a16:creationId xmlns:a16="http://schemas.microsoft.com/office/drawing/2014/main" id="{6B559865-2142-4249-8E33-FEF91EDEF88F}"/>
              </a:ext>
            </a:extLst>
          </p:cNvPr>
          <p:cNvGrpSpPr/>
          <p:nvPr/>
        </p:nvGrpSpPr>
        <p:grpSpPr>
          <a:xfrm>
            <a:off x="3023524" y="1795379"/>
            <a:ext cx="1492848" cy="1149072"/>
            <a:chOff x="6756210" y="2549868"/>
            <a:chExt cx="1492848" cy="1149072"/>
          </a:xfrm>
        </p:grpSpPr>
        <p:sp>
          <p:nvSpPr>
            <p:cNvPr id="44" name="TextBox 16">
              <a:extLst>
                <a:ext uri="{FF2B5EF4-FFF2-40B4-BE49-F238E27FC236}">
                  <a16:creationId xmlns:a16="http://schemas.microsoft.com/office/drawing/2014/main" id="{E0B283DD-DF23-4617-99F3-7FE3AD3FE31E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63</a:t>
              </a:r>
            </a:p>
          </p:txBody>
        </p:sp>
        <p:sp>
          <p:nvSpPr>
            <p:cNvPr id="45" name="TextBox 16">
              <a:extLst>
                <a:ext uri="{FF2B5EF4-FFF2-40B4-BE49-F238E27FC236}">
                  <a16:creationId xmlns:a16="http://schemas.microsoft.com/office/drawing/2014/main" id="{1027022C-B0EB-4FF7-9FFF-ADF96FF2449B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40</a:t>
              </a:r>
            </a:p>
          </p:txBody>
        </p:sp>
        <p:sp>
          <p:nvSpPr>
            <p:cNvPr id="46" name="TextBox 16">
              <a:extLst>
                <a:ext uri="{FF2B5EF4-FFF2-40B4-BE49-F238E27FC236}">
                  <a16:creationId xmlns:a16="http://schemas.microsoft.com/office/drawing/2014/main" id="{5F62D9F0-BC0C-48C0-B247-58B5179A23F2}"/>
                </a:ext>
              </a:extLst>
            </p:cNvPr>
            <p:cNvSpPr txBox="1"/>
            <p:nvPr/>
          </p:nvSpPr>
          <p:spPr>
            <a:xfrm>
              <a:off x="6756210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-</a:t>
              </a:r>
            </a:p>
          </p:txBody>
        </p:sp>
        <p:cxnSp>
          <p:nvCxnSpPr>
            <p:cNvPr id="47" name="Đường nối Thẳng 46">
              <a:extLst>
                <a:ext uri="{FF2B5EF4-FFF2-40B4-BE49-F238E27FC236}">
                  <a16:creationId xmlns:a16="http://schemas.microsoft.com/office/drawing/2014/main" id="{AA7A4B86-D12B-4956-9524-1573960B7606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10">
            <a:extLst>
              <a:ext uri="{FF2B5EF4-FFF2-40B4-BE49-F238E27FC236}">
                <a16:creationId xmlns:a16="http://schemas.microsoft.com/office/drawing/2014/main" id="{DD0AD6D1-9786-43AE-85EC-09F08CADE9B7}"/>
              </a:ext>
            </a:extLst>
          </p:cNvPr>
          <p:cNvSpPr txBox="1"/>
          <p:nvPr/>
        </p:nvSpPr>
        <p:spPr>
          <a:xfrm>
            <a:off x="4678735" y="1773755"/>
            <a:ext cx="4475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* 3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trừ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0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bằng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3,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3</a:t>
            </a:r>
          </a:p>
        </p:txBody>
      </p:sp>
      <p:sp>
        <p:nvSpPr>
          <p:cNvPr id="49" name="TextBox 10">
            <a:extLst>
              <a:ext uri="{FF2B5EF4-FFF2-40B4-BE49-F238E27FC236}">
                <a16:creationId xmlns:a16="http://schemas.microsoft.com/office/drawing/2014/main" id="{19581B28-7CE5-404C-BD25-89438026DA81}"/>
              </a:ext>
            </a:extLst>
          </p:cNvPr>
          <p:cNvSpPr txBox="1"/>
          <p:nvPr/>
        </p:nvSpPr>
        <p:spPr>
          <a:xfrm>
            <a:off x="4678735" y="2312667"/>
            <a:ext cx="4475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* 6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trừ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4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bằng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 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2</a:t>
            </a:r>
          </a:p>
        </p:txBody>
      </p:sp>
      <p:sp>
        <p:nvSpPr>
          <p:cNvPr id="50" name="Rounded Rectangle 7">
            <a:extLst>
              <a:ext uri="{FF2B5EF4-FFF2-40B4-BE49-F238E27FC236}">
                <a16:creationId xmlns:a16="http://schemas.microsoft.com/office/drawing/2014/main" id="{94D9F5B7-35D9-4370-B43F-3D6E2E441BAA}"/>
              </a:ext>
            </a:extLst>
          </p:cNvPr>
          <p:cNvSpPr/>
          <p:nvPr/>
        </p:nvSpPr>
        <p:spPr>
          <a:xfrm>
            <a:off x="5537991" y="3022891"/>
            <a:ext cx="3393974" cy="523220"/>
          </a:xfrm>
          <a:prstGeom prst="roundRect">
            <a:avLst/>
          </a:prstGeom>
          <a:solidFill>
            <a:srgbClr val="FACCC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SimSun" pitchFamily="2" charset="-122"/>
              </a:rPr>
              <a:t>Vậy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SimSun" pitchFamily="2" charset="-122"/>
              </a:rPr>
              <a:t> </a:t>
            </a:r>
            <a:r>
              <a:rPr lang="en-US" sz="2800" b="1" dirty="0">
                <a:solidFill>
                  <a:schemeClr val="tx1"/>
                </a:solidFill>
                <a:ea typeface="SimSun" pitchFamily="2" charset="-122"/>
              </a:rPr>
              <a:t>63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SimSun" pitchFamily="2" charset="-122"/>
              </a:rPr>
              <a:t>- 40 = 23 </a:t>
            </a:r>
          </a:p>
        </p:txBody>
      </p:sp>
      <p:sp>
        <p:nvSpPr>
          <p:cNvPr id="51" name="TextBox 16">
            <a:extLst>
              <a:ext uri="{FF2B5EF4-FFF2-40B4-BE49-F238E27FC236}">
                <a16:creationId xmlns:a16="http://schemas.microsoft.com/office/drawing/2014/main" id="{493058E7-D1A4-4240-A467-35FED09B3F9D}"/>
              </a:ext>
            </a:extLst>
          </p:cNvPr>
          <p:cNvSpPr txBox="1"/>
          <p:nvPr/>
        </p:nvSpPr>
        <p:spPr>
          <a:xfrm>
            <a:off x="3550375" y="2988617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3</a:t>
            </a:r>
          </a:p>
        </p:txBody>
      </p:sp>
      <p:sp>
        <p:nvSpPr>
          <p:cNvPr id="36" name="TextBox 16">
            <a:extLst>
              <a:ext uri="{FF2B5EF4-FFF2-40B4-BE49-F238E27FC236}">
                <a16:creationId xmlns:a16="http://schemas.microsoft.com/office/drawing/2014/main" id="{1710D872-E363-46F8-AB8D-DD3D20DE31BE}"/>
              </a:ext>
            </a:extLst>
          </p:cNvPr>
          <p:cNvSpPr txBox="1"/>
          <p:nvPr/>
        </p:nvSpPr>
        <p:spPr>
          <a:xfrm>
            <a:off x="3335299" y="2987098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2</a:t>
            </a:r>
          </a:p>
        </p:txBody>
      </p:sp>
      <p:grpSp>
        <p:nvGrpSpPr>
          <p:cNvPr id="53" name="Nhóm 52">
            <a:extLst>
              <a:ext uri="{FF2B5EF4-FFF2-40B4-BE49-F238E27FC236}">
                <a16:creationId xmlns:a16="http://schemas.microsoft.com/office/drawing/2014/main" id="{27C774AD-0BDA-47A8-A238-B6E16ACF49B1}"/>
              </a:ext>
            </a:extLst>
          </p:cNvPr>
          <p:cNvGrpSpPr/>
          <p:nvPr/>
        </p:nvGrpSpPr>
        <p:grpSpPr>
          <a:xfrm>
            <a:off x="1901986" y="4201348"/>
            <a:ext cx="1589833" cy="1149072"/>
            <a:chOff x="6659225" y="2549868"/>
            <a:chExt cx="1589833" cy="1149072"/>
          </a:xfrm>
        </p:grpSpPr>
        <p:sp>
          <p:nvSpPr>
            <p:cNvPr id="54" name="TextBox 16">
              <a:extLst>
                <a:ext uri="{FF2B5EF4-FFF2-40B4-BE49-F238E27FC236}">
                  <a16:creationId xmlns:a16="http://schemas.microsoft.com/office/drawing/2014/main" id="{9377CAA7-B4BE-4BC9-9AA2-945A7A0EF5F3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48</a:t>
              </a:r>
            </a:p>
          </p:txBody>
        </p:sp>
        <p:sp>
          <p:nvSpPr>
            <p:cNvPr id="55" name="TextBox 16">
              <a:extLst>
                <a:ext uri="{FF2B5EF4-FFF2-40B4-BE49-F238E27FC236}">
                  <a16:creationId xmlns:a16="http://schemas.microsoft.com/office/drawing/2014/main" id="{5826F0F5-AA77-49CB-9847-860AFFD97164}"/>
                </a:ext>
              </a:extLst>
            </p:cNvPr>
            <p:cNvSpPr txBox="1"/>
            <p:nvPr/>
          </p:nvSpPr>
          <p:spPr>
            <a:xfrm>
              <a:off x="7167613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30</a:t>
              </a:r>
            </a:p>
          </p:txBody>
        </p:sp>
        <p:sp>
          <p:nvSpPr>
            <p:cNvPr id="56" name="TextBox 16">
              <a:extLst>
                <a:ext uri="{FF2B5EF4-FFF2-40B4-BE49-F238E27FC236}">
                  <a16:creationId xmlns:a16="http://schemas.microsoft.com/office/drawing/2014/main" id="{101657C9-372C-4334-B87D-4B82AA2572ED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-</a:t>
              </a:r>
            </a:p>
          </p:txBody>
        </p:sp>
        <p:cxnSp>
          <p:nvCxnSpPr>
            <p:cNvPr id="57" name="Đường nối Thẳng 56">
              <a:extLst>
                <a:ext uri="{FF2B5EF4-FFF2-40B4-BE49-F238E27FC236}">
                  <a16:creationId xmlns:a16="http://schemas.microsoft.com/office/drawing/2014/main" id="{838629E4-59B5-4F60-A839-667ABBCBEA17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4B5295CB-024A-48E4-8B14-4B8015B287D5}"/>
              </a:ext>
            </a:extLst>
          </p:cNvPr>
          <p:cNvGrpSpPr/>
          <p:nvPr/>
        </p:nvGrpSpPr>
        <p:grpSpPr>
          <a:xfrm>
            <a:off x="3741580" y="4167582"/>
            <a:ext cx="1589833" cy="1149072"/>
            <a:chOff x="6659225" y="2549868"/>
            <a:chExt cx="1589833" cy="1149072"/>
          </a:xfrm>
        </p:grpSpPr>
        <p:sp>
          <p:nvSpPr>
            <p:cNvPr id="59" name="TextBox 16">
              <a:extLst>
                <a:ext uri="{FF2B5EF4-FFF2-40B4-BE49-F238E27FC236}">
                  <a16:creationId xmlns:a16="http://schemas.microsoft.com/office/drawing/2014/main" id="{F632211A-72D8-446D-B145-A2ADFB5D2B37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36</a:t>
              </a:r>
            </a:p>
          </p:txBody>
        </p:sp>
        <p:sp>
          <p:nvSpPr>
            <p:cNvPr id="60" name="TextBox 16">
              <a:extLst>
                <a:ext uri="{FF2B5EF4-FFF2-40B4-BE49-F238E27FC236}">
                  <a16:creationId xmlns:a16="http://schemas.microsoft.com/office/drawing/2014/main" id="{6BBACD1C-C7EB-4844-B437-89237BB0BA2C}"/>
                </a:ext>
              </a:extLst>
            </p:cNvPr>
            <p:cNvSpPr txBox="1"/>
            <p:nvPr/>
          </p:nvSpPr>
          <p:spPr>
            <a:xfrm>
              <a:off x="7183680" y="3130672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61" name="TextBox 16">
              <a:extLst>
                <a:ext uri="{FF2B5EF4-FFF2-40B4-BE49-F238E27FC236}">
                  <a16:creationId xmlns:a16="http://schemas.microsoft.com/office/drawing/2014/main" id="{1199CFE7-BB32-42EE-91FF-5C3EEA43F74D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-</a:t>
              </a:r>
            </a:p>
          </p:txBody>
        </p:sp>
        <p:cxnSp>
          <p:nvCxnSpPr>
            <p:cNvPr id="62" name="Đường nối Thẳng 61">
              <a:extLst>
                <a:ext uri="{FF2B5EF4-FFF2-40B4-BE49-F238E27FC236}">
                  <a16:creationId xmlns:a16="http://schemas.microsoft.com/office/drawing/2014/main" id="{7F097E4B-F539-4BE6-B2BF-473C02AF18B2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CB9ADE51-CF55-49F7-8CE8-AC0C04D59B91}"/>
              </a:ext>
            </a:extLst>
          </p:cNvPr>
          <p:cNvGrpSpPr/>
          <p:nvPr/>
        </p:nvGrpSpPr>
        <p:grpSpPr>
          <a:xfrm>
            <a:off x="5597401" y="4203288"/>
            <a:ext cx="1589833" cy="1149072"/>
            <a:chOff x="6659225" y="2549868"/>
            <a:chExt cx="1589833" cy="1149072"/>
          </a:xfrm>
        </p:grpSpPr>
        <p:sp>
          <p:nvSpPr>
            <p:cNvPr id="64" name="TextBox 16">
              <a:extLst>
                <a:ext uri="{FF2B5EF4-FFF2-40B4-BE49-F238E27FC236}">
                  <a16:creationId xmlns:a16="http://schemas.microsoft.com/office/drawing/2014/main" id="{27F758EE-B641-4E74-BE5A-5547AAE59FDC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75</a:t>
              </a:r>
            </a:p>
          </p:txBody>
        </p:sp>
        <p:sp>
          <p:nvSpPr>
            <p:cNvPr id="65" name="TextBox 16">
              <a:extLst>
                <a:ext uri="{FF2B5EF4-FFF2-40B4-BE49-F238E27FC236}">
                  <a16:creationId xmlns:a16="http://schemas.microsoft.com/office/drawing/2014/main" id="{D6B5095B-4190-40E3-9127-D2D925DB95F7}"/>
                </a:ext>
              </a:extLst>
            </p:cNvPr>
            <p:cNvSpPr txBox="1"/>
            <p:nvPr/>
          </p:nvSpPr>
          <p:spPr>
            <a:xfrm>
              <a:off x="7169803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30</a:t>
              </a:r>
            </a:p>
          </p:txBody>
        </p:sp>
        <p:sp>
          <p:nvSpPr>
            <p:cNvPr id="66" name="TextBox 16">
              <a:extLst>
                <a:ext uri="{FF2B5EF4-FFF2-40B4-BE49-F238E27FC236}">
                  <a16:creationId xmlns:a16="http://schemas.microsoft.com/office/drawing/2014/main" id="{241B8433-9F6E-42F2-83B4-B5B6409097C3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-</a:t>
              </a:r>
            </a:p>
          </p:txBody>
        </p:sp>
        <p:cxnSp>
          <p:nvCxnSpPr>
            <p:cNvPr id="67" name="Đường nối Thẳng 66">
              <a:extLst>
                <a:ext uri="{FF2B5EF4-FFF2-40B4-BE49-F238E27FC236}">
                  <a16:creationId xmlns:a16="http://schemas.microsoft.com/office/drawing/2014/main" id="{8013D315-806A-4A15-8C59-E5E029DD51B7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ABC868EB-D99C-43CC-90D0-070AB0A3A36D}"/>
              </a:ext>
            </a:extLst>
          </p:cNvPr>
          <p:cNvGrpSpPr/>
          <p:nvPr/>
        </p:nvGrpSpPr>
        <p:grpSpPr>
          <a:xfrm>
            <a:off x="7535096" y="4167582"/>
            <a:ext cx="1589833" cy="1149072"/>
            <a:chOff x="6659225" y="2549868"/>
            <a:chExt cx="1589833" cy="1149072"/>
          </a:xfrm>
        </p:grpSpPr>
        <p:sp>
          <p:nvSpPr>
            <p:cNvPr id="69" name="TextBox 16">
              <a:extLst>
                <a:ext uri="{FF2B5EF4-FFF2-40B4-BE49-F238E27FC236}">
                  <a16:creationId xmlns:a16="http://schemas.microsoft.com/office/drawing/2014/main" id="{C2E94C4C-3792-4EF3-ADA8-ADF57877BA28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86</a:t>
              </a:r>
            </a:p>
          </p:txBody>
        </p:sp>
        <p:sp>
          <p:nvSpPr>
            <p:cNvPr id="70" name="TextBox 16">
              <a:extLst>
                <a:ext uri="{FF2B5EF4-FFF2-40B4-BE49-F238E27FC236}">
                  <a16:creationId xmlns:a16="http://schemas.microsoft.com/office/drawing/2014/main" id="{F7DC9967-366A-451D-9E42-2BEC679079B3}"/>
                </a:ext>
              </a:extLst>
            </p:cNvPr>
            <p:cNvSpPr txBox="1"/>
            <p:nvPr/>
          </p:nvSpPr>
          <p:spPr>
            <a:xfrm>
              <a:off x="7183655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20</a:t>
              </a:r>
            </a:p>
          </p:txBody>
        </p:sp>
        <p:sp>
          <p:nvSpPr>
            <p:cNvPr id="71" name="TextBox 16">
              <a:extLst>
                <a:ext uri="{FF2B5EF4-FFF2-40B4-BE49-F238E27FC236}">
                  <a16:creationId xmlns:a16="http://schemas.microsoft.com/office/drawing/2014/main" id="{421C2DAB-C235-4A64-B7BA-98E6919CDD85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-</a:t>
              </a:r>
            </a:p>
          </p:txBody>
        </p:sp>
        <p:cxnSp>
          <p:nvCxnSpPr>
            <p:cNvPr id="72" name="Đường nối Thẳng 71">
              <a:extLst>
                <a:ext uri="{FF2B5EF4-FFF2-40B4-BE49-F238E27FC236}">
                  <a16:creationId xmlns:a16="http://schemas.microsoft.com/office/drawing/2014/main" id="{6C78F415-8F58-40C0-A037-DED90ECB99DD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16">
            <a:extLst>
              <a:ext uri="{FF2B5EF4-FFF2-40B4-BE49-F238E27FC236}">
                <a16:creationId xmlns:a16="http://schemas.microsoft.com/office/drawing/2014/main" id="{63425287-CA82-42C4-A0F4-3A451575C9F4}"/>
              </a:ext>
            </a:extLst>
          </p:cNvPr>
          <p:cNvSpPr txBox="1"/>
          <p:nvPr/>
        </p:nvSpPr>
        <p:spPr>
          <a:xfrm>
            <a:off x="2418279" y="5377948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18</a:t>
            </a:r>
          </a:p>
        </p:txBody>
      </p:sp>
      <p:sp>
        <p:nvSpPr>
          <p:cNvPr id="74" name="TextBox 16">
            <a:extLst>
              <a:ext uri="{FF2B5EF4-FFF2-40B4-BE49-F238E27FC236}">
                <a16:creationId xmlns:a16="http://schemas.microsoft.com/office/drawing/2014/main" id="{5B904892-4012-4215-AA52-D60BE029D8B8}"/>
              </a:ext>
            </a:extLst>
          </p:cNvPr>
          <p:cNvSpPr txBox="1"/>
          <p:nvPr/>
        </p:nvSpPr>
        <p:spPr>
          <a:xfrm>
            <a:off x="4230022" y="5377948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26</a:t>
            </a:r>
          </a:p>
        </p:txBody>
      </p:sp>
      <p:sp>
        <p:nvSpPr>
          <p:cNvPr id="75" name="TextBox 16">
            <a:extLst>
              <a:ext uri="{FF2B5EF4-FFF2-40B4-BE49-F238E27FC236}">
                <a16:creationId xmlns:a16="http://schemas.microsoft.com/office/drawing/2014/main" id="{27AFB8AE-7D24-4DBA-9051-B63BE7343D81}"/>
              </a:ext>
            </a:extLst>
          </p:cNvPr>
          <p:cNvSpPr txBox="1"/>
          <p:nvPr/>
        </p:nvSpPr>
        <p:spPr>
          <a:xfrm>
            <a:off x="6127101" y="5324833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45</a:t>
            </a:r>
          </a:p>
        </p:txBody>
      </p:sp>
      <p:sp>
        <p:nvSpPr>
          <p:cNvPr id="76" name="TextBox 16">
            <a:extLst>
              <a:ext uri="{FF2B5EF4-FFF2-40B4-BE49-F238E27FC236}">
                <a16:creationId xmlns:a16="http://schemas.microsoft.com/office/drawing/2014/main" id="{5249F92F-E8C3-4296-8043-E4D639D41B05}"/>
              </a:ext>
            </a:extLst>
          </p:cNvPr>
          <p:cNvSpPr txBox="1"/>
          <p:nvPr/>
        </p:nvSpPr>
        <p:spPr>
          <a:xfrm>
            <a:off x="8060259" y="5379369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66</a:t>
            </a:r>
          </a:p>
        </p:txBody>
      </p:sp>
    </p:spTree>
    <p:extLst>
      <p:ext uri="{BB962C8B-B14F-4D97-AF65-F5344CB8AC3E}">
        <p14:creationId xmlns:p14="http://schemas.microsoft.com/office/powerpoint/2010/main" val="317068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2" grpId="0" animBg="1"/>
      <p:bldP spid="48" grpId="0"/>
      <p:bldP spid="49" grpId="0"/>
      <p:bldP spid="50" grpId="0" animBg="1"/>
      <p:bldP spid="51" grpId="0"/>
      <p:bldP spid="36" grpId="0"/>
      <p:bldP spid="73" grpId="0"/>
      <p:bldP spid="74" grpId="0"/>
      <p:bldP spid="75" grpId="0"/>
      <p:bldP spid="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848C7A5-4ED8-47DE-816A-F2E1FBEBD3B9}"/>
              </a:ext>
            </a:extLst>
          </p:cNvPr>
          <p:cNvGrpSpPr/>
          <p:nvPr/>
        </p:nvGrpSpPr>
        <p:grpSpPr>
          <a:xfrm>
            <a:off x="778268" y="722536"/>
            <a:ext cx="1175655" cy="937052"/>
            <a:chOff x="669150" y="604864"/>
            <a:chExt cx="1446137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03B10E71-9791-460A-993A-ABE8CFC22C90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BD007FC0-DBD4-450C-8197-AA3493797F9D}"/>
                </a:ext>
              </a:extLst>
            </p:cNvPr>
            <p:cNvSpPr/>
            <p:nvPr/>
          </p:nvSpPr>
          <p:spPr>
            <a:xfrm>
              <a:off x="669150" y="824466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4</a:t>
              </a: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AB9E1162-208B-4A4B-BCEB-6874A6600D7D}"/>
              </a:ext>
            </a:extLst>
          </p:cNvPr>
          <p:cNvSpPr/>
          <p:nvPr/>
        </p:nvSpPr>
        <p:spPr>
          <a:xfrm>
            <a:off x="1953924" y="851488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tính: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7D5E9E5-19E1-41C5-A778-E69566F5DA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625437" y="657268"/>
            <a:ext cx="1914915" cy="1286658"/>
          </a:xfrm>
          <a:prstGeom prst="rect">
            <a:avLst/>
          </a:prstGeom>
        </p:spPr>
      </p:pic>
      <p:grpSp>
        <p:nvGrpSpPr>
          <p:cNvPr id="40" name="Nhóm 39">
            <a:extLst>
              <a:ext uri="{FF2B5EF4-FFF2-40B4-BE49-F238E27FC236}">
                <a16:creationId xmlns:a16="http://schemas.microsoft.com/office/drawing/2014/main" id="{91B719B4-6663-4BB4-944F-B9BAB25A406C}"/>
              </a:ext>
            </a:extLst>
          </p:cNvPr>
          <p:cNvGrpSpPr/>
          <p:nvPr/>
        </p:nvGrpSpPr>
        <p:grpSpPr>
          <a:xfrm>
            <a:off x="1953923" y="4021239"/>
            <a:ext cx="1589833" cy="1149072"/>
            <a:chOff x="6659225" y="2549868"/>
            <a:chExt cx="1589833" cy="1149072"/>
          </a:xfrm>
        </p:grpSpPr>
        <p:sp>
          <p:nvSpPr>
            <p:cNvPr id="41" name="TextBox 16">
              <a:extLst>
                <a:ext uri="{FF2B5EF4-FFF2-40B4-BE49-F238E27FC236}">
                  <a16:creationId xmlns:a16="http://schemas.microsoft.com/office/drawing/2014/main" id="{6A64BCD9-EC4B-4777-8340-9DD24C7F207C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56</a:t>
              </a:r>
            </a:p>
          </p:txBody>
        </p:sp>
        <p:sp>
          <p:nvSpPr>
            <p:cNvPr id="42" name="TextBox 16">
              <a:extLst>
                <a:ext uri="{FF2B5EF4-FFF2-40B4-BE49-F238E27FC236}">
                  <a16:creationId xmlns:a16="http://schemas.microsoft.com/office/drawing/2014/main" id="{2D792296-94FA-439D-8128-C4FB7A1F17F5}"/>
                </a:ext>
              </a:extLst>
            </p:cNvPr>
            <p:cNvSpPr txBox="1"/>
            <p:nvPr/>
          </p:nvSpPr>
          <p:spPr>
            <a:xfrm>
              <a:off x="7167613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20</a:t>
              </a:r>
            </a:p>
          </p:txBody>
        </p:sp>
        <p:sp>
          <p:nvSpPr>
            <p:cNvPr id="43" name="TextBox 16">
              <a:extLst>
                <a:ext uri="{FF2B5EF4-FFF2-40B4-BE49-F238E27FC236}">
                  <a16:creationId xmlns:a16="http://schemas.microsoft.com/office/drawing/2014/main" id="{486AA6B7-C86E-4EF2-AC2B-F43EC4C83F01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-</a:t>
              </a:r>
            </a:p>
          </p:txBody>
        </p:sp>
        <p:cxnSp>
          <p:nvCxnSpPr>
            <p:cNvPr id="44" name="Đường nối Thẳng 43">
              <a:extLst>
                <a:ext uri="{FF2B5EF4-FFF2-40B4-BE49-F238E27FC236}">
                  <a16:creationId xmlns:a16="http://schemas.microsoft.com/office/drawing/2014/main" id="{8DEFAD4C-E083-40D3-8BBA-BEFFC68EBC1B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Nhóm 44">
            <a:extLst>
              <a:ext uri="{FF2B5EF4-FFF2-40B4-BE49-F238E27FC236}">
                <a16:creationId xmlns:a16="http://schemas.microsoft.com/office/drawing/2014/main" id="{281F2A4A-FFCC-4E25-9CEE-42C218FC7479}"/>
              </a:ext>
            </a:extLst>
          </p:cNvPr>
          <p:cNvGrpSpPr/>
          <p:nvPr/>
        </p:nvGrpSpPr>
        <p:grpSpPr>
          <a:xfrm>
            <a:off x="3793517" y="3987473"/>
            <a:ext cx="1589833" cy="1149072"/>
            <a:chOff x="6659225" y="2549868"/>
            <a:chExt cx="1589833" cy="1149072"/>
          </a:xfrm>
        </p:grpSpPr>
        <p:sp>
          <p:nvSpPr>
            <p:cNvPr id="46" name="TextBox 16">
              <a:extLst>
                <a:ext uri="{FF2B5EF4-FFF2-40B4-BE49-F238E27FC236}">
                  <a16:creationId xmlns:a16="http://schemas.microsoft.com/office/drawing/2014/main" id="{9116298B-EEDF-4035-9E70-A771D3F8204D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27</a:t>
              </a:r>
            </a:p>
          </p:txBody>
        </p:sp>
        <p:sp>
          <p:nvSpPr>
            <p:cNvPr id="47" name="TextBox 16">
              <a:extLst>
                <a:ext uri="{FF2B5EF4-FFF2-40B4-BE49-F238E27FC236}">
                  <a16:creationId xmlns:a16="http://schemas.microsoft.com/office/drawing/2014/main" id="{21B2E2C3-A91C-4A9F-AA46-6121E5F63A9D}"/>
                </a:ext>
              </a:extLst>
            </p:cNvPr>
            <p:cNvSpPr txBox="1"/>
            <p:nvPr/>
          </p:nvSpPr>
          <p:spPr>
            <a:xfrm>
              <a:off x="7183680" y="3130672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48" name="TextBox 16">
              <a:extLst>
                <a:ext uri="{FF2B5EF4-FFF2-40B4-BE49-F238E27FC236}">
                  <a16:creationId xmlns:a16="http://schemas.microsoft.com/office/drawing/2014/main" id="{508FEA22-F3F1-4FD4-BBDB-43DF7F9A57F4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-</a:t>
              </a:r>
            </a:p>
          </p:txBody>
        </p:sp>
        <p:cxnSp>
          <p:nvCxnSpPr>
            <p:cNvPr id="49" name="Đường nối Thẳng 48">
              <a:extLst>
                <a:ext uri="{FF2B5EF4-FFF2-40B4-BE49-F238E27FC236}">
                  <a16:creationId xmlns:a16="http://schemas.microsoft.com/office/drawing/2014/main" id="{B29147B7-2F93-47B3-ACFD-16C487D8B913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Nhóm 49">
            <a:extLst>
              <a:ext uri="{FF2B5EF4-FFF2-40B4-BE49-F238E27FC236}">
                <a16:creationId xmlns:a16="http://schemas.microsoft.com/office/drawing/2014/main" id="{8F759E39-2F8E-49D2-989F-EBE8C8CB427F}"/>
              </a:ext>
            </a:extLst>
          </p:cNvPr>
          <p:cNvGrpSpPr/>
          <p:nvPr/>
        </p:nvGrpSpPr>
        <p:grpSpPr>
          <a:xfrm>
            <a:off x="5649338" y="4023179"/>
            <a:ext cx="1589833" cy="1149072"/>
            <a:chOff x="6659225" y="2549868"/>
            <a:chExt cx="1589833" cy="1149072"/>
          </a:xfrm>
        </p:grpSpPr>
        <p:sp>
          <p:nvSpPr>
            <p:cNvPr id="51" name="TextBox 16">
              <a:extLst>
                <a:ext uri="{FF2B5EF4-FFF2-40B4-BE49-F238E27FC236}">
                  <a16:creationId xmlns:a16="http://schemas.microsoft.com/office/drawing/2014/main" id="{B1E587E5-548E-4633-986B-676A4D2345BB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91</a:t>
              </a:r>
            </a:p>
          </p:txBody>
        </p:sp>
        <p:sp>
          <p:nvSpPr>
            <p:cNvPr id="52" name="TextBox 16">
              <a:extLst>
                <a:ext uri="{FF2B5EF4-FFF2-40B4-BE49-F238E27FC236}">
                  <a16:creationId xmlns:a16="http://schemas.microsoft.com/office/drawing/2014/main" id="{829F8D48-2ADA-4EAC-A2D7-23AF2BBE81D1}"/>
                </a:ext>
              </a:extLst>
            </p:cNvPr>
            <p:cNvSpPr txBox="1"/>
            <p:nvPr/>
          </p:nvSpPr>
          <p:spPr>
            <a:xfrm>
              <a:off x="7169803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50</a:t>
              </a:r>
            </a:p>
          </p:txBody>
        </p:sp>
        <p:sp>
          <p:nvSpPr>
            <p:cNvPr id="53" name="TextBox 16">
              <a:extLst>
                <a:ext uri="{FF2B5EF4-FFF2-40B4-BE49-F238E27FC236}">
                  <a16:creationId xmlns:a16="http://schemas.microsoft.com/office/drawing/2014/main" id="{04986F95-B99E-421D-8ED4-63F504613C91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-</a:t>
              </a:r>
            </a:p>
          </p:txBody>
        </p:sp>
        <p:cxnSp>
          <p:nvCxnSpPr>
            <p:cNvPr id="54" name="Đường nối Thẳng 53">
              <a:extLst>
                <a:ext uri="{FF2B5EF4-FFF2-40B4-BE49-F238E27FC236}">
                  <a16:creationId xmlns:a16="http://schemas.microsoft.com/office/drawing/2014/main" id="{0A730880-EBF3-4896-B99D-E757CE6ED2B9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Nhóm 54">
            <a:extLst>
              <a:ext uri="{FF2B5EF4-FFF2-40B4-BE49-F238E27FC236}">
                <a16:creationId xmlns:a16="http://schemas.microsoft.com/office/drawing/2014/main" id="{FD856139-FEA3-4D0F-A905-D77CD0AB4A48}"/>
              </a:ext>
            </a:extLst>
          </p:cNvPr>
          <p:cNvGrpSpPr/>
          <p:nvPr/>
        </p:nvGrpSpPr>
        <p:grpSpPr>
          <a:xfrm>
            <a:off x="7587033" y="3987473"/>
            <a:ext cx="1589833" cy="1149072"/>
            <a:chOff x="6659225" y="2549868"/>
            <a:chExt cx="1589833" cy="1149072"/>
          </a:xfrm>
        </p:grpSpPr>
        <p:sp>
          <p:nvSpPr>
            <p:cNvPr id="56" name="TextBox 16">
              <a:extLst>
                <a:ext uri="{FF2B5EF4-FFF2-40B4-BE49-F238E27FC236}">
                  <a16:creationId xmlns:a16="http://schemas.microsoft.com/office/drawing/2014/main" id="{13A34094-B490-4560-83E2-E0F0DAEBC6A2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88</a:t>
              </a:r>
            </a:p>
          </p:txBody>
        </p:sp>
        <p:sp>
          <p:nvSpPr>
            <p:cNvPr id="57" name="TextBox 16">
              <a:extLst>
                <a:ext uri="{FF2B5EF4-FFF2-40B4-BE49-F238E27FC236}">
                  <a16:creationId xmlns:a16="http://schemas.microsoft.com/office/drawing/2014/main" id="{11ADE3AF-98C5-44D3-9012-11EC5C441197}"/>
                </a:ext>
              </a:extLst>
            </p:cNvPr>
            <p:cNvSpPr txBox="1"/>
            <p:nvPr/>
          </p:nvSpPr>
          <p:spPr>
            <a:xfrm>
              <a:off x="7183655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70</a:t>
              </a:r>
            </a:p>
          </p:txBody>
        </p:sp>
        <p:sp>
          <p:nvSpPr>
            <p:cNvPr id="58" name="TextBox 16">
              <a:extLst>
                <a:ext uri="{FF2B5EF4-FFF2-40B4-BE49-F238E27FC236}">
                  <a16:creationId xmlns:a16="http://schemas.microsoft.com/office/drawing/2014/main" id="{29DE1CCE-91F8-4A07-AC64-1363188DC7B3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-</a:t>
              </a:r>
            </a:p>
          </p:txBody>
        </p:sp>
        <p:cxnSp>
          <p:nvCxnSpPr>
            <p:cNvPr id="59" name="Đường nối Thẳng 58">
              <a:extLst>
                <a:ext uri="{FF2B5EF4-FFF2-40B4-BE49-F238E27FC236}">
                  <a16:creationId xmlns:a16="http://schemas.microsoft.com/office/drawing/2014/main" id="{FE1A1DA1-46A2-45C1-9441-40765EBCAF9F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16">
            <a:extLst>
              <a:ext uri="{FF2B5EF4-FFF2-40B4-BE49-F238E27FC236}">
                <a16:creationId xmlns:a16="http://schemas.microsoft.com/office/drawing/2014/main" id="{5127D1A8-D5E0-422D-A7D8-903722EB05D0}"/>
              </a:ext>
            </a:extLst>
          </p:cNvPr>
          <p:cNvSpPr txBox="1"/>
          <p:nvPr/>
        </p:nvSpPr>
        <p:spPr>
          <a:xfrm>
            <a:off x="2470216" y="5197839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36</a:t>
            </a:r>
          </a:p>
        </p:txBody>
      </p:sp>
      <p:sp>
        <p:nvSpPr>
          <p:cNvPr id="61" name="TextBox 16">
            <a:extLst>
              <a:ext uri="{FF2B5EF4-FFF2-40B4-BE49-F238E27FC236}">
                <a16:creationId xmlns:a16="http://schemas.microsoft.com/office/drawing/2014/main" id="{24FB3585-49D0-444D-A044-EB6BD773FE24}"/>
              </a:ext>
            </a:extLst>
          </p:cNvPr>
          <p:cNvSpPr txBox="1"/>
          <p:nvPr/>
        </p:nvSpPr>
        <p:spPr>
          <a:xfrm>
            <a:off x="4281959" y="5197839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17</a:t>
            </a:r>
          </a:p>
        </p:txBody>
      </p:sp>
      <p:sp>
        <p:nvSpPr>
          <p:cNvPr id="62" name="TextBox 16">
            <a:extLst>
              <a:ext uri="{FF2B5EF4-FFF2-40B4-BE49-F238E27FC236}">
                <a16:creationId xmlns:a16="http://schemas.microsoft.com/office/drawing/2014/main" id="{2A52C1C7-460C-4D60-A5E0-FEB7F95DE35C}"/>
              </a:ext>
            </a:extLst>
          </p:cNvPr>
          <p:cNvSpPr txBox="1"/>
          <p:nvPr/>
        </p:nvSpPr>
        <p:spPr>
          <a:xfrm>
            <a:off x="6179038" y="5144724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41</a:t>
            </a:r>
          </a:p>
        </p:txBody>
      </p:sp>
      <p:sp>
        <p:nvSpPr>
          <p:cNvPr id="63" name="TextBox 16">
            <a:extLst>
              <a:ext uri="{FF2B5EF4-FFF2-40B4-BE49-F238E27FC236}">
                <a16:creationId xmlns:a16="http://schemas.microsoft.com/office/drawing/2014/main" id="{2B7402A7-2CB0-4A8C-BD2D-5DDD344F3A65}"/>
              </a:ext>
            </a:extLst>
          </p:cNvPr>
          <p:cNvSpPr txBox="1"/>
          <p:nvPr/>
        </p:nvSpPr>
        <p:spPr>
          <a:xfrm>
            <a:off x="8112196" y="5199260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18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DB6D59CE-736F-4E46-B68B-86FA0A87B7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5628"/>
          <a:stretch/>
        </p:blipFill>
        <p:spPr>
          <a:xfrm>
            <a:off x="1046756" y="1788540"/>
            <a:ext cx="9841948" cy="203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4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" y="425642"/>
            <a:ext cx="12192001" cy="6456218"/>
          </a:xfrm>
          <a:prstGeom prst="rect">
            <a:avLst/>
          </a:prstGeom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5BE5EC68-F5F6-48E4-932E-EC4C4A79A7B5}"/>
              </a:ext>
            </a:extLst>
          </p:cNvPr>
          <p:cNvGrpSpPr/>
          <p:nvPr/>
        </p:nvGrpSpPr>
        <p:grpSpPr>
          <a:xfrm>
            <a:off x="508646" y="585064"/>
            <a:ext cx="1163667" cy="937052"/>
            <a:chOff x="683897" y="604864"/>
            <a:chExt cx="1431390" cy="1100380"/>
          </a:xfrm>
        </p:grpSpPr>
        <p:sp>
          <p:nvSpPr>
            <p:cNvPr id="4" name="Sun 5">
              <a:extLst>
                <a:ext uri="{FF2B5EF4-FFF2-40B4-BE49-F238E27FC236}">
                  <a16:creationId xmlns:a16="http://schemas.microsoft.com/office/drawing/2014/main" id="{93C95935-8F4F-4AFE-B31E-3D561E24FC41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039B5ECD-1EBC-4F4B-8CE2-2FDF334ADA90}"/>
                </a:ext>
              </a:extLst>
            </p:cNvPr>
            <p:cNvSpPr/>
            <p:nvPr/>
          </p:nvSpPr>
          <p:spPr>
            <a:xfrm>
              <a:off x="683897" y="830829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5</a:t>
              </a: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442D71B-60CA-4122-854A-732FE74E8879}"/>
              </a:ext>
            </a:extLst>
          </p:cNvPr>
          <p:cNvSpPr/>
          <p:nvPr/>
        </p:nvSpPr>
        <p:spPr>
          <a:xfrm>
            <a:off x="1581255" y="746273"/>
            <a:ext cx="947884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Trang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36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tờ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giấy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. Trang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cắt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6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tờ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图片 7" descr="572005ec0a0c4">
            <a:extLst>
              <a:ext uri="{FF2B5EF4-FFF2-40B4-BE49-F238E27FC236}">
                <a16:creationId xmlns:a16="http://schemas.microsoft.com/office/drawing/2014/main" id="{841051FA-618A-42A6-8F7E-7822A2C08A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961296" y="719888"/>
            <a:ext cx="1914915" cy="1286658"/>
          </a:xfrm>
          <a:prstGeom prst="rect">
            <a:avLst/>
          </a:prstGeom>
        </p:spPr>
      </p:pic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85A6593E-FA4C-45B9-8867-94596022BFFC}"/>
              </a:ext>
            </a:extLst>
          </p:cNvPr>
          <p:cNvSpPr/>
          <p:nvPr/>
        </p:nvSpPr>
        <p:spPr>
          <a:xfrm>
            <a:off x="1581255" y="1388033"/>
            <a:ext cx="9826480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Trang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tờ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giấy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?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47B62EC6-E775-424F-AFD0-25CA1EAE0313}"/>
              </a:ext>
            </a:extLst>
          </p:cNvPr>
          <p:cNvSpPr/>
          <p:nvPr/>
        </p:nvSpPr>
        <p:spPr>
          <a:xfrm>
            <a:off x="6152812" y="2652579"/>
            <a:ext cx="341981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: </a:t>
            </a: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7F8D9A27-61D1-4CDA-95B0-82A1588E8F43}"/>
              </a:ext>
            </a:extLst>
          </p:cNvPr>
          <p:cNvGrpSpPr/>
          <p:nvPr/>
        </p:nvGrpSpPr>
        <p:grpSpPr>
          <a:xfrm>
            <a:off x="6309154" y="3584115"/>
            <a:ext cx="3818519" cy="637309"/>
            <a:chOff x="3380578" y="2633163"/>
            <a:chExt cx="3818519" cy="637309"/>
          </a:xfrm>
        </p:grpSpPr>
        <p:sp>
          <p:nvSpPr>
            <p:cNvPr id="13" name="Hình chữ nhật: Góc Tròn 12">
              <a:extLst>
                <a:ext uri="{FF2B5EF4-FFF2-40B4-BE49-F238E27FC236}">
                  <a16:creationId xmlns:a16="http://schemas.microsoft.com/office/drawing/2014/main" id="{0C77B95D-1EA6-4CD4-9AD9-8CCBC0AE8F54}"/>
                </a:ext>
              </a:extLst>
            </p:cNvPr>
            <p:cNvSpPr/>
            <p:nvPr/>
          </p:nvSpPr>
          <p:spPr>
            <a:xfrm>
              <a:off x="3380578" y="2633163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4" name="Hình chữ nhật: Góc Tròn 13">
              <a:extLst>
                <a:ext uri="{FF2B5EF4-FFF2-40B4-BE49-F238E27FC236}">
                  <a16:creationId xmlns:a16="http://schemas.microsoft.com/office/drawing/2014/main" id="{D3919960-7B60-4092-81BE-510658E306E2}"/>
                </a:ext>
              </a:extLst>
            </p:cNvPr>
            <p:cNvSpPr/>
            <p:nvPr/>
          </p:nvSpPr>
          <p:spPr>
            <a:xfrm>
              <a:off x="5122702" y="2633163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5" name="Hình chữ nhật: Góc Tròn 14">
              <a:extLst>
                <a:ext uri="{FF2B5EF4-FFF2-40B4-BE49-F238E27FC236}">
                  <a16:creationId xmlns:a16="http://schemas.microsoft.com/office/drawing/2014/main" id="{85A44D3B-5043-4D31-90B3-652BECE25F15}"/>
                </a:ext>
              </a:extLst>
            </p:cNvPr>
            <p:cNvSpPr/>
            <p:nvPr/>
          </p:nvSpPr>
          <p:spPr>
            <a:xfrm>
              <a:off x="6587097" y="2633163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id="{829341A4-113B-404B-BB5D-1053C6F7BA28}"/>
                </a:ext>
              </a:extLst>
            </p:cNvPr>
            <p:cNvSpPr/>
            <p:nvPr/>
          </p:nvSpPr>
          <p:spPr>
            <a:xfrm>
              <a:off x="4245727" y="2633163"/>
              <a:ext cx="637309" cy="637309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id="{1C385A4E-AC73-4BFA-901C-89E88D57ECE6}"/>
                </a:ext>
              </a:extLst>
            </p:cNvPr>
            <p:cNvSpPr/>
            <p:nvPr/>
          </p:nvSpPr>
          <p:spPr>
            <a:xfrm>
              <a:off x="5011490" y="2633163"/>
              <a:ext cx="1767037" cy="539175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        =</a:t>
              </a:r>
            </a:p>
          </p:txBody>
        </p:sp>
      </p:grp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6FB13017-4CBF-460C-A814-FC339073CEA1}"/>
              </a:ext>
            </a:extLst>
          </p:cNvPr>
          <p:cNvSpPr/>
          <p:nvPr/>
        </p:nvSpPr>
        <p:spPr>
          <a:xfrm>
            <a:off x="6170854" y="4440464"/>
            <a:ext cx="341981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: </a:t>
            </a:r>
          </a:p>
        </p:txBody>
      </p: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420369DA-AEE0-47A4-9CAD-C9258F46B2F1}"/>
              </a:ext>
            </a:extLst>
          </p:cNvPr>
          <p:cNvGrpSpPr/>
          <p:nvPr/>
        </p:nvGrpSpPr>
        <p:grpSpPr>
          <a:xfrm>
            <a:off x="5617356" y="5070412"/>
            <a:ext cx="6091843" cy="616966"/>
            <a:chOff x="6009791" y="5073783"/>
            <a:chExt cx="5605510" cy="616966"/>
          </a:xfrm>
        </p:grpSpPr>
        <p:sp>
          <p:nvSpPr>
            <p:cNvPr id="19" name="Rounded Rectangle 5">
              <a:extLst>
                <a:ext uri="{FF2B5EF4-FFF2-40B4-BE49-F238E27FC236}">
                  <a16:creationId xmlns:a16="http://schemas.microsoft.com/office/drawing/2014/main" id="{5D051364-C4A9-4CE2-A509-4D4D83E516A0}"/>
                </a:ext>
              </a:extLst>
            </p:cNvPr>
            <p:cNvSpPr/>
            <p:nvPr/>
          </p:nvSpPr>
          <p:spPr>
            <a:xfrm>
              <a:off x="6009791" y="5073783"/>
              <a:ext cx="5605510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Trang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còn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lại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          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tờ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giấy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màu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0" name="Hình chữ nhật: Góc Tròn 19">
              <a:extLst>
                <a:ext uri="{FF2B5EF4-FFF2-40B4-BE49-F238E27FC236}">
                  <a16:creationId xmlns:a16="http://schemas.microsoft.com/office/drawing/2014/main" id="{CB59AB25-52BA-4790-A092-1056FEBDC0E3}"/>
                </a:ext>
              </a:extLst>
            </p:cNvPr>
            <p:cNvSpPr/>
            <p:nvPr/>
          </p:nvSpPr>
          <p:spPr>
            <a:xfrm>
              <a:off x="8465189" y="5078749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B34C3098-C436-47AD-AF37-717FB8449CF8}"/>
              </a:ext>
            </a:extLst>
          </p:cNvPr>
          <p:cNvSpPr/>
          <p:nvPr/>
        </p:nvSpPr>
        <p:spPr>
          <a:xfrm>
            <a:off x="6320679" y="357669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36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B4A760B8-BD76-4BC9-A138-33D3E8BF7D79}"/>
              </a:ext>
            </a:extLst>
          </p:cNvPr>
          <p:cNvSpPr/>
          <p:nvPr/>
        </p:nvSpPr>
        <p:spPr>
          <a:xfrm>
            <a:off x="6389787" y="3584115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15740766-328F-494D-B469-816975E9FBEB}"/>
              </a:ext>
            </a:extLst>
          </p:cNvPr>
          <p:cNvSpPr/>
          <p:nvPr/>
        </p:nvSpPr>
        <p:spPr>
          <a:xfrm>
            <a:off x="7304077" y="361613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0050494B-2B33-44FC-B7B5-E5828728646C}"/>
              </a:ext>
            </a:extLst>
          </p:cNvPr>
          <p:cNvSpPr/>
          <p:nvPr/>
        </p:nvSpPr>
        <p:spPr>
          <a:xfrm>
            <a:off x="8138393" y="360542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1F97A2EF-EE63-42FD-8771-6AD6E76A0408}"/>
              </a:ext>
            </a:extLst>
          </p:cNvPr>
          <p:cNvSpPr/>
          <p:nvPr/>
        </p:nvSpPr>
        <p:spPr>
          <a:xfrm>
            <a:off x="9599631" y="359738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8B4F55F7-2BE1-46E7-809F-68075AE7D26E}"/>
              </a:ext>
            </a:extLst>
          </p:cNvPr>
          <p:cNvSpPr/>
          <p:nvPr/>
        </p:nvSpPr>
        <p:spPr>
          <a:xfrm>
            <a:off x="7332143" y="3549763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-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09B11DCB-0339-49F1-B763-27EED5CC05B6}"/>
              </a:ext>
            </a:extLst>
          </p:cNvPr>
          <p:cNvSpPr/>
          <p:nvPr/>
        </p:nvSpPr>
        <p:spPr>
          <a:xfrm>
            <a:off x="8120005" y="3570943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CAF9EDEA-397E-43EC-B1DD-BF969EC30DC6}"/>
              </a:ext>
            </a:extLst>
          </p:cNvPr>
          <p:cNvSpPr/>
          <p:nvPr/>
        </p:nvSpPr>
        <p:spPr>
          <a:xfrm>
            <a:off x="9494133" y="3601079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30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5A8CD3D7-53D8-41B3-8C37-355CB55CB12E}"/>
              </a:ext>
            </a:extLst>
          </p:cNvPr>
          <p:cNvSpPr/>
          <p:nvPr/>
        </p:nvSpPr>
        <p:spPr>
          <a:xfrm>
            <a:off x="8415647" y="507098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  </a:t>
            </a: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89014A4F-BE9C-4492-B3D5-23CA2AFC516E}"/>
              </a:ext>
            </a:extLst>
          </p:cNvPr>
          <p:cNvSpPr/>
          <p:nvPr/>
        </p:nvSpPr>
        <p:spPr>
          <a:xfrm>
            <a:off x="8327010" y="506466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30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6A64237A-DFA2-449F-9530-2B58503CF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7737" y="2618589"/>
            <a:ext cx="4570843" cy="297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8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8" grpId="0"/>
      <p:bldP spid="22" grpId="0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8" grpId="0"/>
      <p:bldP spid="29" grpId="0"/>
      <p:bldP spid="30" grpId="0"/>
      <p:bldP spid="30" grpId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8" y="2871583"/>
            <a:ext cx="6234053" cy="11079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0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:a16="http://schemas.microsoft.com/office/drawing/2014/main" id="{80FD17EF-A484-404E-B64B-0F49B0704C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3747566" y="3973976"/>
            <a:ext cx="2603549" cy="2715492"/>
          </a:xfrm>
          <a:prstGeom prst="rect">
            <a:avLst/>
          </a:prstGeom>
        </p:spPr>
      </p:pic>
      <p:pic>
        <p:nvPicPr>
          <p:cNvPr id="4" name="Picture 18">
            <a:extLst>
              <a:ext uri="{FF2B5EF4-FFF2-40B4-BE49-F238E27FC236}">
                <a16:creationId xmlns:a16="http://schemas.microsoft.com/office/drawing/2014/main" id="{1DBEEC00-E48E-4927-8729-96A2CB1AC3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6805484" y="3973976"/>
            <a:ext cx="3126438" cy="2747847"/>
          </a:xfrm>
          <a:prstGeom prst="rect">
            <a:avLst/>
          </a:prstGeom>
        </p:spPr>
      </p:pic>
      <p:sp>
        <p:nvSpPr>
          <p:cNvPr id="5" name="Thought Bubble: Cloud 2">
            <a:extLst>
              <a:ext uri="{FF2B5EF4-FFF2-40B4-BE49-F238E27FC236}">
                <a16:creationId xmlns:a16="http://schemas.microsoft.com/office/drawing/2014/main" id="{2BC6DEAD-7830-47CD-AA74-80DC8FF5B0B1}"/>
              </a:ext>
            </a:extLst>
          </p:cNvPr>
          <p:cNvSpPr/>
          <p:nvPr/>
        </p:nvSpPr>
        <p:spPr>
          <a:xfrm>
            <a:off x="4365230" y="3236184"/>
            <a:ext cx="4880508" cy="141087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D1B76FC-FB86-4A12-A632-5F7917AA2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74576" r="80231" b="18192"/>
          <a:stretch/>
        </p:blipFill>
        <p:spPr bwMode="auto">
          <a:xfrm>
            <a:off x="587580" y="797936"/>
            <a:ext cx="1115878" cy="11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45F486AF-F0AB-415E-9FD5-9EE6EF5037FD}"/>
              </a:ext>
            </a:extLst>
          </p:cNvPr>
          <p:cNvSpPr/>
          <p:nvPr/>
        </p:nvSpPr>
        <p:spPr>
          <a:xfrm>
            <a:off x="1395299" y="733159"/>
            <a:ext cx="10209121" cy="1720251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trừ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27 – 4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63 - 40 ,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ra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5BDE725B-3576-4A00-A152-BE667C85CF46}"/>
              </a:ext>
            </a:extLst>
          </p:cNvPr>
          <p:cNvSpPr/>
          <p:nvPr/>
        </p:nvSpPr>
        <p:spPr>
          <a:xfrm>
            <a:off x="5128562" y="3634438"/>
            <a:ext cx="372687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 ? ?</a:t>
            </a:r>
          </a:p>
        </p:txBody>
      </p:sp>
    </p:spTree>
    <p:extLst>
      <p:ext uri="{BB962C8B-B14F-4D97-AF65-F5344CB8AC3E}">
        <p14:creationId xmlns:p14="http://schemas.microsoft.com/office/powerpoint/2010/main" val="398684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2159516" y="3218739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194</Words>
  <Application>Microsoft Office PowerPoint</Application>
  <PresentationFormat>Widescreen</PresentationFormat>
  <Paragraphs>72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UTM Avo</vt:lpstr>
      <vt:lpstr>2_Office Theme</vt:lpstr>
      <vt:lpstr>Tuần 30 Bài 64: Phép trừ dạng  27 – 4; 63 – 40 - Tiết 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pc</cp:lastModifiedBy>
  <cp:revision>40</cp:revision>
  <dcterms:created xsi:type="dcterms:W3CDTF">2022-02-22T08:27:22Z</dcterms:created>
  <dcterms:modified xsi:type="dcterms:W3CDTF">2023-04-12T01:18:28Z</dcterms:modified>
</cp:coreProperties>
</file>