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4"/>
  </p:notesMasterIdLst>
  <p:sldIdLst>
    <p:sldId id="267" r:id="rId2"/>
    <p:sldId id="442" r:id="rId3"/>
    <p:sldId id="441" r:id="rId4"/>
    <p:sldId id="445" r:id="rId5"/>
    <p:sldId id="447" r:id="rId6"/>
    <p:sldId id="443" r:id="rId7"/>
    <p:sldId id="444" r:id="rId8"/>
    <p:sldId id="452" r:id="rId9"/>
    <p:sldId id="453" r:id="rId10"/>
    <p:sldId id="454" r:id="rId11"/>
    <p:sldId id="455" r:id="rId12"/>
    <p:sldId id="456" r:id="rId13"/>
  </p:sldIdLst>
  <p:sldSz cx="12192000" cy="6858000"/>
  <p:notesSz cx="6858000" cy="9144000"/>
  <p:embeddedFontLst>
    <p:embeddedFont>
      <p:font typeface="#9Slide07 IcielKoni" panose="020B060402020202020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6AC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5F80-AE0D-4AD4-BEAC-276B05A8B40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5F80-AE0D-4AD4-BEAC-276B05A8B40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>
                <a:sym typeface="Wingdings" panose="05000000000000000000" pitchFamily="2" charset="2"/>
              </a:rPr>
              <a:t> slide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5F80-AE0D-4AD4-BEAC-276B05A8B40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4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8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1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5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2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83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4.xml"/><Relationship Id="rId4" Type="http://schemas.microsoft.com/office/2007/relationships/media" Target="../media/media3.mp3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4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25" y="1715136"/>
            <a:ext cx="11858750" cy="1082675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 </a:t>
            </a:r>
            <a:r>
              <a:rPr lang="vi-VN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33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797811"/>
            <a:ext cx="12351026" cy="1655445"/>
          </a:xfrm>
        </p:spPr>
        <p:txBody>
          <a:bodyPr>
            <a:normAutofit/>
          </a:bodyPr>
          <a:lstStyle/>
          <a:p>
            <a:pPr algn="ctr"/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</a:t>
            </a: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69 </a:t>
            </a: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: E</a:t>
            </a: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m ôn lại những gì đã học</a:t>
            </a:r>
            <a:endParaRPr lang="vi-V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80306" y="618736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DE37E-7A88-4437-BFA9-ABF84E9C6556}"/>
              </a:ext>
            </a:extLst>
          </p:cNvPr>
          <p:cNvSpPr/>
          <p:nvPr/>
        </p:nvSpPr>
        <p:spPr>
          <a:xfrm>
            <a:off x="9954833" y="105744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werpoint-07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7938"/>
            <a:ext cx="1347788" cy="584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784" y="-19603"/>
            <a:ext cx="13167784" cy="658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3443132" y="124792"/>
            <a:ext cx="8380300" cy="2874525"/>
            <a:chOff x="2096774" y="93594"/>
            <a:chExt cx="6285225" cy="2155894"/>
          </a:xfrm>
        </p:grpSpPr>
        <p:sp>
          <p:nvSpPr>
            <p:cNvPr id="7" name="Rectangle: Rounded Corners 5"/>
            <p:cNvSpPr/>
            <p:nvPr/>
          </p:nvSpPr>
          <p:spPr>
            <a:xfrm>
              <a:off x="2503944" y="93594"/>
              <a:ext cx="5878055" cy="2155894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: Rounded Corners 6"/>
            <p:cNvSpPr/>
            <p:nvPr/>
          </p:nvSpPr>
          <p:spPr>
            <a:xfrm>
              <a:off x="2704778" y="209550"/>
              <a:ext cx="5524822" cy="1905000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096774" y="443951"/>
              <a:ext cx="1051746" cy="1582738"/>
              <a:chOff x="2401781" y="748751"/>
              <a:chExt cx="1051746" cy="158273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1781" y="748751"/>
                <a:ext cx="1051746" cy="1582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622853" y="1129751"/>
                <a:ext cx="609601" cy="89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0070C0"/>
                    </a:solidFill>
                    <a:latin typeface="#9Slide07 IcielKoni" pitchFamily="2" charset="0"/>
                  </a:rPr>
                  <a:t>2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3206" y="819150"/>
              <a:ext cx="4310594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6000">
                  <a:solidFill>
                    <a:prstClr val="black"/>
                  </a:solidFill>
                  <a:latin typeface="UTM Avo" panose="02040603050506020204" pitchFamily="18" charset="0"/>
                </a:rPr>
                <a:t>43 + 26 =</a:t>
              </a:r>
              <a:endParaRPr lang="vi-VN" altLang="en-US" sz="6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01833" y="5359400"/>
            <a:ext cx="6890427" cy="1370761"/>
            <a:chOff x="2677108" y="2238528"/>
            <a:chExt cx="5167820" cy="1028071"/>
          </a:xfrm>
        </p:grpSpPr>
        <p:grpSp>
          <p:nvGrpSpPr>
            <p:cNvPr id="16" name="Group 15"/>
            <p:cNvGrpSpPr/>
            <p:nvPr/>
          </p:nvGrpSpPr>
          <p:grpSpPr>
            <a:xfrm>
              <a:off x="2847766" y="2419350"/>
              <a:ext cx="4997162" cy="847249"/>
              <a:chOff x="336838" y="2358987"/>
              <a:chExt cx="4997162" cy="847249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065609" y="256100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69</a:t>
              </a:r>
              <a:endParaRPr lang="vi-VN" altLang="en-US" sz="4000" dirty="0">
                <a:solidFill>
                  <a:prstClr val="black"/>
                </a:solidFill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7108" y="223852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4030075" y="2921000"/>
            <a:ext cx="6886612" cy="1391933"/>
            <a:chOff x="2678347" y="3127678"/>
            <a:chExt cx="5164959" cy="1043950"/>
          </a:xfrm>
        </p:grpSpPr>
        <p:grpSp>
          <p:nvGrpSpPr>
            <p:cNvPr id="39" name="Group 38"/>
            <p:cNvGrpSpPr/>
            <p:nvPr/>
          </p:nvGrpSpPr>
          <p:grpSpPr>
            <a:xfrm>
              <a:off x="2846144" y="3324379"/>
              <a:ext cx="4997162" cy="847249"/>
              <a:chOff x="336838" y="2358987"/>
              <a:chExt cx="4997162" cy="847249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8347" y="312767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086686" y="3459897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67</a:t>
              </a:r>
              <a:endParaRPr lang="vi-VN" altLang="en-US" sz="4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038499" y="4140200"/>
            <a:ext cx="6883431" cy="1388756"/>
            <a:chOff x="2684665" y="4044461"/>
            <a:chExt cx="5162573" cy="1041567"/>
          </a:xfrm>
        </p:grpSpPr>
        <p:grpSp>
          <p:nvGrpSpPr>
            <p:cNvPr id="44" name="Group 43"/>
            <p:cNvGrpSpPr/>
            <p:nvPr/>
          </p:nvGrpSpPr>
          <p:grpSpPr>
            <a:xfrm>
              <a:off x="2850076" y="4238779"/>
              <a:ext cx="4997162" cy="847249"/>
              <a:chOff x="336838" y="2358987"/>
              <a:chExt cx="4997162" cy="84724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Rectangle 46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84665" y="4044461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061677" y="441267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68</a:t>
              </a:r>
              <a:endParaRPr lang="vi-VN" alt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341" y="4372696"/>
            <a:ext cx="1276092" cy="12406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341" y="3157547"/>
            <a:ext cx="1276092" cy="12406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245" y="5452415"/>
            <a:ext cx="1375955" cy="1354787"/>
          </a:xfrm>
          <a:prstGeom prst="rect">
            <a:avLst/>
          </a:prstGeom>
        </p:spPr>
      </p:pic>
      <p:pic>
        <p:nvPicPr>
          <p:cNvPr id="60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1441013"/>
            <a:ext cx="812800" cy="812800"/>
          </a:xfrm>
          <a:prstGeom prst="rect">
            <a:avLst/>
          </a:prstGeom>
        </p:spPr>
      </p:pic>
      <p:pic>
        <p:nvPicPr>
          <p:cNvPr id="66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617873"/>
            <a:ext cx="812800" cy="812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t="22163" r="24141" b="24873"/>
          <a:stretch>
            <a:fillRect/>
          </a:stretch>
        </p:blipFill>
        <p:spPr>
          <a:xfrm rot="1811487">
            <a:off x="-348679" y="101091"/>
            <a:ext cx="4224785" cy="40931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5" y="970687"/>
            <a:ext cx="1631916" cy="11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2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2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We Wish You a Merry Christmas - Twin Musi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3999.78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7155" y="177800"/>
            <a:ext cx="812800" cy="8128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powerpoint-07">
            <a:extLst>
              <a:ext uri="{FF2B5EF4-FFF2-40B4-BE49-F238E27FC236}">
                <a16:creationId xmlns:a16="http://schemas.microsoft.com/office/drawing/2014/main" id="{E236B503-0048-457F-9D99-C02C00918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57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784" y="-6350"/>
            <a:ext cx="13167784" cy="65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3372872" y="124792"/>
            <a:ext cx="8514327" cy="2874525"/>
            <a:chOff x="1996254" y="93594"/>
            <a:chExt cx="6385745" cy="2155894"/>
          </a:xfrm>
        </p:grpSpPr>
        <p:sp>
          <p:nvSpPr>
            <p:cNvPr id="7" name="Rectangle: Rounded Corners 5"/>
            <p:cNvSpPr/>
            <p:nvPr/>
          </p:nvSpPr>
          <p:spPr>
            <a:xfrm>
              <a:off x="2456119" y="93594"/>
              <a:ext cx="5925880" cy="2155894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: Rounded Corners 6"/>
            <p:cNvSpPr/>
            <p:nvPr/>
          </p:nvSpPr>
          <p:spPr>
            <a:xfrm>
              <a:off x="2704778" y="209550"/>
              <a:ext cx="5524822" cy="1905000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96254" y="438150"/>
              <a:ext cx="1051746" cy="1582738"/>
              <a:chOff x="2301261" y="742950"/>
              <a:chExt cx="1051746" cy="158273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1261" y="742950"/>
                <a:ext cx="1051746" cy="1582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529653" y="1123950"/>
                <a:ext cx="609601" cy="89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0070C0"/>
                    </a:solidFill>
                    <a:latin typeface="#9Slide07 IcielKoni" pitchFamily="2" charset="0"/>
                  </a:rPr>
                  <a:t>3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3206" y="819150"/>
              <a:ext cx="4310594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6000">
                  <a:solidFill>
                    <a:prstClr val="black"/>
                  </a:solidFill>
                  <a:latin typeface="UTM Avo" panose="02040603050506020204" pitchFamily="18" charset="0"/>
                </a:rPr>
                <a:t>88 – 23 =</a:t>
              </a:r>
              <a:endParaRPr lang="vi-VN" altLang="en-US" sz="6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01833" y="4216399"/>
            <a:ext cx="6890427" cy="1370761"/>
            <a:chOff x="2677108" y="2238528"/>
            <a:chExt cx="5167820" cy="1028071"/>
          </a:xfrm>
        </p:grpSpPr>
        <p:grpSp>
          <p:nvGrpSpPr>
            <p:cNvPr id="16" name="Group 15"/>
            <p:cNvGrpSpPr/>
            <p:nvPr/>
          </p:nvGrpSpPr>
          <p:grpSpPr>
            <a:xfrm>
              <a:off x="2847766" y="2419350"/>
              <a:ext cx="4997162" cy="847249"/>
              <a:chOff x="336838" y="2358987"/>
              <a:chExt cx="4997162" cy="847249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7108" y="223852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5065609" y="256100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65</a:t>
              </a:r>
              <a:endParaRPr lang="vi-VN" altLang="en-US" sz="373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093841" y="2921000"/>
            <a:ext cx="6886612" cy="1391933"/>
            <a:chOff x="2678347" y="3127678"/>
            <a:chExt cx="5164959" cy="1043950"/>
          </a:xfrm>
        </p:grpSpPr>
        <p:grpSp>
          <p:nvGrpSpPr>
            <p:cNvPr id="39" name="Group 38"/>
            <p:cNvGrpSpPr/>
            <p:nvPr/>
          </p:nvGrpSpPr>
          <p:grpSpPr>
            <a:xfrm>
              <a:off x="2846144" y="3324379"/>
              <a:ext cx="4997162" cy="847249"/>
              <a:chOff x="336838" y="2358987"/>
              <a:chExt cx="4997162" cy="847249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8347" y="312767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086686" y="3459897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64</a:t>
              </a:r>
              <a:endParaRPr lang="vi-VN" altLang="en-US" sz="4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064000" y="5392615"/>
            <a:ext cx="6883431" cy="1388756"/>
            <a:chOff x="2684665" y="4044461"/>
            <a:chExt cx="5162573" cy="1041567"/>
          </a:xfrm>
        </p:grpSpPr>
        <p:grpSp>
          <p:nvGrpSpPr>
            <p:cNvPr id="44" name="Group 43"/>
            <p:cNvGrpSpPr/>
            <p:nvPr/>
          </p:nvGrpSpPr>
          <p:grpSpPr>
            <a:xfrm>
              <a:off x="2850076" y="4238779"/>
              <a:ext cx="4997162" cy="847249"/>
              <a:chOff x="336838" y="2358987"/>
              <a:chExt cx="4997162" cy="84724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Rectangle 46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prstClr val="white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84665" y="4044461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061677" y="441267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solidFill>
                    <a:prstClr val="black"/>
                  </a:solidFill>
                  <a:latin typeface="UTM Avo" panose="02040603050506020204" pitchFamily="18" charset="0"/>
                </a:rPr>
                <a:t>66</a:t>
              </a:r>
              <a:endParaRPr lang="vi-VN" alt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43" y="5625111"/>
            <a:ext cx="1276092" cy="12406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108" y="3157547"/>
            <a:ext cx="1276092" cy="12406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245" y="4309413"/>
            <a:ext cx="1375955" cy="1354787"/>
          </a:xfrm>
          <a:prstGeom prst="rect">
            <a:avLst/>
          </a:prstGeom>
        </p:spPr>
      </p:pic>
      <p:pic>
        <p:nvPicPr>
          <p:cNvPr id="60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1441013"/>
            <a:ext cx="812800" cy="812800"/>
          </a:xfrm>
          <a:prstGeom prst="rect">
            <a:avLst/>
          </a:prstGeom>
        </p:spPr>
      </p:pic>
      <p:pic>
        <p:nvPicPr>
          <p:cNvPr id="66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2617873"/>
            <a:ext cx="812800" cy="812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t="22163" r="24141" b="24873"/>
          <a:stretch>
            <a:fillRect/>
          </a:stretch>
        </p:blipFill>
        <p:spPr>
          <a:xfrm rot="1811487">
            <a:off x="-293844" y="101091"/>
            <a:ext cx="4224785" cy="4093151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5" y="201479"/>
            <a:ext cx="2566465" cy="256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17" y="432231"/>
            <a:ext cx="1717083" cy="228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2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62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64230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t="10613" r="57010" b="67120"/>
          <a:stretch>
            <a:fillRect/>
          </a:stretch>
        </p:blipFill>
        <p:spPr>
          <a:xfrm>
            <a:off x="1971675" y="1449070"/>
            <a:ext cx="2977515" cy="26181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3" t="10341" r="25774" b="67104"/>
          <a:stretch>
            <a:fillRect/>
          </a:stretch>
        </p:blipFill>
        <p:spPr>
          <a:xfrm>
            <a:off x="6810375" y="1206500"/>
            <a:ext cx="3059430" cy="261874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78435" y="561340"/>
            <a:ext cx="686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a. Đồng hồ nào chỉ 3 giờ? </a:t>
            </a: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5145"/>
            <a:ext cx="12192000" cy="39135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25" y="354330"/>
            <a:ext cx="1870075" cy="187007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380000">
            <a:off x="5276850" y="1850390"/>
            <a:ext cx="1638300" cy="570865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rcRect t="2496" r="69101" b="16226"/>
          <a:stretch>
            <a:fillRect/>
          </a:stretch>
        </p:blipFill>
        <p:spPr>
          <a:xfrm>
            <a:off x="2558415" y="1712595"/>
            <a:ext cx="2827020" cy="28289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670675" y="1694815"/>
            <a:ext cx="2980055" cy="28467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5016"/>
            <a:ext cx="12192000" cy="37757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510600"/>
            <a:ext cx="1210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b. Quay kim trên mặt đồng hồ để đồng hồ chỉ  2 giờ, 11 giờ</a:t>
            </a:r>
            <a:endParaRPr lang="vi-VN" altLang="en-US" sz="2800">
              <a:solidFill>
                <a:srgbClr val="0070C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102610" y="1095375"/>
            <a:ext cx="1703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 giờ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308850" y="1095375"/>
            <a:ext cx="1703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11 giờ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4302"/>
          <a:stretch/>
        </p:blipFill>
        <p:spPr>
          <a:xfrm>
            <a:off x="0" y="1352007"/>
            <a:ext cx="6095999" cy="5251392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4504" y="2904932"/>
            <a:ext cx="4086860" cy="28409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541564" y="4064442"/>
            <a:ext cx="13252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3" cstate="print"/>
          <a:srcRect r="9627"/>
          <a:stretch/>
        </p:blipFill>
        <p:spPr>
          <a:xfrm>
            <a:off x="5446641" y="4692015"/>
            <a:ext cx="6744723" cy="284099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753736" y="5851525"/>
            <a:ext cx="356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ba tuần sau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999C639D-8CD6-4F95-B2C4-C66BFE4B7216}"/>
              </a:ext>
            </a:extLst>
          </p:cNvPr>
          <p:cNvSpPr txBox="1"/>
          <p:nvPr/>
        </p:nvSpPr>
        <p:spPr>
          <a:xfrm>
            <a:off x="0" y="510600"/>
            <a:ext cx="1210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Đọc tờ lịch dưới đây rồi trả lời các câu hỏi:</a:t>
            </a:r>
            <a:endParaRPr lang="vi-VN" altLang="en-US" sz="2800">
              <a:solidFill>
                <a:srgbClr val="0070C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5" y="418944"/>
            <a:ext cx="10818109" cy="6452308"/>
          </a:xfrm>
        </p:spPr>
      </p:pic>
      <p:sp>
        <p:nvSpPr>
          <p:cNvPr id="3" name="TextBox 2"/>
          <p:cNvSpPr txBox="1"/>
          <p:nvPr/>
        </p:nvSpPr>
        <p:spPr>
          <a:xfrm>
            <a:off x="4788377" y="2675890"/>
            <a:ext cx="609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4152" y="2675890"/>
            <a:ext cx="609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4364" y="2673585"/>
            <a:ext cx="5334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1159" y="2673585"/>
            <a:ext cx="609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6229" y="3495260"/>
            <a:ext cx="609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18735"/>
            <a:ext cx="12192000" cy="198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5198" r="13201" b="5870"/>
          <a:stretch>
            <a:fillRect/>
          </a:stretch>
        </p:blipFill>
        <p:spPr>
          <a:xfrm>
            <a:off x="0" y="440773"/>
            <a:ext cx="12192000" cy="64039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784" y="-6350"/>
            <a:ext cx="13167784" cy="65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3222423" y="124792"/>
            <a:ext cx="8359976" cy="2874525"/>
            <a:chOff x="2112017" y="93594"/>
            <a:chExt cx="6269982" cy="2155894"/>
          </a:xfrm>
        </p:grpSpPr>
        <p:sp>
          <p:nvSpPr>
            <p:cNvPr id="7" name="Rectangle: Rounded Corners 5"/>
            <p:cNvSpPr/>
            <p:nvPr/>
          </p:nvSpPr>
          <p:spPr>
            <a:xfrm>
              <a:off x="2590800" y="93594"/>
              <a:ext cx="5791199" cy="2155894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: Rounded Corners 6"/>
            <p:cNvSpPr/>
            <p:nvPr/>
          </p:nvSpPr>
          <p:spPr>
            <a:xfrm>
              <a:off x="2752724" y="209550"/>
              <a:ext cx="5476875" cy="1905000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112017" y="438950"/>
              <a:ext cx="1012183" cy="1523200"/>
              <a:chOff x="2417024" y="743750"/>
              <a:chExt cx="1012183" cy="15232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7024" y="743750"/>
                <a:ext cx="1012183" cy="152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614080" y="1109382"/>
                <a:ext cx="609601" cy="89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0070C0"/>
                    </a:solidFill>
                    <a:latin typeface="#9Slide07 IcielKoni" pitchFamily="2" charset="0"/>
                  </a:rPr>
                  <a:t>1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3206" y="819150"/>
              <a:ext cx="4310594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6000">
                  <a:latin typeface="UTM Avo" panose="02040603050506020204" pitchFamily="18" charset="0"/>
                </a:rPr>
                <a:t>80 – 50 =</a:t>
              </a:r>
              <a:endParaRPr lang="vi-VN" altLang="en-US" sz="60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787389" y="2984704"/>
            <a:ext cx="6890427" cy="1370761"/>
            <a:chOff x="2677108" y="2238528"/>
            <a:chExt cx="5167820" cy="1028071"/>
          </a:xfrm>
        </p:grpSpPr>
        <p:grpSp>
          <p:nvGrpSpPr>
            <p:cNvPr id="16" name="Group 15"/>
            <p:cNvGrpSpPr/>
            <p:nvPr/>
          </p:nvGrpSpPr>
          <p:grpSpPr>
            <a:xfrm>
              <a:off x="2847766" y="2419350"/>
              <a:ext cx="4997162" cy="847249"/>
              <a:chOff x="336838" y="2358987"/>
              <a:chExt cx="4997162" cy="847249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7108" y="223852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5065609" y="256100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latin typeface="UTM Avo" panose="02040603050506020204" pitchFamily="18" charset="0"/>
                </a:rPr>
                <a:t>30</a:t>
              </a:r>
              <a:endParaRPr lang="vi-VN" altLang="en-US" sz="40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89041" y="4170237"/>
            <a:ext cx="6886612" cy="1391933"/>
            <a:chOff x="2678347" y="3127678"/>
            <a:chExt cx="5164959" cy="1043950"/>
          </a:xfrm>
        </p:grpSpPr>
        <p:grpSp>
          <p:nvGrpSpPr>
            <p:cNvPr id="39" name="Group 38"/>
            <p:cNvGrpSpPr/>
            <p:nvPr/>
          </p:nvGrpSpPr>
          <p:grpSpPr>
            <a:xfrm>
              <a:off x="2846144" y="3324379"/>
              <a:ext cx="4997162" cy="847249"/>
              <a:chOff x="336838" y="2358987"/>
              <a:chExt cx="4997162" cy="847249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78347" y="3127678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086686" y="3459897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latin typeface="UTM Avo" panose="02040603050506020204" pitchFamily="18" charset="0"/>
                </a:rPr>
                <a:t>20</a:t>
              </a:r>
              <a:endParaRPr lang="vi-VN" altLang="en-US" sz="40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797465" y="5392615"/>
            <a:ext cx="6883431" cy="1388756"/>
            <a:chOff x="2684665" y="4044461"/>
            <a:chExt cx="5162573" cy="1041567"/>
          </a:xfrm>
        </p:grpSpPr>
        <p:grpSp>
          <p:nvGrpSpPr>
            <p:cNvPr id="44" name="Group 43"/>
            <p:cNvGrpSpPr/>
            <p:nvPr/>
          </p:nvGrpSpPr>
          <p:grpSpPr>
            <a:xfrm>
              <a:off x="2850076" y="4238779"/>
              <a:ext cx="4997162" cy="847249"/>
              <a:chOff x="336838" y="2358987"/>
              <a:chExt cx="4997162" cy="84724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787400" y="2419350"/>
                <a:ext cx="454660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38" y="2385325"/>
                <a:ext cx="781467" cy="818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Rectangle 46"/>
              <p:cNvSpPr/>
              <p:nvPr/>
            </p:nvSpPr>
            <p:spPr>
              <a:xfrm flipH="1">
                <a:off x="533400" y="2358987"/>
                <a:ext cx="381000" cy="84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5865" b="1" dirty="0">
                    <a:ln w="19050">
                      <a:solidFill>
                        <a:srgbClr val="C00000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1" t="14087" r="15368" b="14275"/>
            <a:stretch>
              <a:fillRect/>
            </a:stretch>
          </p:blipFill>
          <p:spPr bwMode="auto">
            <a:xfrm rot="19306777" flipH="1">
              <a:off x="2684665" y="4044461"/>
              <a:ext cx="659741" cy="50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061677" y="4412673"/>
              <a:ext cx="1016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>
                  <a:latin typeface="UTM Avo" panose="02040603050506020204" pitchFamily="18" charset="0"/>
                </a:rPr>
                <a:t>10</a:t>
              </a:r>
              <a:endParaRPr lang="vi-VN" altLang="en-US" sz="4000" dirty="0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08" y="5625111"/>
            <a:ext cx="1276092" cy="12406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08" y="4406784"/>
            <a:ext cx="1276092" cy="12406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801" y="3077719"/>
            <a:ext cx="1375955" cy="1354787"/>
          </a:xfrm>
          <a:prstGeom prst="rect">
            <a:avLst/>
          </a:prstGeom>
        </p:spPr>
      </p:pic>
      <p:pic>
        <p:nvPicPr>
          <p:cNvPr id="60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1441013"/>
            <a:ext cx="812800" cy="812800"/>
          </a:xfrm>
          <a:prstGeom prst="rect">
            <a:avLst/>
          </a:prstGeom>
        </p:spPr>
      </p:pic>
      <p:pic>
        <p:nvPicPr>
          <p:cNvPr id="66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2617873"/>
            <a:ext cx="812800" cy="8128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t="22163" r="24141" b="24873"/>
          <a:stretch>
            <a:fillRect/>
          </a:stretch>
        </p:blipFill>
        <p:spPr>
          <a:xfrm rot="1811487">
            <a:off x="-348679" y="101091"/>
            <a:ext cx="4224785" cy="409315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8" y="881693"/>
            <a:ext cx="1626952" cy="12659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2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2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s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We Wish You a Merry Christmas - Twin Musi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3999.78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6000" y="381000"/>
            <a:ext cx="812800" cy="812800"/>
          </a:xfrm>
          <a:prstGeom prst="rect">
            <a:avLst/>
          </a:prstGeom>
        </p:spPr>
      </p:pic>
      <p:pic>
        <p:nvPicPr>
          <p:cNvPr id="6" name="Picture 5" descr="powerpoint-07">
            <a:extLst>
              <a:ext uri="{FF2B5EF4-FFF2-40B4-BE49-F238E27FC236}">
                <a16:creationId xmlns:a16="http://schemas.microsoft.com/office/drawing/2014/main" id="{A94F70B7-1401-4AD3-96BF-181D6FC9A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357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155</Words>
  <Application>Microsoft Office PowerPoint</Application>
  <PresentationFormat>Widescreen</PresentationFormat>
  <Paragraphs>46</Paragraphs>
  <Slides>12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#9Slide07 IcielKoni</vt:lpstr>
      <vt:lpstr>Calibri Light</vt:lpstr>
      <vt:lpstr>Arial</vt:lpstr>
      <vt:lpstr>Calibri</vt:lpstr>
      <vt:lpstr>UTM Avo</vt:lpstr>
      <vt:lpstr>1_Office Theme</vt:lpstr>
      <vt:lpstr>Tuần 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67</cp:revision>
  <dcterms:created xsi:type="dcterms:W3CDTF">2021-11-01T08:16:00Z</dcterms:created>
  <dcterms:modified xsi:type="dcterms:W3CDTF">2023-05-15T16:50:39Z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B5581AD961EE4B74A13E78ED8492E63A</vt:lpwstr>
  </property>
  <property fmtid="{D5CDD505-2E9C-101B-9397-08002B2CF9AE}" pid="3" name="KSOProductBuildVer">
    <vt:lpwstr>1033-11.2.0.11029</vt:lpwstr>
  </property>
</Properties>
</file>