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421" r:id="rId2"/>
    <p:sldId id="316" r:id="rId3"/>
    <p:sldId id="306" r:id="rId4"/>
    <p:sldId id="313" r:id="rId5"/>
    <p:sldId id="308" r:id="rId6"/>
    <p:sldId id="314" r:id="rId7"/>
    <p:sldId id="311" r:id="rId8"/>
    <p:sldId id="318" r:id="rId9"/>
    <p:sldId id="301" r:id="rId10"/>
  </p:sldIdLst>
  <p:sldSz cx="12192000" cy="6858000"/>
  <p:notesSz cx="6858000" cy="9144000"/>
  <p:embeddedFontLst>
    <p:embeddedFont>
      <p:font typeface="UTM Avo" pitchFamily="18" charset="0"/>
      <p:regular r:id="rId12"/>
      <p:bold r:id="rId13"/>
      <p:italic r:id="rId14"/>
      <p:boldItalic r:id="rId15"/>
    </p:embeddedFont>
    <p:embeddedFont>
      <p:font typeface="HP001" pitchFamily="34" charset="0"/>
      <p:regular r:id="rId16"/>
      <p:bold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HP001 4 hàng" pitchFamily="34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>
        <p:scale>
          <a:sx n="50" d="100"/>
          <a:sy n="50" d="100"/>
        </p:scale>
        <p:origin x="-1200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6D09C-ECCE-4B4B-B930-23494AD62AFF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3D3C4-63DA-4E72-995C-E58141169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0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3F524D9E-D0D7-4EC6-B4E0-0BA34EE22A8B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48A6DA25-FB10-48DD-A0C9-C952551BE1BF}"/>
              </a:ext>
            </a:extLst>
          </p:cNvPr>
          <p:cNvSpPr/>
          <p:nvPr userDrawn="1"/>
        </p:nvSpPr>
        <p:spPr>
          <a:xfrm>
            <a:off x="11125200" y="136525"/>
            <a:ext cx="1168247" cy="135255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27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A1E74B-C60B-40D4-B09D-8BA330F93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A5CA7F6-0F5F-4B3D-9252-21F1963E02C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71223D8-1475-44A2-A7FD-48183B6BD0B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7B393A0-BB35-4586-92DA-341CD3F72A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66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4AA73F03-09E3-473E-B027-1FFE0873B88B}"/>
              </a:ext>
            </a:extLst>
          </p:cNvPr>
          <p:cNvSpPr/>
          <p:nvPr userDrawn="1"/>
        </p:nvSpPr>
        <p:spPr>
          <a:xfrm>
            <a:off x="11125200" y="136525"/>
            <a:ext cx="1168247" cy="135255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81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97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853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80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49;p11">
            <a:extLst>
              <a:ext uri="{FF2B5EF4-FFF2-40B4-BE49-F238E27FC236}">
                <a16:creationId xmlns:a16="http://schemas.microsoft.com/office/drawing/2014/main" xmlns="" id="{50F95469-A54E-4A26-B787-9FEC103CB37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77800" y="-101600"/>
            <a:ext cx="12471247" cy="704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4E4D31F1-0848-481B-AF67-4B884595BCB2}"/>
              </a:ext>
            </a:extLst>
          </p:cNvPr>
          <p:cNvSpPr/>
          <p:nvPr userDrawn="1"/>
        </p:nvSpPr>
        <p:spPr>
          <a:xfrm>
            <a:off x="11010106" y="95251"/>
            <a:ext cx="1168247" cy="135255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87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D1CD53-0665-4135-977E-752191F0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C5CBCC-89CA-4AAF-8626-9D02F9141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4BAA63-A04D-4817-B844-68F366F9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99872E-7FD8-4B2D-80F1-D69134251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C19BAA-4E49-41A8-BA26-D25AF230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56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727AB2-853A-4D2B-A094-C45051FE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457091-AA31-40B1-9CB5-E01A27531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36B5880-677B-46FE-8585-B09C756B0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3B6F1EF-68FB-4084-9AC2-F753E99A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E357A0-1F20-4898-BAF1-933B145A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0F4F28-C115-4837-80F7-E56049B7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79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3F524D9E-D0D7-4EC6-B4E0-0BA34EE22A8B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60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3429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31FB85AC-0FF6-40F8-A13E-CE600DED5A71}"/>
              </a:ext>
            </a:extLst>
          </p:cNvPr>
          <p:cNvSpPr/>
          <p:nvPr userDrawn="1"/>
        </p:nvSpPr>
        <p:spPr>
          <a:xfrm>
            <a:off x="11125200" y="136525"/>
            <a:ext cx="1168247" cy="135255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48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33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076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720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3E6FF54-4DE5-4200-AFA4-CACD338C4D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3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B640F03-5B1F-4D75-9934-F13E611D84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308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6809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A5445A4-0EEB-4FAA-A6B9-C5E71FC058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211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A1E74B-C60B-40D4-B09D-8BA330F93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A5CA7F6-0F5F-4B3D-9252-21F1963E02C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71223D8-1475-44A2-A7FD-48183B6BD0B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7B393A0-BB35-4586-92DA-341CD3F72A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106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05847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9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3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8086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112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83413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D1CD53-0665-4135-977E-752191F0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C5CBCC-89CA-4AAF-8626-9D02F9141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4BAA63-A04D-4817-B844-68F366F9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99872E-7FD8-4B2D-80F1-D69134251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C19BAA-4E49-41A8-BA26-D25AF230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091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727AB2-853A-4D2B-A094-C45051FE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457091-AA31-40B1-9CB5-E01A27531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36B5880-677B-46FE-8585-B09C756B0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3B6F1EF-68FB-4084-9AC2-F753E99A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E357A0-1F20-4898-BAF1-933B145A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0F4F28-C115-4837-80F7-E56049B7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162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0233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5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3E6FF54-4DE5-4200-AFA4-CACD338C4D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53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B640F03-5B1F-4D75-9934-F13E611D84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47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93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A5445A4-0EEB-4FAA-A6B9-C5E71FC058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1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xmlns="" id="{62E86720-C791-4895-B701-E4A974167161}"/>
              </a:ext>
            </a:extLst>
          </p:cNvPr>
          <p:cNvSpPr txBox="1">
            <a:spLocks/>
          </p:cNvSpPr>
          <p:nvPr userDrawn="1"/>
        </p:nvSpPr>
        <p:spPr>
          <a:xfrm>
            <a:off x="1524000" y="2840855"/>
            <a:ext cx="9144000" cy="89992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rgbClr val="FF8119"/>
                </a:solidFill>
              </a:rPr>
              <a:t>Hoc10 chúc các em học tốt!</a:t>
            </a:r>
            <a:endParaRPr lang="en-US" sz="4800" b="1" dirty="0">
              <a:solidFill>
                <a:srgbClr val="FF81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  <p:sldLayoutId id="2147483891" r:id="rId17"/>
    <p:sldLayoutId id="2147483892" r:id="rId18"/>
    <p:sldLayoutId id="2147483893" r:id="rId19"/>
    <p:sldLayoutId id="2147483894" r:id="rId20"/>
    <p:sldLayoutId id="2147483895" r:id="rId21"/>
    <p:sldLayoutId id="2147483896" r:id="rId22"/>
    <p:sldLayoutId id="2147483897" r:id="rId23"/>
    <p:sldLayoutId id="2147483898" r:id="rId24"/>
    <p:sldLayoutId id="2147483899" r:id="rId25"/>
    <p:sldLayoutId id="2147483900" r:id="rId26"/>
    <p:sldLayoutId id="2147483901" r:id="rId27"/>
    <p:sldLayoutId id="2147483902" r:id="rId28"/>
    <p:sldLayoutId id="2147483903" r:id="rId29"/>
    <p:sldLayoutId id="2147483904" r:id="rId30"/>
    <p:sldLayoutId id="2147483905" r:id="rId31"/>
    <p:sldLayoutId id="2147483906" r:id="rId32"/>
    <p:sldLayoutId id="2147483907" r:id="rId33"/>
    <p:sldLayoutId id="2147483908" r:id="rId34"/>
    <p:sldLayoutId id="2147483649" r:id="rId35"/>
    <p:sldLayoutId id="2147483650" r:id="rId36"/>
    <p:sldLayoutId id="2147483685" r:id="rId37"/>
    <p:sldLayoutId id="2147483652" r:id="rId38"/>
    <p:sldLayoutId id="2147483651" r:id="rId39"/>
    <p:sldLayoutId id="2147483654" r:id="rId40"/>
    <p:sldLayoutId id="2147483655" r:id="rId41"/>
    <p:sldLayoutId id="2147483656" r:id="rId42"/>
    <p:sldLayoutId id="2147483657" r:id="rId43"/>
    <p:sldLayoutId id="2147483658" r:id="rId44"/>
    <p:sldLayoutId id="2147483659" r:id="rId45"/>
    <p:sldLayoutId id="2147483653" r:id="rId4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66237" y="1730185"/>
            <a:ext cx="11791812" cy="23440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12</a:t>
            </a:r>
          </a:p>
          <a:p>
            <a:pPr>
              <a:lnSpc>
                <a:spcPct val="150000"/>
              </a:lnSpc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viết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: Sau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60, 61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DDDBED8-1B93-4217-B36B-4131187776C7}"/>
              </a:ext>
            </a:extLst>
          </p:cNvPr>
          <p:cNvSpPr/>
          <p:nvPr/>
        </p:nvSpPr>
        <p:spPr>
          <a:xfrm>
            <a:off x="9494527" y="0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A2EFC39-FB59-415F-AA5F-D3329A01F617}"/>
              </a:ext>
            </a:extLst>
          </p:cNvPr>
          <p:cNvSpPr/>
          <p:nvPr/>
        </p:nvSpPr>
        <p:spPr>
          <a:xfrm>
            <a:off x="11012783" y="545360"/>
            <a:ext cx="9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863367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" y="822960"/>
            <a:ext cx="10554789" cy="5564777"/>
          </a:xfrm>
          <a:prstGeom prst="rect">
            <a:avLst/>
          </a:prstGeom>
        </p:spPr>
      </p:pic>
      <p:pic>
        <p:nvPicPr>
          <p:cNvPr id="5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686" y="1643187"/>
            <a:ext cx="7853265" cy="391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45285" y="3896214"/>
            <a:ext cx="6422558" cy="114849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647860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5">
            <a:extLst>
              <a:ext uri="{FF2B5EF4-FFF2-40B4-BE49-F238E27FC236}">
                <a16:creationId xmlns:a16="http://schemas.microsoft.com/office/drawing/2014/main" xmlns="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10" y="2550670"/>
            <a:ext cx="12270610" cy="4307330"/>
          </a:xfrm>
          <a:prstGeom prst="rect">
            <a:avLst/>
          </a:prstGeom>
        </p:spPr>
      </p:pic>
      <p:pic>
        <p:nvPicPr>
          <p:cNvPr id="28" name="图片 9">
            <a:extLst>
              <a:ext uri="{FF2B5EF4-FFF2-40B4-BE49-F238E27FC236}">
                <a16:creationId xmlns:a16="http://schemas.microsoft.com/office/drawing/2014/main" xmlns="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215" y="4748360"/>
            <a:ext cx="2201360" cy="19463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9016" y="2231374"/>
            <a:ext cx="10953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048"/>
            <a:r>
              <a:rPr lang="vi-VN" sz="6000" b="1" dirty="0">
                <a:solidFill>
                  <a:srgbClr val="FF0000"/>
                </a:solidFill>
                <a:latin typeface="HP001 4 hàng" pitchFamily="34" charset="0"/>
              </a:rPr>
              <a:t>        </a:t>
            </a:r>
            <a:r>
              <a:rPr lang="vi-VN" sz="8000" b="1" dirty="0">
                <a:solidFill>
                  <a:srgbClr val="FF0000"/>
                </a:solidFill>
                <a:latin typeface="HP001 4 hàng" pitchFamily="34" charset="0"/>
              </a:rPr>
              <a:t>e</a:t>
            </a:r>
            <a:r>
              <a:rPr lang="en-US" sz="8000" b="1" dirty="0">
                <a:solidFill>
                  <a:srgbClr val="FF0000"/>
                </a:solidFill>
                <a:latin typeface="HP001 4 hàng" pitchFamily="34" charset="0"/>
              </a:rPr>
              <a:t>n, </a:t>
            </a:r>
            <a:r>
              <a:rPr lang="vi-VN" sz="8000" b="1" dirty="0" err="1">
                <a:solidFill>
                  <a:srgbClr val="FF0000"/>
                </a:solidFill>
                <a:latin typeface="HP001 4 hàng" pitchFamily="34" charset="0"/>
              </a:rPr>
              <a:t>e</a:t>
            </a:r>
            <a:r>
              <a:rPr lang="en-US" sz="8000" b="1" dirty="0">
                <a:solidFill>
                  <a:srgbClr val="FF0000"/>
                </a:solidFill>
                <a:latin typeface="HP001 4 hàng" pitchFamily="34" charset="0"/>
              </a:rPr>
              <a:t>t, </a:t>
            </a:r>
            <a:r>
              <a:rPr lang="vi-VN" sz="8000" b="1" dirty="0" err="1">
                <a:solidFill>
                  <a:srgbClr val="FF0000"/>
                </a:solidFill>
                <a:latin typeface="HP001 4 hàng" pitchFamily="34" charset="0"/>
              </a:rPr>
              <a:t>ê</a:t>
            </a:r>
            <a:r>
              <a:rPr lang="en-US" sz="8000" b="1" dirty="0">
                <a:solidFill>
                  <a:srgbClr val="FF0000"/>
                </a:solidFill>
                <a:latin typeface="HP001 4 hàng" pitchFamily="34" charset="0"/>
              </a:rPr>
              <a:t>n, </a:t>
            </a:r>
            <a:r>
              <a:rPr lang="vi-VN" sz="8000" b="1" dirty="0" err="1">
                <a:solidFill>
                  <a:srgbClr val="FF0000"/>
                </a:solidFill>
                <a:latin typeface="HP001 4 hàng" pitchFamily="34" charset="0"/>
              </a:rPr>
              <a:t>ê</a:t>
            </a:r>
            <a:r>
              <a:rPr lang="en-US" sz="8000" b="1" dirty="0">
                <a:solidFill>
                  <a:srgbClr val="FF0000"/>
                </a:solidFill>
                <a:latin typeface="HP001 4 hàng" pitchFamily="34" charset="0"/>
              </a:rPr>
              <a:t>t,</a:t>
            </a:r>
            <a:endParaRPr lang="vi-VN" sz="8000" b="1" dirty="0">
              <a:solidFill>
                <a:srgbClr val="FF0000"/>
              </a:solidFill>
              <a:latin typeface="HP001 4 hàng" pitchFamily="34" charset="0"/>
            </a:endParaRPr>
          </a:p>
          <a:p>
            <a:pPr defTabSz="1219048"/>
            <a:r>
              <a:rPr lang="en-US" sz="8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vi-VN" sz="8000" b="1" dirty="0">
                <a:solidFill>
                  <a:srgbClr val="FF0000"/>
                </a:solidFill>
                <a:latin typeface="HP001 4 hàng" pitchFamily="34" charset="0"/>
              </a:rPr>
              <a:t>xe ben</a:t>
            </a:r>
            <a:r>
              <a:rPr lang="en-US" sz="8000" b="1" dirty="0">
                <a:solidFill>
                  <a:srgbClr val="FF0000"/>
                </a:solidFill>
                <a:latin typeface="HP001 4 hàng" pitchFamily="34" charset="0"/>
              </a:rPr>
              <a:t>,</a:t>
            </a:r>
            <a:r>
              <a:rPr lang="vi-VN" sz="8000" b="1" dirty="0">
                <a:solidFill>
                  <a:srgbClr val="FF0000"/>
                </a:solidFill>
                <a:latin typeface="HP001 4 hàng" pitchFamily="34" charset="0"/>
              </a:rPr>
              <a:t> vẹ</a:t>
            </a:r>
            <a:r>
              <a:rPr lang="en-US" sz="8000" b="1" dirty="0">
                <a:solidFill>
                  <a:srgbClr val="FF0000"/>
                </a:solidFill>
                <a:latin typeface="HP001 4 hàng" pitchFamily="34" charset="0"/>
              </a:rPr>
              <a:t>t, </a:t>
            </a:r>
            <a:r>
              <a:rPr lang="vi-VN" sz="8000" b="1" dirty="0">
                <a:solidFill>
                  <a:srgbClr val="FF0000"/>
                </a:solidFill>
                <a:latin typeface="HP001 4 hàng" pitchFamily="34" charset="0"/>
              </a:rPr>
              <a:t>tên lửa</a:t>
            </a:r>
            <a:r>
              <a:rPr lang="en-US" sz="8000" b="1" dirty="0">
                <a:solidFill>
                  <a:srgbClr val="FF0000"/>
                </a:solidFill>
                <a:latin typeface="HP001 4 hàng" pitchFamily="34" charset="0"/>
              </a:rPr>
              <a:t>,</a:t>
            </a:r>
            <a:r>
              <a:rPr lang="vi-VN" sz="8000" b="1" dirty="0">
                <a:solidFill>
                  <a:srgbClr val="FF0000"/>
                </a:solidFill>
                <a:latin typeface="HP001 4 hàng" pitchFamily="34" charset="0"/>
              </a:rPr>
              <a:t> tế</a:t>
            </a:r>
            <a:r>
              <a:rPr lang="en-US" sz="8000" b="1" dirty="0">
                <a:solidFill>
                  <a:srgbClr val="FF0000"/>
                </a:solidFill>
                <a:latin typeface="HP001 4 hàng" pitchFamily="34" charset="0"/>
              </a:rPr>
              <a:t>t</a:t>
            </a:r>
            <a:r>
              <a:rPr lang="vi-VN" sz="8000" b="1" dirty="0">
                <a:solidFill>
                  <a:srgbClr val="FF0000"/>
                </a:solidFill>
                <a:latin typeface="HP001 4 hàng" pitchFamily="34" charset="0"/>
              </a:rPr>
              <a:t>.</a:t>
            </a:r>
            <a:endParaRPr lang="vi-VN" sz="8000" b="1" dirty="0">
              <a:solidFill>
                <a:srgbClr val="FF0000"/>
              </a:solidFill>
              <a:latin typeface="HP 4 hàng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3117" y="826492"/>
            <a:ext cx="47243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56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9600" b="1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Tập </a:t>
            </a:r>
            <a:r>
              <a:rPr kumimoji="0" lang="en-US" sz="9600" b="1" i="0" u="none" strike="noStrike" kern="1200" cap="none" spc="0" normalizeH="0" baseline="0" noProof="0" dirty="0" err="1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</a:rPr>
              <a:t>viết</a:t>
            </a:r>
            <a:endParaRPr kumimoji="0" lang="en-US" sz="9600" b="1" i="0" u="none" strike="noStrike" kern="1200" cap="none" spc="0" normalizeH="0" baseline="0" noProof="0" dirty="0">
              <a:ln w="12700">
                <a:solidFill>
                  <a:srgbClr val="4BACC6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61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梯形 1">
            <a:extLst>
              <a:ext uri="{FF2B5EF4-FFF2-40B4-BE49-F238E27FC236}">
                <a16:creationId xmlns:a16="http://schemas.microsoft.com/office/drawing/2014/main" xmlns="" id="{BC5CDD15-6D6E-48E1-B6BB-8631F4E6ACAA}"/>
              </a:ext>
            </a:extLst>
          </p:cNvPr>
          <p:cNvSpPr/>
          <p:nvPr/>
        </p:nvSpPr>
        <p:spPr>
          <a:xfrm flipV="1">
            <a:off x="2560320" y="404949"/>
            <a:ext cx="7132320" cy="1086907"/>
          </a:xfrm>
          <a:prstGeom prst="trapezoid">
            <a:avLst/>
          </a:prstGeom>
          <a:solidFill>
            <a:srgbClr val="619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grpSp>
        <p:nvGrpSpPr>
          <p:cNvPr id="3" name="组合 5">
            <a:extLst>
              <a:ext uri="{FF2B5EF4-FFF2-40B4-BE49-F238E27FC236}">
                <a16:creationId xmlns:a16="http://schemas.microsoft.com/office/drawing/2014/main" xmlns="" id="{E0354893-BF44-428C-9A5D-D86753371D0A}"/>
              </a:ext>
            </a:extLst>
          </p:cNvPr>
          <p:cNvGrpSpPr/>
          <p:nvPr/>
        </p:nvGrpSpPr>
        <p:grpSpPr>
          <a:xfrm>
            <a:off x="2952206" y="396134"/>
            <a:ext cx="6453051" cy="945708"/>
            <a:chOff x="3802275" y="-30084"/>
            <a:chExt cx="4589917" cy="945708"/>
          </a:xfrm>
        </p:grpSpPr>
        <p:sp>
          <p:nvSpPr>
            <p:cNvPr id="4" name="文本框 2">
              <a:extLst>
                <a:ext uri="{FF2B5EF4-FFF2-40B4-BE49-F238E27FC236}">
                  <a16:creationId xmlns:a16="http://schemas.microsoft.com/office/drawing/2014/main" xmlns="" id="{B5349202-65A7-49D4-BA5D-2FD2FB9B6CD5}"/>
                </a:ext>
              </a:extLst>
            </p:cNvPr>
            <p:cNvSpPr txBox="1"/>
            <p:nvPr/>
          </p:nvSpPr>
          <p:spPr>
            <a:xfrm>
              <a:off x="4972256" y="-30084"/>
              <a:ext cx="2389257" cy="945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4800" b="1" spc="600" noProof="0" dirty="0">
                  <a:solidFill>
                    <a:prstClr val="white"/>
                  </a:solidFill>
                  <a:latin typeface="+mj-lt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Đọc lại</a:t>
              </a:r>
              <a:endParaRPr kumimoji="0" lang="zh-CN" altLang="en-US" sz="48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  <p:pic>
          <p:nvPicPr>
            <p:cNvPr id="5" name="图片 3">
              <a:extLst>
                <a:ext uri="{FF2B5EF4-FFF2-40B4-BE49-F238E27FC236}">
                  <a16:creationId xmlns:a16="http://schemas.microsoft.com/office/drawing/2014/main" xmlns="" id="{D945F582-C588-4E75-933D-11B98F353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41" t="31212" r="592" b="38675"/>
            <a:stretch/>
          </p:blipFill>
          <p:spPr>
            <a:xfrm>
              <a:off x="7423152" y="42532"/>
              <a:ext cx="969040" cy="587524"/>
            </a:xfrm>
            <a:prstGeom prst="rect">
              <a:avLst/>
            </a:prstGeom>
          </p:spPr>
        </p:pic>
        <p:pic>
          <p:nvPicPr>
            <p:cNvPr id="6" name="图片 4">
              <a:extLst>
                <a:ext uri="{FF2B5EF4-FFF2-40B4-BE49-F238E27FC236}">
                  <a16:creationId xmlns:a16="http://schemas.microsoft.com/office/drawing/2014/main" xmlns="" id="{D1EE69B2-BE1F-4866-B52E-5AF22D5A19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411" r="50063" b="37423"/>
            <a:stretch/>
          </p:blipFill>
          <p:spPr>
            <a:xfrm>
              <a:off x="3802275" y="8482"/>
              <a:ext cx="966575" cy="641950"/>
            </a:xfrm>
            <a:prstGeom prst="rect">
              <a:avLst/>
            </a:prstGeom>
          </p:spPr>
        </p:pic>
      </p:grpSp>
      <p:grpSp>
        <p:nvGrpSpPr>
          <p:cNvPr id="8" name="组合 8">
            <a:extLst>
              <a:ext uri="{FF2B5EF4-FFF2-40B4-BE49-F238E27FC236}">
                <a16:creationId xmlns:a16="http://schemas.microsoft.com/office/drawing/2014/main" xmlns="" id="{E8EAAAA6-2D2A-4DAD-8140-C66D41AFA2E7}"/>
              </a:ext>
            </a:extLst>
          </p:cNvPr>
          <p:cNvGrpSpPr/>
          <p:nvPr/>
        </p:nvGrpSpPr>
        <p:grpSpPr>
          <a:xfrm>
            <a:off x="209005" y="2060448"/>
            <a:ext cx="2809361" cy="4066031"/>
            <a:chOff x="1460500" y="1385556"/>
            <a:chExt cx="2616200" cy="2857500"/>
          </a:xfrm>
        </p:grpSpPr>
        <p:sp>
          <p:nvSpPr>
            <p:cNvPr id="11" name="菱形 6">
              <a:extLst>
                <a:ext uri="{FF2B5EF4-FFF2-40B4-BE49-F238E27FC236}">
                  <a16:creationId xmlns:a16="http://schemas.microsoft.com/office/drawing/2014/main" xmlns="" id="{5AB74A7C-412D-46EA-A663-6F4B2EFEB4C2}"/>
                </a:ext>
              </a:extLst>
            </p:cNvPr>
            <p:cNvSpPr/>
            <p:nvPr/>
          </p:nvSpPr>
          <p:spPr>
            <a:xfrm>
              <a:off x="1460500" y="1385556"/>
              <a:ext cx="2616200" cy="2616200"/>
            </a:xfrm>
            <a:prstGeom prst="diamond">
              <a:avLst/>
            </a:prstGeom>
            <a:solidFill>
              <a:srgbClr val="6192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ihun35hao-jindianyahei" panose="00000500000000000000" pitchFamily="2" charset="-122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  <p:sp>
          <p:nvSpPr>
            <p:cNvPr id="12" name="菱形 7">
              <a:extLst>
                <a:ext uri="{FF2B5EF4-FFF2-40B4-BE49-F238E27FC236}">
                  <a16:creationId xmlns:a16="http://schemas.microsoft.com/office/drawing/2014/main" xmlns="" id="{B5017604-CC7C-48F4-8D1D-86E7971186F3}"/>
                </a:ext>
              </a:extLst>
            </p:cNvPr>
            <p:cNvSpPr/>
            <p:nvPr/>
          </p:nvSpPr>
          <p:spPr>
            <a:xfrm>
              <a:off x="1460500" y="1626856"/>
              <a:ext cx="2616200" cy="2616200"/>
            </a:xfrm>
            <a:prstGeom prst="diamond">
              <a:avLst/>
            </a:prstGeom>
            <a:noFill/>
            <a:ln w="19050">
              <a:solidFill>
                <a:srgbClr val="6192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ihun35hao-jindianyahei" panose="00000500000000000000" pitchFamily="2" charset="-122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</p:grpSp>
      <p:sp>
        <p:nvSpPr>
          <p:cNvPr id="13" name="菱形 19">
            <a:extLst>
              <a:ext uri="{FF2B5EF4-FFF2-40B4-BE49-F238E27FC236}">
                <a16:creationId xmlns:a16="http://schemas.microsoft.com/office/drawing/2014/main" xmlns="" id="{1A12B864-BC00-4AAE-855E-8CAB0602C5AE}"/>
              </a:ext>
            </a:extLst>
          </p:cNvPr>
          <p:cNvSpPr/>
          <p:nvPr/>
        </p:nvSpPr>
        <p:spPr>
          <a:xfrm>
            <a:off x="3032665" y="2060447"/>
            <a:ext cx="3294393" cy="3722677"/>
          </a:xfrm>
          <a:prstGeom prst="diamond">
            <a:avLst/>
          </a:prstGeom>
          <a:solidFill>
            <a:srgbClr val="EE9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14" name="菱形 20">
            <a:extLst>
              <a:ext uri="{FF2B5EF4-FFF2-40B4-BE49-F238E27FC236}">
                <a16:creationId xmlns:a16="http://schemas.microsoft.com/office/drawing/2014/main" xmlns="" id="{137B73D0-9601-4611-A12F-F3ABC3354D28}"/>
              </a:ext>
            </a:extLst>
          </p:cNvPr>
          <p:cNvSpPr/>
          <p:nvPr/>
        </p:nvSpPr>
        <p:spPr>
          <a:xfrm>
            <a:off x="3219649" y="2738493"/>
            <a:ext cx="2896938" cy="3365197"/>
          </a:xfrm>
          <a:prstGeom prst="diamond">
            <a:avLst/>
          </a:prstGeom>
          <a:noFill/>
          <a:ln w="19050">
            <a:solidFill>
              <a:srgbClr val="EE9E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grpSp>
        <p:nvGrpSpPr>
          <p:cNvPr id="18" name="组合 22">
            <a:extLst>
              <a:ext uri="{FF2B5EF4-FFF2-40B4-BE49-F238E27FC236}">
                <a16:creationId xmlns:a16="http://schemas.microsoft.com/office/drawing/2014/main" xmlns="" id="{0F04BC98-3B5E-4CD0-9E0F-C7288D8FE62A}"/>
              </a:ext>
            </a:extLst>
          </p:cNvPr>
          <p:cNvGrpSpPr/>
          <p:nvPr/>
        </p:nvGrpSpPr>
        <p:grpSpPr>
          <a:xfrm>
            <a:off x="6333307" y="2060448"/>
            <a:ext cx="2924873" cy="4066031"/>
            <a:chOff x="1460500" y="1385556"/>
            <a:chExt cx="2616200" cy="2857500"/>
          </a:xfrm>
        </p:grpSpPr>
        <p:sp>
          <p:nvSpPr>
            <p:cNvPr id="21" name="菱形 25">
              <a:extLst>
                <a:ext uri="{FF2B5EF4-FFF2-40B4-BE49-F238E27FC236}">
                  <a16:creationId xmlns:a16="http://schemas.microsoft.com/office/drawing/2014/main" xmlns="" id="{4D65B942-D101-40A9-8369-5479DBE3CC4D}"/>
                </a:ext>
              </a:extLst>
            </p:cNvPr>
            <p:cNvSpPr/>
            <p:nvPr/>
          </p:nvSpPr>
          <p:spPr>
            <a:xfrm>
              <a:off x="1460500" y="1385556"/>
              <a:ext cx="2616200" cy="2616200"/>
            </a:xfrm>
            <a:prstGeom prst="diamond">
              <a:avLst/>
            </a:prstGeom>
            <a:solidFill>
              <a:srgbClr val="6192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ihun35hao-jindianyahei" panose="00000500000000000000" pitchFamily="2" charset="-122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  <p:sp>
          <p:nvSpPr>
            <p:cNvPr id="22" name="菱形 26">
              <a:extLst>
                <a:ext uri="{FF2B5EF4-FFF2-40B4-BE49-F238E27FC236}">
                  <a16:creationId xmlns:a16="http://schemas.microsoft.com/office/drawing/2014/main" xmlns="" id="{CD8AEEFE-D684-4F42-932C-DE57C2857A6D}"/>
                </a:ext>
              </a:extLst>
            </p:cNvPr>
            <p:cNvSpPr/>
            <p:nvPr/>
          </p:nvSpPr>
          <p:spPr>
            <a:xfrm>
              <a:off x="1460500" y="1626856"/>
              <a:ext cx="2616200" cy="2616200"/>
            </a:xfrm>
            <a:prstGeom prst="diamond">
              <a:avLst/>
            </a:prstGeom>
            <a:noFill/>
            <a:ln w="19050">
              <a:solidFill>
                <a:srgbClr val="6192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ihun35hao-jindianyahei" panose="00000500000000000000" pitchFamily="2" charset="-122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</p:grpSp>
      <p:sp>
        <p:nvSpPr>
          <p:cNvPr id="23" name="菱形 31">
            <a:extLst>
              <a:ext uri="{FF2B5EF4-FFF2-40B4-BE49-F238E27FC236}">
                <a16:creationId xmlns:a16="http://schemas.microsoft.com/office/drawing/2014/main" xmlns="" id="{2B8A6F33-40E9-4311-90E7-CAF85D5525B0}"/>
              </a:ext>
            </a:extLst>
          </p:cNvPr>
          <p:cNvSpPr/>
          <p:nvPr/>
        </p:nvSpPr>
        <p:spPr>
          <a:xfrm>
            <a:off x="9258193" y="2082554"/>
            <a:ext cx="2809361" cy="3722677"/>
          </a:xfrm>
          <a:prstGeom prst="diamond">
            <a:avLst/>
          </a:prstGeom>
          <a:solidFill>
            <a:srgbClr val="EE9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4" name="菱形 32">
            <a:extLst>
              <a:ext uri="{FF2B5EF4-FFF2-40B4-BE49-F238E27FC236}">
                <a16:creationId xmlns:a16="http://schemas.microsoft.com/office/drawing/2014/main" xmlns="" id="{1B763F6B-23AB-47EA-A146-5AA9B1908367}"/>
              </a:ext>
            </a:extLst>
          </p:cNvPr>
          <p:cNvSpPr/>
          <p:nvPr/>
        </p:nvSpPr>
        <p:spPr>
          <a:xfrm>
            <a:off x="9281512" y="2738493"/>
            <a:ext cx="2809361" cy="3365197"/>
          </a:xfrm>
          <a:prstGeom prst="diamond">
            <a:avLst/>
          </a:prstGeom>
          <a:noFill/>
          <a:ln w="19050">
            <a:solidFill>
              <a:srgbClr val="EE9E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xmlns="" id="{4CFA57F2-491D-45D7-A484-CB153E232BD9}"/>
              </a:ext>
            </a:extLst>
          </p:cNvPr>
          <p:cNvSpPr>
            <a:spLocks noEditPoints="1"/>
          </p:cNvSpPr>
          <p:nvPr/>
        </p:nvSpPr>
        <p:spPr bwMode="auto">
          <a:xfrm>
            <a:off x="10359404" y="2483972"/>
            <a:ext cx="402604" cy="594430"/>
          </a:xfrm>
          <a:custGeom>
            <a:avLst/>
            <a:gdLst>
              <a:gd name="T0" fmla="*/ 189 w 316"/>
              <a:gd name="T1" fmla="*/ 16 h 467"/>
              <a:gd name="T2" fmla="*/ 225 w 316"/>
              <a:gd name="T3" fmla="*/ 7 h 467"/>
              <a:gd name="T4" fmla="*/ 300 w 316"/>
              <a:gd name="T5" fmla="*/ 52 h 467"/>
              <a:gd name="T6" fmla="*/ 309 w 316"/>
              <a:gd name="T7" fmla="*/ 89 h 467"/>
              <a:gd name="T8" fmla="*/ 298 w 316"/>
              <a:gd name="T9" fmla="*/ 105 h 467"/>
              <a:gd name="T10" fmla="*/ 179 w 316"/>
              <a:gd name="T11" fmla="*/ 33 h 467"/>
              <a:gd name="T12" fmla="*/ 189 w 316"/>
              <a:gd name="T13" fmla="*/ 16 h 467"/>
              <a:gd name="T14" fmla="*/ 164 w 316"/>
              <a:gd name="T15" fmla="*/ 58 h 467"/>
              <a:gd name="T16" fmla="*/ 147 w 316"/>
              <a:gd name="T17" fmla="*/ 85 h 467"/>
              <a:gd name="T18" fmla="*/ 266 w 316"/>
              <a:gd name="T19" fmla="*/ 157 h 467"/>
              <a:gd name="T20" fmla="*/ 283 w 316"/>
              <a:gd name="T21" fmla="*/ 130 h 467"/>
              <a:gd name="T22" fmla="*/ 164 w 316"/>
              <a:gd name="T23" fmla="*/ 58 h 467"/>
              <a:gd name="T24" fmla="*/ 2 w 316"/>
              <a:gd name="T25" fmla="*/ 446 h 467"/>
              <a:gd name="T26" fmla="*/ 13 w 316"/>
              <a:gd name="T27" fmla="*/ 354 h 467"/>
              <a:gd name="T28" fmla="*/ 90 w 316"/>
              <a:gd name="T29" fmla="*/ 401 h 467"/>
              <a:gd name="T30" fmla="*/ 13 w 316"/>
              <a:gd name="T31" fmla="*/ 453 h 467"/>
              <a:gd name="T32" fmla="*/ 2 w 316"/>
              <a:gd name="T33" fmla="*/ 446 h 467"/>
              <a:gd name="T34" fmla="*/ 20 w 316"/>
              <a:gd name="T35" fmla="*/ 296 h 467"/>
              <a:gd name="T36" fmla="*/ 133 w 316"/>
              <a:gd name="T37" fmla="*/ 109 h 467"/>
              <a:gd name="T38" fmla="*/ 172 w 316"/>
              <a:gd name="T39" fmla="*/ 133 h 467"/>
              <a:gd name="T40" fmla="*/ 59 w 316"/>
              <a:gd name="T41" fmla="*/ 320 h 467"/>
              <a:gd name="T42" fmla="*/ 20 w 316"/>
              <a:gd name="T43" fmla="*/ 296 h 467"/>
              <a:gd name="T44" fmla="*/ 99 w 316"/>
              <a:gd name="T45" fmla="*/ 344 h 467"/>
              <a:gd name="T46" fmla="*/ 212 w 316"/>
              <a:gd name="T47" fmla="*/ 158 h 467"/>
              <a:gd name="T48" fmla="*/ 252 w 316"/>
              <a:gd name="T49" fmla="*/ 182 h 467"/>
              <a:gd name="T50" fmla="*/ 139 w 316"/>
              <a:gd name="T51" fmla="*/ 368 h 467"/>
              <a:gd name="T52" fmla="*/ 99 w 316"/>
              <a:gd name="T53" fmla="*/ 344 h 467"/>
              <a:gd name="T54" fmla="*/ 95 w 316"/>
              <a:gd name="T55" fmla="*/ 446 h 467"/>
              <a:gd name="T56" fmla="*/ 301 w 316"/>
              <a:gd name="T57" fmla="*/ 446 h 467"/>
              <a:gd name="T58" fmla="*/ 311 w 316"/>
              <a:gd name="T59" fmla="*/ 456 h 467"/>
              <a:gd name="T60" fmla="*/ 301 w 316"/>
              <a:gd name="T61" fmla="*/ 467 h 467"/>
              <a:gd name="T62" fmla="*/ 95 w 316"/>
              <a:gd name="T63" fmla="*/ 467 h 467"/>
              <a:gd name="T64" fmla="*/ 84 w 316"/>
              <a:gd name="T65" fmla="*/ 456 h 467"/>
              <a:gd name="T66" fmla="*/ 95 w 316"/>
              <a:gd name="T67" fmla="*/ 446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6" h="467">
                <a:moveTo>
                  <a:pt x="189" y="16"/>
                </a:moveTo>
                <a:cubicBezTo>
                  <a:pt x="197" y="4"/>
                  <a:pt x="213" y="0"/>
                  <a:pt x="225" y="7"/>
                </a:cubicBezTo>
                <a:cubicBezTo>
                  <a:pt x="300" y="52"/>
                  <a:pt x="300" y="52"/>
                  <a:pt x="300" y="52"/>
                </a:cubicBezTo>
                <a:cubicBezTo>
                  <a:pt x="312" y="60"/>
                  <a:pt x="316" y="76"/>
                  <a:pt x="309" y="89"/>
                </a:cubicBezTo>
                <a:cubicBezTo>
                  <a:pt x="298" y="105"/>
                  <a:pt x="298" y="105"/>
                  <a:pt x="298" y="105"/>
                </a:cubicBezTo>
                <a:cubicBezTo>
                  <a:pt x="179" y="33"/>
                  <a:pt x="179" y="33"/>
                  <a:pt x="179" y="33"/>
                </a:cubicBezTo>
                <a:lnTo>
                  <a:pt x="189" y="16"/>
                </a:lnTo>
                <a:close/>
                <a:moveTo>
                  <a:pt x="164" y="58"/>
                </a:moveTo>
                <a:cubicBezTo>
                  <a:pt x="147" y="85"/>
                  <a:pt x="147" y="85"/>
                  <a:pt x="147" y="85"/>
                </a:cubicBezTo>
                <a:cubicBezTo>
                  <a:pt x="266" y="157"/>
                  <a:pt x="266" y="157"/>
                  <a:pt x="266" y="157"/>
                </a:cubicBezTo>
                <a:cubicBezTo>
                  <a:pt x="283" y="130"/>
                  <a:pt x="283" y="130"/>
                  <a:pt x="283" y="130"/>
                </a:cubicBezTo>
                <a:lnTo>
                  <a:pt x="164" y="58"/>
                </a:lnTo>
                <a:close/>
                <a:moveTo>
                  <a:pt x="2" y="446"/>
                </a:moveTo>
                <a:cubicBezTo>
                  <a:pt x="13" y="354"/>
                  <a:pt x="13" y="354"/>
                  <a:pt x="13" y="354"/>
                </a:cubicBezTo>
                <a:cubicBezTo>
                  <a:pt x="90" y="401"/>
                  <a:pt x="90" y="401"/>
                  <a:pt x="90" y="401"/>
                </a:cubicBezTo>
                <a:cubicBezTo>
                  <a:pt x="13" y="453"/>
                  <a:pt x="13" y="453"/>
                  <a:pt x="13" y="453"/>
                </a:cubicBezTo>
                <a:cubicBezTo>
                  <a:pt x="5" y="459"/>
                  <a:pt x="0" y="456"/>
                  <a:pt x="2" y="446"/>
                </a:cubicBezTo>
                <a:close/>
                <a:moveTo>
                  <a:pt x="20" y="296"/>
                </a:moveTo>
                <a:cubicBezTo>
                  <a:pt x="133" y="109"/>
                  <a:pt x="133" y="109"/>
                  <a:pt x="133" y="109"/>
                </a:cubicBezTo>
                <a:cubicBezTo>
                  <a:pt x="172" y="133"/>
                  <a:pt x="172" y="133"/>
                  <a:pt x="172" y="133"/>
                </a:cubicBezTo>
                <a:cubicBezTo>
                  <a:pt x="59" y="320"/>
                  <a:pt x="59" y="320"/>
                  <a:pt x="59" y="320"/>
                </a:cubicBezTo>
                <a:lnTo>
                  <a:pt x="20" y="296"/>
                </a:lnTo>
                <a:close/>
                <a:moveTo>
                  <a:pt x="99" y="344"/>
                </a:moveTo>
                <a:cubicBezTo>
                  <a:pt x="212" y="158"/>
                  <a:pt x="212" y="158"/>
                  <a:pt x="212" y="158"/>
                </a:cubicBezTo>
                <a:cubicBezTo>
                  <a:pt x="252" y="182"/>
                  <a:pt x="252" y="182"/>
                  <a:pt x="252" y="182"/>
                </a:cubicBezTo>
                <a:cubicBezTo>
                  <a:pt x="139" y="368"/>
                  <a:pt x="139" y="368"/>
                  <a:pt x="139" y="368"/>
                </a:cubicBezTo>
                <a:lnTo>
                  <a:pt x="99" y="344"/>
                </a:lnTo>
                <a:close/>
                <a:moveTo>
                  <a:pt x="95" y="446"/>
                </a:moveTo>
                <a:cubicBezTo>
                  <a:pt x="301" y="446"/>
                  <a:pt x="301" y="446"/>
                  <a:pt x="301" y="446"/>
                </a:cubicBezTo>
                <a:cubicBezTo>
                  <a:pt x="307" y="446"/>
                  <a:pt x="311" y="450"/>
                  <a:pt x="311" y="456"/>
                </a:cubicBezTo>
                <a:cubicBezTo>
                  <a:pt x="311" y="462"/>
                  <a:pt x="307" y="467"/>
                  <a:pt x="301" y="467"/>
                </a:cubicBezTo>
                <a:cubicBezTo>
                  <a:pt x="95" y="467"/>
                  <a:pt x="95" y="467"/>
                  <a:pt x="95" y="467"/>
                </a:cubicBezTo>
                <a:cubicBezTo>
                  <a:pt x="89" y="467"/>
                  <a:pt x="84" y="462"/>
                  <a:pt x="84" y="456"/>
                </a:cubicBezTo>
                <a:cubicBezTo>
                  <a:pt x="84" y="450"/>
                  <a:pt x="89" y="446"/>
                  <a:pt x="95" y="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8" name="Freeform 16">
            <a:extLst>
              <a:ext uri="{FF2B5EF4-FFF2-40B4-BE49-F238E27FC236}">
                <a16:creationId xmlns:a16="http://schemas.microsoft.com/office/drawing/2014/main" xmlns="" id="{FBCDB4B5-B796-4F32-B1A8-F50B7D1C0344}"/>
              </a:ext>
            </a:extLst>
          </p:cNvPr>
          <p:cNvSpPr>
            <a:spLocks noEditPoints="1"/>
          </p:cNvSpPr>
          <p:nvPr/>
        </p:nvSpPr>
        <p:spPr bwMode="auto">
          <a:xfrm>
            <a:off x="4424210" y="2423604"/>
            <a:ext cx="400234" cy="686792"/>
          </a:xfrm>
          <a:custGeom>
            <a:avLst/>
            <a:gdLst>
              <a:gd name="T0" fmla="*/ 287 w 314"/>
              <a:gd name="T1" fmla="*/ 134 h 540"/>
              <a:gd name="T2" fmla="*/ 314 w 314"/>
              <a:gd name="T3" fmla="*/ 144 h 540"/>
              <a:gd name="T4" fmla="*/ 275 w 314"/>
              <a:gd name="T5" fmla="*/ 254 h 540"/>
              <a:gd name="T6" fmla="*/ 244 w 314"/>
              <a:gd name="T7" fmla="*/ 254 h 540"/>
              <a:gd name="T8" fmla="*/ 287 w 314"/>
              <a:gd name="T9" fmla="*/ 134 h 540"/>
              <a:gd name="T10" fmla="*/ 306 w 314"/>
              <a:gd name="T11" fmla="*/ 50 h 540"/>
              <a:gd name="T12" fmla="*/ 298 w 314"/>
              <a:gd name="T13" fmla="*/ 47 h 540"/>
              <a:gd name="T14" fmla="*/ 258 w 314"/>
              <a:gd name="T15" fmla="*/ 88 h 540"/>
              <a:gd name="T16" fmla="*/ 311 w 314"/>
              <a:gd name="T17" fmla="*/ 107 h 540"/>
              <a:gd name="T18" fmla="*/ 306 w 314"/>
              <a:gd name="T19" fmla="*/ 50 h 540"/>
              <a:gd name="T20" fmla="*/ 213 w 314"/>
              <a:gd name="T21" fmla="*/ 254 h 540"/>
              <a:gd name="T22" fmla="*/ 260 w 314"/>
              <a:gd name="T23" fmla="*/ 124 h 540"/>
              <a:gd name="T24" fmla="*/ 233 w 314"/>
              <a:gd name="T25" fmla="*/ 114 h 540"/>
              <a:gd name="T26" fmla="*/ 183 w 314"/>
              <a:gd name="T27" fmla="*/ 254 h 540"/>
              <a:gd name="T28" fmla="*/ 213 w 314"/>
              <a:gd name="T29" fmla="*/ 254 h 540"/>
              <a:gd name="T30" fmla="*/ 7 w 314"/>
              <a:gd name="T31" fmla="*/ 68 h 540"/>
              <a:gd name="T32" fmla="*/ 42 w 314"/>
              <a:gd name="T33" fmla="*/ 7 h 540"/>
              <a:gd name="T34" fmla="*/ 103 w 314"/>
              <a:gd name="T35" fmla="*/ 42 h 540"/>
              <a:gd name="T36" fmla="*/ 159 w 314"/>
              <a:gd name="T37" fmla="*/ 254 h 540"/>
              <a:gd name="T38" fmla="*/ 56 w 314"/>
              <a:gd name="T39" fmla="*/ 254 h 540"/>
              <a:gd name="T40" fmla="*/ 7 w 314"/>
              <a:gd name="T41" fmla="*/ 68 h 540"/>
              <a:gd name="T42" fmla="*/ 43 w 314"/>
              <a:gd name="T43" fmla="*/ 59 h 540"/>
              <a:gd name="T44" fmla="*/ 78 w 314"/>
              <a:gd name="T45" fmla="*/ 187 h 540"/>
              <a:gd name="T46" fmla="*/ 93 w 314"/>
              <a:gd name="T47" fmla="*/ 195 h 540"/>
              <a:gd name="T48" fmla="*/ 102 w 314"/>
              <a:gd name="T49" fmla="*/ 181 h 540"/>
              <a:gd name="T50" fmla="*/ 67 w 314"/>
              <a:gd name="T51" fmla="*/ 53 h 540"/>
              <a:gd name="T52" fmla="*/ 52 w 314"/>
              <a:gd name="T53" fmla="*/ 44 h 540"/>
              <a:gd name="T54" fmla="*/ 43 w 314"/>
              <a:gd name="T55" fmla="*/ 59 h 540"/>
              <a:gd name="T56" fmla="*/ 292 w 314"/>
              <a:gd name="T57" fmla="*/ 274 h 540"/>
              <a:gd name="T58" fmla="*/ 22 w 314"/>
              <a:gd name="T59" fmla="*/ 274 h 540"/>
              <a:gd name="T60" fmla="*/ 6 w 314"/>
              <a:gd name="T61" fmla="*/ 286 h 540"/>
              <a:gd name="T62" fmla="*/ 22 w 314"/>
              <a:gd name="T63" fmla="*/ 298 h 540"/>
              <a:gd name="T64" fmla="*/ 52 w 314"/>
              <a:gd name="T65" fmla="*/ 516 h 540"/>
              <a:gd name="T66" fmla="*/ 38 w 314"/>
              <a:gd name="T67" fmla="*/ 528 h 540"/>
              <a:gd name="T68" fmla="*/ 55 w 314"/>
              <a:gd name="T69" fmla="*/ 540 h 540"/>
              <a:gd name="T70" fmla="*/ 260 w 314"/>
              <a:gd name="T71" fmla="*/ 540 h 540"/>
              <a:gd name="T72" fmla="*/ 276 w 314"/>
              <a:gd name="T73" fmla="*/ 528 h 540"/>
              <a:gd name="T74" fmla="*/ 262 w 314"/>
              <a:gd name="T75" fmla="*/ 516 h 540"/>
              <a:gd name="T76" fmla="*/ 293 w 314"/>
              <a:gd name="T77" fmla="*/ 298 h 540"/>
              <a:gd name="T78" fmla="*/ 309 w 314"/>
              <a:gd name="T79" fmla="*/ 286 h 540"/>
              <a:gd name="T80" fmla="*/ 292 w 314"/>
              <a:gd name="T81" fmla="*/ 274 h 540"/>
              <a:gd name="T82" fmla="*/ 94 w 314"/>
              <a:gd name="T83" fmla="*/ 508 h 540"/>
              <a:gd name="T84" fmla="*/ 92 w 314"/>
              <a:gd name="T85" fmla="*/ 508 h 540"/>
              <a:gd name="T86" fmla="*/ 81 w 314"/>
              <a:gd name="T87" fmla="*/ 498 h 540"/>
              <a:gd name="T88" fmla="*/ 55 w 314"/>
              <a:gd name="T89" fmla="*/ 312 h 540"/>
              <a:gd name="T90" fmla="*/ 64 w 314"/>
              <a:gd name="T91" fmla="*/ 300 h 540"/>
              <a:gd name="T92" fmla="*/ 77 w 314"/>
              <a:gd name="T93" fmla="*/ 309 h 540"/>
              <a:gd name="T94" fmla="*/ 104 w 314"/>
              <a:gd name="T95" fmla="*/ 495 h 540"/>
              <a:gd name="T96" fmla="*/ 94 w 314"/>
              <a:gd name="T97" fmla="*/ 508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14" h="540">
                <a:moveTo>
                  <a:pt x="287" y="134"/>
                </a:moveTo>
                <a:cubicBezTo>
                  <a:pt x="314" y="144"/>
                  <a:pt x="314" y="144"/>
                  <a:pt x="314" y="144"/>
                </a:cubicBezTo>
                <a:cubicBezTo>
                  <a:pt x="275" y="254"/>
                  <a:pt x="275" y="254"/>
                  <a:pt x="275" y="254"/>
                </a:cubicBezTo>
                <a:cubicBezTo>
                  <a:pt x="244" y="254"/>
                  <a:pt x="244" y="254"/>
                  <a:pt x="244" y="254"/>
                </a:cubicBezTo>
                <a:lnTo>
                  <a:pt x="287" y="134"/>
                </a:lnTo>
                <a:close/>
                <a:moveTo>
                  <a:pt x="306" y="50"/>
                </a:moveTo>
                <a:cubicBezTo>
                  <a:pt x="306" y="44"/>
                  <a:pt x="302" y="42"/>
                  <a:pt x="298" y="47"/>
                </a:cubicBezTo>
                <a:cubicBezTo>
                  <a:pt x="258" y="88"/>
                  <a:pt x="258" y="88"/>
                  <a:pt x="258" y="88"/>
                </a:cubicBezTo>
                <a:cubicBezTo>
                  <a:pt x="311" y="107"/>
                  <a:pt x="311" y="107"/>
                  <a:pt x="311" y="107"/>
                </a:cubicBezTo>
                <a:lnTo>
                  <a:pt x="306" y="50"/>
                </a:lnTo>
                <a:close/>
                <a:moveTo>
                  <a:pt x="213" y="254"/>
                </a:moveTo>
                <a:cubicBezTo>
                  <a:pt x="260" y="124"/>
                  <a:pt x="260" y="124"/>
                  <a:pt x="260" y="124"/>
                </a:cubicBezTo>
                <a:cubicBezTo>
                  <a:pt x="233" y="114"/>
                  <a:pt x="233" y="114"/>
                  <a:pt x="233" y="114"/>
                </a:cubicBezTo>
                <a:cubicBezTo>
                  <a:pt x="183" y="254"/>
                  <a:pt x="183" y="254"/>
                  <a:pt x="183" y="254"/>
                </a:cubicBezTo>
                <a:lnTo>
                  <a:pt x="213" y="254"/>
                </a:lnTo>
                <a:close/>
                <a:moveTo>
                  <a:pt x="7" y="68"/>
                </a:moveTo>
                <a:cubicBezTo>
                  <a:pt x="0" y="42"/>
                  <a:pt x="16" y="14"/>
                  <a:pt x="42" y="7"/>
                </a:cubicBezTo>
                <a:cubicBezTo>
                  <a:pt x="69" y="0"/>
                  <a:pt x="96" y="16"/>
                  <a:pt x="103" y="42"/>
                </a:cubicBezTo>
                <a:cubicBezTo>
                  <a:pt x="159" y="254"/>
                  <a:pt x="159" y="254"/>
                  <a:pt x="159" y="254"/>
                </a:cubicBezTo>
                <a:cubicBezTo>
                  <a:pt x="56" y="254"/>
                  <a:pt x="56" y="254"/>
                  <a:pt x="56" y="254"/>
                </a:cubicBezTo>
                <a:lnTo>
                  <a:pt x="7" y="68"/>
                </a:lnTo>
                <a:close/>
                <a:moveTo>
                  <a:pt x="43" y="59"/>
                </a:moveTo>
                <a:cubicBezTo>
                  <a:pt x="78" y="187"/>
                  <a:pt x="78" y="187"/>
                  <a:pt x="78" y="187"/>
                </a:cubicBezTo>
                <a:cubicBezTo>
                  <a:pt x="79" y="193"/>
                  <a:pt x="86" y="197"/>
                  <a:pt x="93" y="195"/>
                </a:cubicBezTo>
                <a:cubicBezTo>
                  <a:pt x="99" y="194"/>
                  <a:pt x="103" y="187"/>
                  <a:pt x="102" y="181"/>
                </a:cubicBezTo>
                <a:cubicBezTo>
                  <a:pt x="67" y="53"/>
                  <a:pt x="67" y="53"/>
                  <a:pt x="67" y="53"/>
                </a:cubicBezTo>
                <a:cubicBezTo>
                  <a:pt x="66" y="46"/>
                  <a:pt x="59" y="43"/>
                  <a:pt x="52" y="44"/>
                </a:cubicBezTo>
                <a:cubicBezTo>
                  <a:pt x="46" y="46"/>
                  <a:pt x="42" y="53"/>
                  <a:pt x="43" y="59"/>
                </a:cubicBezTo>
                <a:close/>
                <a:moveTo>
                  <a:pt x="292" y="274"/>
                </a:moveTo>
                <a:cubicBezTo>
                  <a:pt x="22" y="274"/>
                  <a:pt x="22" y="274"/>
                  <a:pt x="22" y="274"/>
                </a:cubicBezTo>
                <a:cubicBezTo>
                  <a:pt x="13" y="274"/>
                  <a:pt x="6" y="279"/>
                  <a:pt x="6" y="286"/>
                </a:cubicBezTo>
                <a:cubicBezTo>
                  <a:pt x="6" y="292"/>
                  <a:pt x="13" y="297"/>
                  <a:pt x="22" y="298"/>
                </a:cubicBezTo>
                <a:cubicBezTo>
                  <a:pt x="52" y="516"/>
                  <a:pt x="52" y="516"/>
                  <a:pt x="52" y="516"/>
                </a:cubicBezTo>
                <a:cubicBezTo>
                  <a:pt x="44" y="517"/>
                  <a:pt x="38" y="522"/>
                  <a:pt x="38" y="528"/>
                </a:cubicBezTo>
                <a:cubicBezTo>
                  <a:pt x="38" y="534"/>
                  <a:pt x="46" y="540"/>
                  <a:pt x="55" y="540"/>
                </a:cubicBezTo>
                <a:cubicBezTo>
                  <a:pt x="260" y="540"/>
                  <a:pt x="260" y="540"/>
                  <a:pt x="260" y="540"/>
                </a:cubicBezTo>
                <a:cubicBezTo>
                  <a:pt x="269" y="540"/>
                  <a:pt x="276" y="534"/>
                  <a:pt x="276" y="528"/>
                </a:cubicBezTo>
                <a:cubicBezTo>
                  <a:pt x="276" y="522"/>
                  <a:pt x="270" y="517"/>
                  <a:pt x="262" y="516"/>
                </a:cubicBezTo>
                <a:cubicBezTo>
                  <a:pt x="293" y="298"/>
                  <a:pt x="293" y="298"/>
                  <a:pt x="293" y="298"/>
                </a:cubicBezTo>
                <a:cubicBezTo>
                  <a:pt x="302" y="297"/>
                  <a:pt x="309" y="292"/>
                  <a:pt x="309" y="286"/>
                </a:cubicBezTo>
                <a:cubicBezTo>
                  <a:pt x="309" y="279"/>
                  <a:pt x="301" y="274"/>
                  <a:pt x="292" y="274"/>
                </a:cubicBezTo>
                <a:close/>
                <a:moveTo>
                  <a:pt x="94" y="508"/>
                </a:moveTo>
                <a:cubicBezTo>
                  <a:pt x="94" y="508"/>
                  <a:pt x="93" y="508"/>
                  <a:pt x="92" y="508"/>
                </a:cubicBezTo>
                <a:cubicBezTo>
                  <a:pt x="87" y="508"/>
                  <a:pt x="82" y="504"/>
                  <a:pt x="81" y="498"/>
                </a:cubicBezTo>
                <a:cubicBezTo>
                  <a:pt x="55" y="312"/>
                  <a:pt x="55" y="312"/>
                  <a:pt x="55" y="312"/>
                </a:cubicBezTo>
                <a:cubicBezTo>
                  <a:pt x="54" y="306"/>
                  <a:pt x="58" y="300"/>
                  <a:pt x="64" y="300"/>
                </a:cubicBezTo>
                <a:cubicBezTo>
                  <a:pt x="70" y="299"/>
                  <a:pt x="76" y="303"/>
                  <a:pt x="77" y="309"/>
                </a:cubicBezTo>
                <a:cubicBezTo>
                  <a:pt x="104" y="495"/>
                  <a:pt x="104" y="495"/>
                  <a:pt x="104" y="495"/>
                </a:cubicBezTo>
                <a:cubicBezTo>
                  <a:pt x="105" y="501"/>
                  <a:pt x="100" y="507"/>
                  <a:pt x="94" y="5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9" name="Freeform 18">
            <a:extLst>
              <a:ext uri="{FF2B5EF4-FFF2-40B4-BE49-F238E27FC236}">
                <a16:creationId xmlns:a16="http://schemas.microsoft.com/office/drawing/2014/main" xmlns="" id="{E02C8E6D-7A63-4B4A-B1DA-A982A3F8EB8D}"/>
              </a:ext>
            </a:extLst>
          </p:cNvPr>
          <p:cNvSpPr>
            <a:spLocks noEditPoints="1"/>
          </p:cNvSpPr>
          <p:nvPr/>
        </p:nvSpPr>
        <p:spPr bwMode="auto">
          <a:xfrm>
            <a:off x="1303978" y="2329886"/>
            <a:ext cx="580224" cy="696264"/>
          </a:xfrm>
          <a:custGeom>
            <a:avLst/>
            <a:gdLst>
              <a:gd name="T0" fmla="*/ 456 w 456"/>
              <a:gd name="T1" fmla="*/ 528 h 548"/>
              <a:gd name="T2" fmla="*/ 436 w 456"/>
              <a:gd name="T3" fmla="*/ 548 h 548"/>
              <a:gd name="T4" fmla="*/ 84 w 456"/>
              <a:gd name="T5" fmla="*/ 548 h 548"/>
              <a:gd name="T6" fmla="*/ 0 w 456"/>
              <a:gd name="T7" fmla="*/ 464 h 548"/>
              <a:gd name="T8" fmla="*/ 84 w 456"/>
              <a:gd name="T9" fmla="*/ 380 h 548"/>
              <a:gd name="T10" fmla="*/ 436 w 456"/>
              <a:gd name="T11" fmla="*/ 380 h 548"/>
              <a:gd name="T12" fmla="*/ 456 w 456"/>
              <a:gd name="T13" fmla="*/ 399 h 548"/>
              <a:gd name="T14" fmla="*/ 436 w 456"/>
              <a:gd name="T15" fmla="*/ 419 h 548"/>
              <a:gd name="T16" fmla="*/ 90 w 456"/>
              <a:gd name="T17" fmla="*/ 419 h 548"/>
              <a:gd name="T18" fmla="*/ 45 w 456"/>
              <a:gd name="T19" fmla="*/ 464 h 548"/>
              <a:gd name="T20" fmla="*/ 90 w 456"/>
              <a:gd name="T21" fmla="*/ 509 h 548"/>
              <a:gd name="T22" fmla="*/ 436 w 456"/>
              <a:gd name="T23" fmla="*/ 509 h 548"/>
              <a:gd name="T24" fmla="*/ 456 w 456"/>
              <a:gd name="T25" fmla="*/ 528 h 548"/>
              <a:gd name="T26" fmla="*/ 235 w 456"/>
              <a:gd name="T27" fmla="*/ 78 h 548"/>
              <a:gd name="T28" fmla="*/ 309 w 456"/>
              <a:gd name="T29" fmla="*/ 6 h 548"/>
              <a:gd name="T30" fmla="*/ 309 w 456"/>
              <a:gd name="T31" fmla="*/ 0 h 548"/>
              <a:gd name="T32" fmla="*/ 303 w 456"/>
              <a:gd name="T33" fmla="*/ 0 h 548"/>
              <a:gd name="T34" fmla="*/ 228 w 456"/>
              <a:gd name="T35" fmla="*/ 72 h 548"/>
              <a:gd name="T36" fmla="*/ 229 w 456"/>
              <a:gd name="T37" fmla="*/ 77 h 548"/>
              <a:gd name="T38" fmla="*/ 235 w 456"/>
              <a:gd name="T39" fmla="*/ 78 h 548"/>
              <a:gd name="T40" fmla="*/ 372 w 456"/>
              <a:gd name="T41" fmla="*/ 137 h 548"/>
              <a:gd name="T42" fmla="*/ 295 w 456"/>
              <a:gd name="T43" fmla="*/ 85 h 548"/>
              <a:gd name="T44" fmla="*/ 232 w 456"/>
              <a:gd name="T45" fmla="*/ 98 h 548"/>
              <a:gd name="T46" fmla="*/ 170 w 456"/>
              <a:gd name="T47" fmla="*/ 85 h 548"/>
              <a:gd name="T48" fmla="*/ 93 w 456"/>
              <a:gd name="T49" fmla="*/ 137 h 548"/>
              <a:gd name="T50" fmla="*/ 175 w 456"/>
              <a:gd name="T51" fmla="*/ 341 h 548"/>
              <a:gd name="T52" fmla="*/ 232 w 456"/>
              <a:gd name="T53" fmla="*/ 328 h 548"/>
              <a:gd name="T54" fmla="*/ 290 w 456"/>
              <a:gd name="T55" fmla="*/ 341 h 548"/>
              <a:gd name="T56" fmla="*/ 372 w 456"/>
              <a:gd name="T57" fmla="*/ 137 h 548"/>
              <a:gd name="T58" fmla="*/ 172 w 456"/>
              <a:gd name="T59" fmla="*/ 126 h 548"/>
              <a:gd name="T60" fmla="*/ 168 w 456"/>
              <a:gd name="T61" fmla="*/ 126 h 548"/>
              <a:gd name="T62" fmla="*/ 128 w 456"/>
              <a:gd name="T63" fmla="*/ 161 h 548"/>
              <a:gd name="T64" fmla="*/ 119 w 456"/>
              <a:gd name="T65" fmla="*/ 169 h 548"/>
              <a:gd name="T66" fmla="*/ 118 w 456"/>
              <a:gd name="T67" fmla="*/ 169 h 548"/>
              <a:gd name="T68" fmla="*/ 116 w 456"/>
              <a:gd name="T69" fmla="*/ 168 h 548"/>
              <a:gd name="T70" fmla="*/ 109 w 456"/>
              <a:gd name="T71" fmla="*/ 157 h 548"/>
              <a:gd name="T72" fmla="*/ 168 w 456"/>
              <a:gd name="T73" fmla="*/ 106 h 548"/>
              <a:gd name="T74" fmla="*/ 173 w 456"/>
              <a:gd name="T75" fmla="*/ 106 h 548"/>
              <a:gd name="T76" fmla="*/ 181 w 456"/>
              <a:gd name="T77" fmla="*/ 117 h 548"/>
              <a:gd name="T78" fmla="*/ 172 w 456"/>
              <a:gd name="T79" fmla="*/ 126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56" h="548">
                <a:moveTo>
                  <a:pt x="456" y="528"/>
                </a:moveTo>
                <a:cubicBezTo>
                  <a:pt x="456" y="539"/>
                  <a:pt x="447" y="548"/>
                  <a:pt x="436" y="548"/>
                </a:cubicBezTo>
                <a:cubicBezTo>
                  <a:pt x="84" y="548"/>
                  <a:pt x="84" y="548"/>
                  <a:pt x="84" y="548"/>
                </a:cubicBezTo>
                <a:cubicBezTo>
                  <a:pt x="38" y="548"/>
                  <a:pt x="0" y="510"/>
                  <a:pt x="0" y="464"/>
                </a:cubicBezTo>
                <a:cubicBezTo>
                  <a:pt x="0" y="417"/>
                  <a:pt x="38" y="380"/>
                  <a:pt x="84" y="380"/>
                </a:cubicBezTo>
                <a:cubicBezTo>
                  <a:pt x="436" y="380"/>
                  <a:pt x="436" y="380"/>
                  <a:pt x="436" y="380"/>
                </a:cubicBezTo>
                <a:cubicBezTo>
                  <a:pt x="447" y="380"/>
                  <a:pt x="456" y="389"/>
                  <a:pt x="456" y="399"/>
                </a:cubicBezTo>
                <a:cubicBezTo>
                  <a:pt x="456" y="410"/>
                  <a:pt x="447" y="419"/>
                  <a:pt x="436" y="419"/>
                </a:cubicBezTo>
                <a:cubicBezTo>
                  <a:pt x="90" y="419"/>
                  <a:pt x="90" y="419"/>
                  <a:pt x="90" y="419"/>
                </a:cubicBezTo>
                <a:cubicBezTo>
                  <a:pt x="65" y="419"/>
                  <a:pt x="45" y="439"/>
                  <a:pt x="45" y="464"/>
                </a:cubicBezTo>
                <a:cubicBezTo>
                  <a:pt x="45" y="488"/>
                  <a:pt x="65" y="509"/>
                  <a:pt x="90" y="509"/>
                </a:cubicBezTo>
                <a:cubicBezTo>
                  <a:pt x="436" y="509"/>
                  <a:pt x="436" y="509"/>
                  <a:pt x="436" y="509"/>
                </a:cubicBezTo>
                <a:cubicBezTo>
                  <a:pt x="447" y="509"/>
                  <a:pt x="456" y="518"/>
                  <a:pt x="456" y="528"/>
                </a:cubicBezTo>
                <a:close/>
                <a:moveTo>
                  <a:pt x="235" y="78"/>
                </a:moveTo>
                <a:cubicBezTo>
                  <a:pt x="276" y="78"/>
                  <a:pt x="309" y="45"/>
                  <a:pt x="309" y="6"/>
                </a:cubicBezTo>
                <a:cubicBezTo>
                  <a:pt x="309" y="4"/>
                  <a:pt x="309" y="2"/>
                  <a:pt x="309" y="0"/>
                </a:cubicBezTo>
                <a:cubicBezTo>
                  <a:pt x="307" y="0"/>
                  <a:pt x="305" y="0"/>
                  <a:pt x="303" y="0"/>
                </a:cubicBezTo>
                <a:cubicBezTo>
                  <a:pt x="262" y="0"/>
                  <a:pt x="228" y="32"/>
                  <a:pt x="228" y="72"/>
                </a:cubicBezTo>
                <a:cubicBezTo>
                  <a:pt x="228" y="74"/>
                  <a:pt x="228" y="76"/>
                  <a:pt x="229" y="77"/>
                </a:cubicBezTo>
                <a:cubicBezTo>
                  <a:pt x="231" y="78"/>
                  <a:pt x="233" y="78"/>
                  <a:pt x="235" y="78"/>
                </a:cubicBezTo>
                <a:close/>
                <a:moveTo>
                  <a:pt x="372" y="137"/>
                </a:moveTo>
                <a:cubicBezTo>
                  <a:pt x="357" y="102"/>
                  <a:pt x="321" y="85"/>
                  <a:pt x="295" y="85"/>
                </a:cubicBezTo>
                <a:cubicBezTo>
                  <a:pt x="263" y="85"/>
                  <a:pt x="257" y="98"/>
                  <a:pt x="232" y="98"/>
                </a:cubicBezTo>
                <a:cubicBezTo>
                  <a:pt x="208" y="98"/>
                  <a:pt x="202" y="85"/>
                  <a:pt x="170" y="85"/>
                </a:cubicBezTo>
                <a:cubicBezTo>
                  <a:pt x="143" y="85"/>
                  <a:pt x="108" y="102"/>
                  <a:pt x="93" y="137"/>
                </a:cubicBezTo>
                <a:cubicBezTo>
                  <a:pt x="62" y="207"/>
                  <a:pt x="114" y="341"/>
                  <a:pt x="175" y="341"/>
                </a:cubicBezTo>
                <a:cubicBezTo>
                  <a:pt x="199" y="341"/>
                  <a:pt x="210" y="328"/>
                  <a:pt x="232" y="328"/>
                </a:cubicBezTo>
                <a:cubicBezTo>
                  <a:pt x="255" y="328"/>
                  <a:pt x="265" y="341"/>
                  <a:pt x="290" y="341"/>
                </a:cubicBezTo>
                <a:cubicBezTo>
                  <a:pt x="351" y="341"/>
                  <a:pt x="403" y="207"/>
                  <a:pt x="372" y="137"/>
                </a:cubicBezTo>
                <a:close/>
                <a:moveTo>
                  <a:pt x="172" y="126"/>
                </a:moveTo>
                <a:cubicBezTo>
                  <a:pt x="170" y="126"/>
                  <a:pt x="169" y="126"/>
                  <a:pt x="168" y="126"/>
                </a:cubicBezTo>
                <a:cubicBezTo>
                  <a:pt x="154" y="126"/>
                  <a:pt x="132" y="138"/>
                  <a:pt x="128" y="161"/>
                </a:cubicBezTo>
                <a:cubicBezTo>
                  <a:pt x="127" y="165"/>
                  <a:pt x="123" y="169"/>
                  <a:pt x="119" y="169"/>
                </a:cubicBezTo>
                <a:cubicBezTo>
                  <a:pt x="118" y="169"/>
                  <a:pt x="118" y="169"/>
                  <a:pt x="118" y="169"/>
                </a:cubicBezTo>
                <a:cubicBezTo>
                  <a:pt x="118" y="169"/>
                  <a:pt x="117" y="169"/>
                  <a:pt x="116" y="168"/>
                </a:cubicBezTo>
                <a:cubicBezTo>
                  <a:pt x="111" y="167"/>
                  <a:pt x="108" y="162"/>
                  <a:pt x="109" y="157"/>
                </a:cubicBezTo>
                <a:cubicBezTo>
                  <a:pt x="115" y="125"/>
                  <a:pt x="144" y="106"/>
                  <a:pt x="168" y="106"/>
                </a:cubicBezTo>
                <a:cubicBezTo>
                  <a:pt x="170" y="106"/>
                  <a:pt x="171" y="106"/>
                  <a:pt x="173" y="106"/>
                </a:cubicBezTo>
                <a:cubicBezTo>
                  <a:pt x="178" y="107"/>
                  <a:pt x="182" y="112"/>
                  <a:pt x="181" y="117"/>
                </a:cubicBezTo>
                <a:cubicBezTo>
                  <a:pt x="181" y="122"/>
                  <a:pt x="177" y="126"/>
                  <a:pt x="172" y="1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30" name="Freeform 34">
            <a:extLst>
              <a:ext uri="{FF2B5EF4-FFF2-40B4-BE49-F238E27FC236}">
                <a16:creationId xmlns:a16="http://schemas.microsoft.com/office/drawing/2014/main" xmlns="" id="{F73437C4-2EC0-432B-B974-275E84942B25}"/>
              </a:ext>
            </a:extLst>
          </p:cNvPr>
          <p:cNvSpPr>
            <a:spLocks noEditPoints="1"/>
          </p:cNvSpPr>
          <p:nvPr/>
        </p:nvSpPr>
        <p:spPr bwMode="auto">
          <a:xfrm rot="427970">
            <a:off x="7542419" y="2469672"/>
            <a:ext cx="524199" cy="516278"/>
          </a:xfrm>
          <a:custGeom>
            <a:avLst/>
            <a:gdLst>
              <a:gd name="T0" fmla="*/ 631 w 632"/>
              <a:gd name="T1" fmla="*/ 150 h 405"/>
              <a:gd name="T2" fmla="*/ 623 w 632"/>
              <a:gd name="T3" fmla="*/ 142 h 405"/>
              <a:gd name="T4" fmla="*/ 14 w 632"/>
              <a:gd name="T5" fmla="*/ 1 h 405"/>
              <a:gd name="T6" fmla="*/ 3 w 632"/>
              <a:gd name="T7" fmla="*/ 6 h 405"/>
              <a:gd name="T8" fmla="*/ 4 w 632"/>
              <a:gd name="T9" fmla="*/ 19 h 405"/>
              <a:gd name="T10" fmla="*/ 325 w 632"/>
              <a:gd name="T11" fmla="*/ 401 h 405"/>
              <a:gd name="T12" fmla="*/ 333 w 632"/>
              <a:gd name="T13" fmla="*/ 405 h 405"/>
              <a:gd name="T14" fmla="*/ 340 w 632"/>
              <a:gd name="T15" fmla="*/ 402 h 405"/>
              <a:gd name="T16" fmla="*/ 627 w 632"/>
              <a:gd name="T17" fmla="*/ 161 h 405"/>
              <a:gd name="T18" fmla="*/ 631 w 632"/>
              <a:gd name="T19" fmla="*/ 150 h 405"/>
              <a:gd name="T20" fmla="*/ 335 w 632"/>
              <a:gd name="T21" fmla="*/ 378 h 405"/>
              <a:gd name="T22" fmla="*/ 303 w 632"/>
              <a:gd name="T23" fmla="*/ 341 h 405"/>
              <a:gd name="T24" fmla="*/ 324 w 632"/>
              <a:gd name="T25" fmla="*/ 323 h 405"/>
              <a:gd name="T26" fmla="*/ 325 w 632"/>
              <a:gd name="T27" fmla="*/ 311 h 405"/>
              <a:gd name="T28" fmla="*/ 312 w 632"/>
              <a:gd name="T29" fmla="*/ 310 h 405"/>
              <a:gd name="T30" fmla="*/ 292 w 632"/>
              <a:gd name="T31" fmla="*/ 327 h 405"/>
              <a:gd name="T32" fmla="*/ 258 w 632"/>
              <a:gd name="T33" fmla="*/ 287 h 405"/>
              <a:gd name="T34" fmla="*/ 269 w 632"/>
              <a:gd name="T35" fmla="*/ 277 h 405"/>
              <a:gd name="T36" fmla="*/ 270 w 632"/>
              <a:gd name="T37" fmla="*/ 265 h 405"/>
              <a:gd name="T38" fmla="*/ 258 w 632"/>
              <a:gd name="T39" fmla="*/ 264 h 405"/>
              <a:gd name="T40" fmla="*/ 247 w 632"/>
              <a:gd name="T41" fmla="*/ 274 h 405"/>
              <a:gd name="T42" fmla="*/ 212 w 632"/>
              <a:gd name="T43" fmla="*/ 233 h 405"/>
              <a:gd name="T44" fmla="*/ 233 w 632"/>
              <a:gd name="T45" fmla="*/ 215 h 405"/>
              <a:gd name="T46" fmla="*/ 234 w 632"/>
              <a:gd name="T47" fmla="*/ 204 h 405"/>
              <a:gd name="T48" fmla="*/ 223 w 632"/>
              <a:gd name="T49" fmla="*/ 203 h 405"/>
              <a:gd name="T50" fmla="*/ 202 w 632"/>
              <a:gd name="T51" fmla="*/ 221 h 405"/>
              <a:gd name="T52" fmla="*/ 167 w 632"/>
              <a:gd name="T53" fmla="*/ 180 h 405"/>
              <a:gd name="T54" fmla="*/ 179 w 632"/>
              <a:gd name="T55" fmla="*/ 170 h 405"/>
              <a:gd name="T56" fmla="*/ 180 w 632"/>
              <a:gd name="T57" fmla="*/ 158 h 405"/>
              <a:gd name="T58" fmla="*/ 168 w 632"/>
              <a:gd name="T59" fmla="*/ 157 h 405"/>
              <a:gd name="T60" fmla="*/ 156 w 632"/>
              <a:gd name="T61" fmla="*/ 166 h 405"/>
              <a:gd name="T62" fmla="*/ 122 w 632"/>
              <a:gd name="T63" fmla="*/ 125 h 405"/>
              <a:gd name="T64" fmla="*/ 142 w 632"/>
              <a:gd name="T65" fmla="*/ 108 h 405"/>
              <a:gd name="T66" fmla="*/ 143 w 632"/>
              <a:gd name="T67" fmla="*/ 97 h 405"/>
              <a:gd name="T68" fmla="*/ 132 w 632"/>
              <a:gd name="T69" fmla="*/ 96 h 405"/>
              <a:gd name="T70" fmla="*/ 112 w 632"/>
              <a:gd name="T71" fmla="*/ 113 h 405"/>
              <a:gd name="T72" fmla="*/ 42 w 632"/>
              <a:gd name="T73" fmla="*/ 30 h 405"/>
              <a:gd name="T74" fmla="*/ 596 w 632"/>
              <a:gd name="T75" fmla="*/ 158 h 405"/>
              <a:gd name="T76" fmla="*/ 335 w 632"/>
              <a:gd name="T77" fmla="*/ 378 h 405"/>
              <a:gd name="T78" fmla="*/ 339 w 632"/>
              <a:gd name="T79" fmla="*/ 276 h 405"/>
              <a:gd name="T80" fmla="*/ 348 w 632"/>
              <a:gd name="T81" fmla="*/ 280 h 405"/>
              <a:gd name="T82" fmla="*/ 355 w 632"/>
              <a:gd name="T83" fmla="*/ 277 h 405"/>
              <a:gd name="T84" fmla="*/ 450 w 632"/>
              <a:gd name="T85" fmla="*/ 197 h 405"/>
              <a:gd name="T86" fmla="*/ 453 w 632"/>
              <a:gd name="T87" fmla="*/ 186 h 405"/>
              <a:gd name="T88" fmla="*/ 445 w 632"/>
              <a:gd name="T89" fmla="*/ 178 h 405"/>
              <a:gd name="T90" fmla="*/ 251 w 632"/>
              <a:gd name="T91" fmla="*/ 141 h 405"/>
              <a:gd name="T92" fmla="*/ 240 w 632"/>
              <a:gd name="T93" fmla="*/ 146 h 405"/>
              <a:gd name="T94" fmla="*/ 241 w 632"/>
              <a:gd name="T95" fmla="*/ 158 h 405"/>
              <a:gd name="T96" fmla="*/ 339 w 632"/>
              <a:gd name="T97" fmla="*/ 276 h 405"/>
              <a:gd name="T98" fmla="*/ 418 w 632"/>
              <a:gd name="T99" fmla="*/ 195 h 405"/>
              <a:gd name="T100" fmla="*/ 349 w 632"/>
              <a:gd name="T101" fmla="*/ 253 h 405"/>
              <a:gd name="T102" fmla="*/ 278 w 632"/>
              <a:gd name="T103" fmla="*/ 168 h 405"/>
              <a:gd name="T104" fmla="*/ 418 w 632"/>
              <a:gd name="T105" fmla="*/ 19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32" h="405">
                <a:moveTo>
                  <a:pt x="631" y="150"/>
                </a:moveTo>
                <a:cubicBezTo>
                  <a:pt x="630" y="146"/>
                  <a:pt x="627" y="142"/>
                  <a:pt x="623" y="142"/>
                </a:cubicBezTo>
                <a:cubicBezTo>
                  <a:pt x="14" y="1"/>
                  <a:pt x="14" y="1"/>
                  <a:pt x="14" y="1"/>
                </a:cubicBezTo>
                <a:cubicBezTo>
                  <a:pt x="10" y="0"/>
                  <a:pt x="5" y="2"/>
                  <a:pt x="3" y="6"/>
                </a:cubicBezTo>
                <a:cubicBezTo>
                  <a:pt x="0" y="10"/>
                  <a:pt x="1" y="16"/>
                  <a:pt x="4" y="19"/>
                </a:cubicBezTo>
                <a:cubicBezTo>
                  <a:pt x="325" y="401"/>
                  <a:pt x="325" y="401"/>
                  <a:pt x="325" y="401"/>
                </a:cubicBezTo>
                <a:cubicBezTo>
                  <a:pt x="327" y="403"/>
                  <a:pt x="330" y="405"/>
                  <a:pt x="333" y="405"/>
                </a:cubicBezTo>
                <a:cubicBezTo>
                  <a:pt x="336" y="405"/>
                  <a:pt x="338" y="404"/>
                  <a:pt x="340" y="402"/>
                </a:cubicBezTo>
                <a:cubicBezTo>
                  <a:pt x="627" y="161"/>
                  <a:pt x="627" y="161"/>
                  <a:pt x="627" y="161"/>
                </a:cubicBezTo>
                <a:cubicBezTo>
                  <a:pt x="630" y="158"/>
                  <a:pt x="632" y="154"/>
                  <a:pt x="631" y="150"/>
                </a:cubicBezTo>
                <a:close/>
                <a:moveTo>
                  <a:pt x="335" y="378"/>
                </a:moveTo>
                <a:cubicBezTo>
                  <a:pt x="303" y="341"/>
                  <a:pt x="303" y="341"/>
                  <a:pt x="303" y="341"/>
                </a:cubicBezTo>
                <a:cubicBezTo>
                  <a:pt x="324" y="323"/>
                  <a:pt x="324" y="323"/>
                  <a:pt x="324" y="323"/>
                </a:cubicBezTo>
                <a:cubicBezTo>
                  <a:pt x="327" y="320"/>
                  <a:pt x="328" y="315"/>
                  <a:pt x="325" y="311"/>
                </a:cubicBezTo>
                <a:cubicBezTo>
                  <a:pt x="322" y="307"/>
                  <a:pt x="316" y="307"/>
                  <a:pt x="312" y="310"/>
                </a:cubicBezTo>
                <a:cubicBezTo>
                  <a:pt x="292" y="327"/>
                  <a:pt x="292" y="327"/>
                  <a:pt x="292" y="327"/>
                </a:cubicBezTo>
                <a:cubicBezTo>
                  <a:pt x="258" y="287"/>
                  <a:pt x="258" y="287"/>
                  <a:pt x="258" y="287"/>
                </a:cubicBezTo>
                <a:cubicBezTo>
                  <a:pt x="269" y="277"/>
                  <a:pt x="269" y="277"/>
                  <a:pt x="269" y="277"/>
                </a:cubicBezTo>
                <a:cubicBezTo>
                  <a:pt x="273" y="274"/>
                  <a:pt x="273" y="269"/>
                  <a:pt x="270" y="265"/>
                </a:cubicBezTo>
                <a:cubicBezTo>
                  <a:pt x="267" y="261"/>
                  <a:pt x="262" y="261"/>
                  <a:pt x="258" y="264"/>
                </a:cubicBezTo>
                <a:cubicBezTo>
                  <a:pt x="247" y="274"/>
                  <a:pt x="247" y="274"/>
                  <a:pt x="247" y="274"/>
                </a:cubicBezTo>
                <a:cubicBezTo>
                  <a:pt x="212" y="233"/>
                  <a:pt x="212" y="233"/>
                  <a:pt x="212" y="233"/>
                </a:cubicBezTo>
                <a:cubicBezTo>
                  <a:pt x="233" y="215"/>
                  <a:pt x="233" y="215"/>
                  <a:pt x="233" y="215"/>
                </a:cubicBezTo>
                <a:cubicBezTo>
                  <a:pt x="236" y="212"/>
                  <a:pt x="236" y="207"/>
                  <a:pt x="234" y="204"/>
                </a:cubicBezTo>
                <a:cubicBezTo>
                  <a:pt x="231" y="201"/>
                  <a:pt x="226" y="200"/>
                  <a:pt x="223" y="203"/>
                </a:cubicBezTo>
                <a:cubicBezTo>
                  <a:pt x="202" y="221"/>
                  <a:pt x="202" y="221"/>
                  <a:pt x="202" y="221"/>
                </a:cubicBezTo>
                <a:cubicBezTo>
                  <a:pt x="167" y="180"/>
                  <a:pt x="167" y="180"/>
                  <a:pt x="167" y="180"/>
                </a:cubicBezTo>
                <a:cubicBezTo>
                  <a:pt x="179" y="170"/>
                  <a:pt x="179" y="170"/>
                  <a:pt x="179" y="170"/>
                </a:cubicBezTo>
                <a:cubicBezTo>
                  <a:pt x="183" y="167"/>
                  <a:pt x="183" y="161"/>
                  <a:pt x="180" y="158"/>
                </a:cubicBezTo>
                <a:cubicBezTo>
                  <a:pt x="177" y="154"/>
                  <a:pt x="171" y="154"/>
                  <a:pt x="168" y="157"/>
                </a:cubicBezTo>
                <a:cubicBezTo>
                  <a:pt x="156" y="166"/>
                  <a:pt x="156" y="166"/>
                  <a:pt x="156" y="166"/>
                </a:cubicBezTo>
                <a:cubicBezTo>
                  <a:pt x="122" y="125"/>
                  <a:pt x="122" y="125"/>
                  <a:pt x="122" y="125"/>
                </a:cubicBezTo>
                <a:cubicBezTo>
                  <a:pt x="142" y="108"/>
                  <a:pt x="142" y="108"/>
                  <a:pt x="142" y="108"/>
                </a:cubicBezTo>
                <a:cubicBezTo>
                  <a:pt x="146" y="105"/>
                  <a:pt x="146" y="100"/>
                  <a:pt x="143" y="97"/>
                </a:cubicBezTo>
                <a:cubicBezTo>
                  <a:pt x="141" y="94"/>
                  <a:pt x="136" y="93"/>
                  <a:pt x="132" y="96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42" y="30"/>
                  <a:pt x="42" y="30"/>
                  <a:pt x="42" y="30"/>
                </a:cubicBezTo>
                <a:cubicBezTo>
                  <a:pt x="596" y="158"/>
                  <a:pt x="596" y="158"/>
                  <a:pt x="596" y="158"/>
                </a:cubicBezTo>
                <a:lnTo>
                  <a:pt x="335" y="378"/>
                </a:lnTo>
                <a:close/>
                <a:moveTo>
                  <a:pt x="339" y="276"/>
                </a:moveTo>
                <a:cubicBezTo>
                  <a:pt x="342" y="278"/>
                  <a:pt x="345" y="280"/>
                  <a:pt x="348" y="280"/>
                </a:cubicBezTo>
                <a:cubicBezTo>
                  <a:pt x="350" y="280"/>
                  <a:pt x="353" y="279"/>
                  <a:pt x="355" y="277"/>
                </a:cubicBezTo>
                <a:cubicBezTo>
                  <a:pt x="450" y="197"/>
                  <a:pt x="450" y="197"/>
                  <a:pt x="450" y="197"/>
                </a:cubicBezTo>
                <a:cubicBezTo>
                  <a:pt x="453" y="195"/>
                  <a:pt x="454" y="190"/>
                  <a:pt x="453" y="186"/>
                </a:cubicBezTo>
                <a:cubicBezTo>
                  <a:pt x="452" y="182"/>
                  <a:pt x="449" y="179"/>
                  <a:pt x="445" y="178"/>
                </a:cubicBezTo>
                <a:cubicBezTo>
                  <a:pt x="251" y="141"/>
                  <a:pt x="251" y="141"/>
                  <a:pt x="251" y="141"/>
                </a:cubicBezTo>
                <a:cubicBezTo>
                  <a:pt x="247" y="140"/>
                  <a:pt x="242" y="142"/>
                  <a:pt x="240" y="146"/>
                </a:cubicBezTo>
                <a:cubicBezTo>
                  <a:pt x="237" y="150"/>
                  <a:pt x="238" y="155"/>
                  <a:pt x="241" y="158"/>
                </a:cubicBezTo>
                <a:lnTo>
                  <a:pt x="339" y="276"/>
                </a:lnTo>
                <a:close/>
                <a:moveTo>
                  <a:pt x="418" y="195"/>
                </a:moveTo>
                <a:cubicBezTo>
                  <a:pt x="349" y="253"/>
                  <a:pt x="349" y="253"/>
                  <a:pt x="349" y="253"/>
                </a:cubicBezTo>
                <a:cubicBezTo>
                  <a:pt x="278" y="168"/>
                  <a:pt x="278" y="168"/>
                  <a:pt x="278" y="168"/>
                </a:cubicBezTo>
                <a:lnTo>
                  <a:pt x="418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5" name="文本框 2">
            <a:extLst>
              <a:ext uri="{FF2B5EF4-FFF2-40B4-BE49-F238E27FC236}">
                <a16:creationId xmlns:a16="http://schemas.microsoft.com/office/drawing/2014/main" xmlns="" id="{B5349202-65A7-49D4-BA5D-2FD2FB9B6CD5}"/>
              </a:ext>
            </a:extLst>
          </p:cNvPr>
          <p:cNvSpPr txBox="1"/>
          <p:nvPr/>
        </p:nvSpPr>
        <p:spPr>
          <a:xfrm>
            <a:off x="428807" y="3179100"/>
            <a:ext cx="2196068" cy="115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6000" b="1" spc="600" dirty="0">
                <a:solidFill>
                  <a:prstClr val="white"/>
                </a:solidFill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e</a:t>
            </a:r>
            <a:r>
              <a:rPr lang="vi-VN" altLang="zh-CN" sz="6000" b="1" spc="600" noProof="0" dirty="0">
                <a:solidFill>
                  <a:prstClr val="white"/>
                </a:solidFill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n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sp>
        <p:nvSpPr>
          <p:cNvPr id="26" name="文本框 2">
            <a:extLst>
              <a:ext uri="{FF2B5EF4-FFF2-40B4-BE49-F238E27FC236}">
                <a16:creationId xmlns:a16="http://schemas.microsoft.com/office/drawing/2014/main" xmlns="" id="{B5349202-65A7-49D4-BA5D-2FD2FB9B6CD5}"/>
              </a:ext>
            </a:extLst>
          </p:cNvPr>
          <p:cNvSpPr txBox="1"/>
          <p:nvPr/>
        </p:nvSpPr>
        <p:spPr>
          <a:xfrm>
            <a:off x="6628328" y="3184312"/>
            <a:ext cx="2196068" cy="115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6000" b="1" spc="600" dirty="0">
                <a:solidFill>
                  <a:prstClr val="white"/>
                </a:solidFill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e</a:t>
            </a:r>
            <a:r>
              <a:rPr lang="vi-VN" altLang="zh-CN" sz="6000" b="1" spc="600" noProof="0" dirty="0">
                <a:solidFill>
                  <a:prstClr val="white"/>
                </a:solidFill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t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sp>
        <p:nvSpPr>
          <p:cNvPr id="31" name="文本框 2">
            <a:extLst>
              <a:ext uri="{FF2B5EF4-FFF2-40B4-BE49-F238E27FC236}">
                <a16:creationId xmlns:a16="http://schemas.microsoft.com/office/drawing/2014/main" xmlns="" id="{B5349202-65A7-49D4-BA5D-2FD2FB9B6CD5}"/>
              </a:ext>
            </a:extLst>
          </p:cNvPr>
          <p:cNvSpPr txBox="1"/>
          <p:nvPr/>
        </p:nvSpPr>
        <p:spPr>
          <a:xfrm>
            <a:off x="3024615" y="3184312"/>
            <a:ext cx="3416729" cy="115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6000" b="1" spc="600" dirty="0"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xe ben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effectLst/>
              <a:uLnTx/>
              <a:uFillTx/>
              <a:latin typeface="UTM Avo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sp>
        <p:nvSpPr>
          <p:cNvPr id="32" name="文本框 2">
            <a:extLst>
              <a:ext uri="{FF2B5EF4-FFF2-40B4-BE49-F238E27FC236}">
                <a16:creationId xmlns:a16="http://schemas.microsoft.com/office/drawing/2014/main" xmlns="" id="{B5349202-65A7-49D4-BA5D-2FD2FB9B6CD5}"/>
              </a:ext>
            </a:extLst>
          </p:cNvPr>
          <p:cNvSpPr txBox="1"/>
          <p:nvPr/>
        </p:nvSpPr>
        <p:spPr>
          <a:xfrm>
            <a:off x="9252535" y="3176021"/>
            <a:ext cx="2924873" cy="115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6000" b="1" spc="600" dirty="0"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vẹt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effectLst/>
              <a:uLnTx/>
              <a:uFillTx/>
              <a:latin typeface="UTM Avo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pic>
        <p:nvPicPr>
          <p:cNvPr id="33" name="图片 1" descr="f9bb7a65055a321af5beddc3658db7d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414" y="5153318"/>
            <a:ext cx="2119034" cy="1622851"/>
          </a:xfrm>
          <a:prstGeom prst="rect">
            <a:avLst/>
          </a:prstGeom>
        </p:spPr>
      </p:pic>
      <p:pic>
        <p:nvPicPr>
          <p:cNvPr id="34" name="图片 1" descr="f9bb7a65055a321af5beddc3658db7d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426" y="5134699"/>
            <a:ext cx="2119034" cy="1622851"/>
          </a:xfrm>
          <a:prstGeom prst="rect">
            <a:avLst/>
          </a:prstGeom>
        </p:spPr>
      </p:pic>
      <p:pic>
        <p:nvPicPr>
          <p:cNvPr id="35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740"/>
          <a:stretch>
            <a:fillRect/>
          </a:stretch>
        </p:blipFill>
        <p:spPr>
          <a:xfrm>
            <a:off x="5640603" y="1571685"/>
            <a:ext cx="1614351" cy="1425200"/>
          </a:xfrm>
          <a:prstGeom prst="rect">
            <a:avLst/>
          </a:prstGeom>
        </p:spPr>
      </p:pic>
      <p:pic>
        <p:nvPicPr>
          <p:cNvPr id="36" name="图片 41">
            <a:extLst>
              <a:ext uri="{FF2B5EF4-FFF2-40B4-BE49-F238E27FC236}">
                <a16:creationId xmlns:a16="http://schemas.microsoft.com/office/drawing/2014/main" xmlns="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008" y="468750"/>
            <a:ext cx="1103377" cy="1795325"/>
          </a:xfrm>
          <a:prstGeom prst="rect">
            <a:avLst/>
          </a:prstGeom>
        </p:spPr>
      </p:pic>
      <p:pic>
        <p:nvPicPr>
          <p:cNvPr id="37" name="图片 42">
            <a:extLst>
              <a:ext uri="{FF2B5EF4-FFF2-40B4-BE49-F238E27FC236}">
                <a16:creationId xmlns:a16="http://schemas.microsoft.com/office/drawing/2014/main" xmlns="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4610" y="1043884"/>
            <a:ext cx="1103377" cy="17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1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25" grpId="0"/>
      <p:bldP spid="26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88577" y="4206240"/>
            <a:ext cx="10611239" cy="16720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schemeClr val="tx1"/>
                </a:solidFill>
                <a:latin typeface="UTM Avo" panose="02040603050506020204" pitchFamily="18" charset="0"/>
              </a:rPr>
              <a:t>Em hãy nêu cách viết, độ cao,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schemeClr val="tx1"/>
                </a:solidFill>
                <a:latin typeface="UTM Avo" panose="02040603050506020204" pitchFamily="18" charset="0"/>
              </a:rPr>
              <a:t>Khoảng cách, nối nét giữa các con chữ ? </a:t>
            </a:r>
            <a:r>
              <a:rPr lang="vi-VN" sz="4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5" t="21453" r="11071"/>
          <a:stretch/>
        </p:blipFill>
        <p:spPr>
          <a:xfrm>
            <a:off x="606629" y="1293223"/>
            <a:ext cx="11160930" cy="2311488"/>
          </a:xfrm>
          <a:prstGeom prst="rect">
            <a:avLst/>
          </a:prstGeom>
        </p:spPr>
      </p:pic>
      <p:pic>
        <p:nvPicPr>
          <p:cNvPr id="7" name="Picture 6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473" y="140261"/>
            <a:ext cx="2364971" cy="115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7943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梯形 1">
            <a:extLst>
              <a:ext uri="{FF2B5EF4-FFF2-40B4-BE49-F238E27FC236}">
                <a16:creationId xmlns:a16="http://schemas.microsoft.com/office/drawing/2014/main" xmlns="" id="{BC5CDD15-6D6E-48E1-B6BB-8631F4E6ACAA}"/>
              </a:ext>
            </a:extLst>
          </p:cNvPr>
          <p:cNvSpPr/>
          <p:nvPr/>
        </p:nvSpPr>
        <p:spPr>
          <a:xfrm flipV="1">
            <a:off x="2560320" y="404949"/>
            <a:ext cx="7132320" cy="1086907"/>
          </a:xfrm>
          <a:prstGeom prst="trapezoid">
            <a:avLst/>
          </a:prstGeom>
          <a:solidFill>
            <a:srgbClr val="619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grpSp>
        <p:nvGrpSpPr>
          <p:cNvPr id="3" name="组合 5">
            <a:extLst>
              <a:ext uri="{FF2B5EF4-FFF2-40B4-BE49-F238E27FC236}">
                <a16:creationId xmlns:a16="http://schemas.microsoft.com/office/drawing/2014/main" xmlns="" id="{E0354893-BF44-428C-9A5D-D86753371D0A}"/>
              </a:ext>
            </a:extLst>
          </p:cNvPr>
          <p:cNvGrpSpPr/>
          <p:nvPr/>
        </p:nvGrpSpPr>
        <p:grpSpPr>
          <a:xfrm>
            <a:off x="2952206" y="396134"/>
            <a:ext cx="6453051" cy="945708"/>
            <a:chOff x="3802275" y="-30084"/>
            <a:chExt cx="4589917" cy="945708"/>
          </a:xfrm>
        </p:grpSpPr>
        <p:sp>
          <p:nvSpPr>
            <p:cNvPr id="4" name="文本框 2">
              <a:extLst>
                <a:ext uri="{FF2B5EF4-FFF2-40B4-BE49-F238E27FC236}">
                  <a16:creationId xmlns:a16="http://schemas.microsoft.com/office/drawing/2014/main" xmlns="" id="{B5349202-65A7-49D4-BA5D-2FD2FB9B6CD5}"/>
                </a:ext>
              </a:extLst>
            </p:cNvPr>
            <p:cNvSpPr txBox="1"/>
            <p:nvPr/>
          </p:nvSpPr>
          <p:spPr>
            <a:xfrm>
              <a:off x="4972256" y="-30084"/>
              <a:ext cx="2389257" cy="945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zihun35hao-jindianyahei" panose="00000500000000000000" pitchFamily="2" charset="-122"/>
                  <a:cs typeface="+mn-cs"/>
                  <a:sym typeface="zihun35hao-jindianyahei" panose="00000500000000000000" pitchFamily="2" charset="-122"/>
                </a:rPr>
                <a:t>Đọc lại</a:t>
              </a:r>
              <a:endParaRPr kumimoji="0" lang="zh-CN" altLang="en-US" sz="48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  <p:pic>
          <p:nvPicPr>
            <p:cNvPr id="5" name="图片 3">
              <a:extLst>
                <a:ext uri="{FF2B5EF4-FFF2-40B4-BE49-F238E27FC236}">
                  <a16:creationId xmlns:a16="http://schemas.microsoft.com/office/drawing/2014/main" xmlns="" id="{D945F582-C588-4E75-933D-11B98F353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41" t="31212" r="592" b="38675"/>
            <a:stretch/>
          </p:blipFill>
          <p:spPr>
            <a:xfrm>
              <a:off x="7423152" y="42532"/>
              <a:ext cx="969040" cy="587524"/>
            </a:xfrm>
            <a:prstGeom prst="rect">
              <a:avLst/>
            </a:prstGeom>
          </p:spPr>
        </p:pic>
        <p:pic>
          <p:nvPicPr>
            <p:cNvPr id="6" name="图片 4">
              <a:extLst>
                <a:ext uri="{FF2B5EF4-FFF2-40B4-BE49-F238E27FC236}">
                  <a16:creationId xmlns:a16="http://schemas.microsoft.com/office/drawing/2014/main" xmlns="" id="{D1EE69B2-BE1F-4866-B52E-5AF22D5A19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411" r="50063" b="37423"/>
            <a:stretch/>
          </p:blipFill>
          <p:spPr>
            <a:xfrm>
              <a:off x="3802275" y="8482"/>
              <a:ext cx="966575" cy="641950"/>
            </a:xfrm>
            <a:prstGeom prst="rect">
              <a:avLst/>
            </a:prstGeom>
          </p:spPr>
        </p:pic>
      </p:grpSp>
      <p:grpSp>
        <p:nvGrpSpPr>
          <p:cNvPr id="8" name="组合 8">
            <a:extLst>
              <a:ext uri="{FF2B5EF4-FFF2-40B4-BE49-F238E27FC236}">
                <a16:creationId xmlns:a16="http://schemas.microsoft.com/office/drawing/2014/main" xmlns="" id="{E8EAAAA6-2D2A-4DAD-8140-C66D41AFA2E7}"/>
              </a:ext>
            </a:extLst>
          </p:cNvPr>
          <p:cNvGrpSpPr/>
          <p:nvPr/>
        </p:nvGrpSpPr>
        <p:grpSpPr>
          <a:xfrm>
            <a:off x="112213" y="2072646"/>
            <a:ext cx="2809361" cy="4073635"/>
            <a:chOff x="1460500" y="1385556"/>
            <a:chExt cx="2616200" cy="2862844"/>
          </a:xfrm>
        </p:grpSpPr>
        <p:sp>
          <p:nvSpPr>
            <p:cNvPr id="11" name="菱形 6">
              <a:extLst>
                <a:ext uri="{FF2B5EF4-FFF2-40B4-BE49-F238E27FC236}">
                  <a16:creationId xmlns:a16="http://schemas.microsoft.com/office/drawing/2014/main" xmlns="" id="{5AB74A7C-412D-46EA-A663-6F4B2EFEB4C2}"/>
                </a:ext>
              </a:extLst>
            </p:cNvPr>
            <p:cNvSpPr/>
            <p:nvPr/>
          </p:nvSpPr>
          <p:spPr>
            <a:xfrm>
              <a:off x="1460500" y="1385556"/>
              <a:ext cx="2616200" cy="2616200"/>
            </a:xfrm>
            <a:prstGeom prst="diamond">
              <a:avLst/>
            </a:prstGeom>
            <a:solidFill>
              <a:srgbClr val="6192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ihun35hao-jindianyahei" panose="00000500000000000000" pitchFamily="2" charset="-122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  <p:sp>
          <p:nvSpPr>
            <p:cNvPr id="12" name="菱形 7">
              <a:extLst>
                <a:ext uri="{FF2B5EF4-FFF2-40B4-BE49-F238E27FC236}">
                  <a16:creationId xmlns:a16="http://schemas.microsoft.com/office/drawing/2014/main" xmlns="" id="{B5017604-CC7C-48F4-8D1D-86E7971186F3}"/>
                </a:ext>
              </a:extLst>
            </p:cNvPr>
            <p:cNvSpPr/>
            <p:nvPr/>
          </p:nvSpPr>
          <p:spPr>
            <a:xfrm>
              <a:off x="1460500" y="1632200"/>
              <a:ext cx="2616200" cy="2616200"/>
            </a:xfrm>
            <a:prstGeom prst="diamond">
              <a:avLst/>
            </a:prstGeom>
            <a:noFill/>
            <a:ln w="19050">
              <a:solidFill>
                <a:srgbClr val="6192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ihun35hao-jindianyahei" panose="00000500000000000000" pitchFamily="2" charset="-122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</p:grpSp>
      <p:sp>
        <p:nvSpPr>
          <p:cNvPr id="13" name="菱形 19">
            <a:extLst>
              <a:ext uri="{FF2B5EF4-FFF2-40B4-BE49-F238E27FC236}">
                <a16:creationId xmlns:a16="http://schemas.microsoft.com/office/drawing/2014/main" xmlns="" id="{1A12B864-BC00-4AAE-855E-8CAB0602C5AE}"/>
              </a:ext>
            </a:extLst>
          </p:cNvPr>
          <p:cNvSpPr/>
          <p:nvPr/>
        </p:nvSpPr>
        <p:spPr>
          <a:xfrm>
            <a:off x="2995348" y="1998765"/>
            <a:ext cx="3408148" cy="3953410"/>
          </a:xfrm>
          <a:prstGeom prst="diamond">
            <a:avLst/>
          </a:prstGeom>
          <a:solidFill>
            <a:srgbClr val="EE9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14" name="菱形 20">
            <a:extLst>
              <a:ext uri="{FF2B5EF4-FFF2-40B4-BE49-F238E27FC236}">
                <a16:creationId xmlns:a16="http://schemas.microsoft.com/office/drawing/2014/main" xmlns="" id="{137B73D0-9601-4611-A12F-F3ABC3354D28}"/>
              </a:ext>
            </a:extLst>
          </p:cNvPr>
          <p:cNvSpPr/>
          <p:nvPr/>
        </p:nvSpPr>
        <p:spPr>
          <a:xfrm>
            <a:off x="3234988" y="2598089"/>
            <a:ext cx="2896938" cy="3582074"/>
          </a:xfrm>
          <a:prstGeom prst="diamond">
            <a:avLst/>
          </a:prstGeom>
          <a:noFill/>
          <a:ln w="19050">
            <a:solidFill>
              <a:srgbClr val="EE9E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grpSp>
        <p:nvGrpSpPr>
          <p:cNvPr id="18" name="组合 22">
            <a:extLst>
              <a:ext uri="{FF2B5EF4-FFF2-40B4-BE49-F238E27FC236}">
                <a16:creationId xmlns:a16="http://schemas.microsoft.com/office/drawing/2014/main" xmlns="" id="{0F04BC98-3B5E-4CD0-9E0F-C7288D8FE62A}"/>
              </a:ext>
            </a:extLst>
          </p:cNvPr>
          <p:cNvGrpSpPr/>
          <p:nvPr/>
        </p:nvGrpSpPr>
        <p:grpSpPr>
          <a:xfrm>
            <a:off x="6506542" y="2114132"/>
            <a:ext cx="2809361" cy="4066031"/>
            <a:chOff x="1460500" y="1385556"/>
            <a:chExt cx="2616200" cy="2857500"/>
          </a:xfrm>
        </p:grpSpPr>
        <p:sp>
          <p:nvSpPr>
            <p:cNvPr id="21" name="菱形 25">
              <a:extLst>
                <a:ext uri="{FF2B5EF4-FFF2-40B4-BE49-F238E27FC236}">
                  <a16:creationId xmlns:a16="http://schemas.microsoft.com/office/drawing/2014/main" xmlns="" id="{4D65B942-D101-40A9-8369-5479DBE3CC4D}"/>
                </a:ext>
              </a:extLst>
            </p:cNvPr>
            <p:cNvSpPr/>
            <p:nvPr/>
          </p:nvSpPr>
          <p:spPr>
            <a:xfrm>
              <a:off x="1460500" y="1385556"/>
              <a:ext cx="2616200" cy="2616200"/>
            </a:xfrm>
            <a:prstGeom prst="diamond">
              <a:avLst/>
            </a:prstGeom>
            <a:solidFill>
              <a:srgbClr val="6192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ihun35hao-jindianyahei" panose="00000500000000000000" pitchFamily="2" charset="-122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  <p:sp>
          <p:nvSpPr>
            <p:cNvPr id="22" name="菱形 26">
              <a:extLst>
                <a:ext uri="{FF2B5EF4-FFF2-40B4-BE49-F238E27FC236}">
                  <a16:creationId xmlns:a16="http://schemas.microsoft.com/office/drawing/2014/main" xmlns="" id="{CD8AEEFE-D684-4F42-932C-DE57C2857A6D}"/>
                </a:ext>
              </a:extLst>
            </p:cNvPr>
            <p:cNvSpPr/>
            <p:nvPr/>
          </p:nvSpPr>
          <p:spPr>
            <a:xfrm>
              <a:off x="1460500" y="1626856"/>
              <a:ext cx="2616200" cy="2616200"/>
            </a:xfrm>
            <a:prstGeom prst="diamond">
              <a:avLst/>
            </a:prstGeom>
            <a:noFill/>
            <a:ln w="19050">
              <a:solidFill>
                <a:srgbClr val="6192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ihun35hao-jindianyahei" panose="00000500000000000000" pitchFamily="2" charset="-122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</p:grpSp>
      <p:sp>
        <p:nvSpPr>
          <p:cNvPr id="23" name="菱形 31">
            <a:extLst>
              <a:ext uri="{FF2B5EF4-FFF2-40B4-BE49-F238E27FC236}">
                <a16:creationId xmlns:a16="http://schemas.microsoft.com/office/drawing/2014/main" xmlns="" id="{2B8A6F33-40E9-4311-90E7-CAF85D5525B0}"/>
              </a:ext>
            </a:extLst>
          </p:cNvPr>
          <p:cNvSpPr/>
          <p:nvPr/>
        </p:nvSpPr>
        <p:spPr>
          <a:xfrm>
            <a:off x="9448002" y="2126613"/>
            <a:ext cx="2809361" cy="3722677"/>
          </a:xfrm>
          <a:prstGeom prst="diamond">
            <a:avLst/>
          </a:prstGeom>
          <a:solidFill>
            <a:srgbClr val="EE9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4" name="菱形 32">
            <a:extLst>
              <a:ext uri="{FF2B5EF4-FFF2-40B4-BE49-F238E27FC236}">
                <a16:creationId xmlns:a16="http://schemas.microsoft.com/office/drawing/2014/main" xmlns="" id="{1B763F6B-23AB-47EA-A146-5AA9B1908367}"/>
              </a:ext>
            </a:extLst>
          </p:cNvPr>
          <p:cNvSpPr/>
          <p:nvPr/>
        </p:nvSpPr>
        <p:spPr>
          <a:xfrm>
            <a:off x="9560215" y="2781187"/>
            <a:ext cx="2631785" cy="3365197"/>
          </a:xfrm>
          <a:prstGeom prst="diamond">
            <a:avLst/>
          </a:prstGeom>
          <a:noFill/>
          <a:ln w="19050">
            <a:solidFill>
              <a:srgbClr val="EE9E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xmlns="" id="{4CFA57F2-491D-45D7-A484-CB153E232BD9}"/>
              </a:ext>
            </a:extLst>
          </p:cNvPr>
          <p:cNvSpPr>
            <a:spLocks noEditPoints="1"/>
          </p:cNvSpPr>
          <p:nvPr/>
        </p:nvSpPr>
        <p:spPr bwMode="auto">
          <a:xfrm>
            <a:off x="10359404" y="2483972"/>
            <a:ext cx="402604" cy="594430"/>
          </a:xfrm>
          <a:custGeom>
            <a:avLst/>
            <a:gdLst>
              <a:gd name="T0" fmla="*/ 189 w 316"/>
              <a:gd name="T1" fmla="*/ 16 h 467"/>
              <a:gd name="T2" fmla="*/ 225 w 316"/>
              <a:gd name="T3" fmla="*/ 7 h 467"/>
              <a:gd name="T4" fmla="*/ 300 w 316"/>
              <a:gd name="T5" fmla="*/ 52 h 467"/>
              <a:gd name="T6" fmla="*/ 309 w 316"/>
              <a:gd name="T7" fmla="*/ 89 h 467"/>
              <a:gd name="T8" fmla="*/ 298 w 316"/>
              <a:gd name="T9" fmla="*/ 105 h 467"/>
              <a:gd name="T10" fmla="*/ 179 w 316"/>
              <a:gd name="T11" fmla="*/ 33 h 467"/>
              <a:gd name="T12" fmla="*/ 189 w 316"/>
              <a:gd name="T13" fmla="*/ 16 h 467"/>
              <a:gd name="T14" fmla="*/ 164 w 316"/>
              <a:gd name="T15" fmla="*/ 58 h 467"/>
              <a:gd name="T16" fmla="*/ 147 w 316"/>
              <a:gd name="T17" fmla="*/ 85 h 467"/>
              <a:gd name="T18" fmla="*/ 266 w 316"/>
              <a:gd name="T19" fmla="*/ 157 h 467"/>
              <a:gd name="T20" fmla="*/ 283 w 316"/>
              <a:gd name="T21" fmla="*/ 130 h 467"/>
              <a:gd name="T22" fmla="*/ 164 w 316"/>
              <a:gd name="T23" fmla="*/ 58 h 467"/>
              <a:gd name="T24" fmla="*/ 2 w 316"/>
              <a:gd name="T25" fmla="*/ 446 h 467"/>
              <a:gd name="T26" fmla="*/ 13 w 316"/>
              <a:gd name="T27" fmla="*/ 354 h 467"/>
              <a:gd name="T28" fmla="*/ 90 w 316"/>
              <a:gd name="T29" fmla="*/ 401 h 467"/>
              <a:gd name="T30" fmla="*/ 13 w 316"/>
              <a:gd name="T31" fmla="*/ 453 h 467"/>
              <a:gd name="T32" fmla="*/ 2 w 316"/>
              <a:gd name="T33" fmla="*/ 446 h 467"/>
              <a:gd name="T34" fmla="*/ 20 w 316"/>
              <a:gd name="T35" fmla="*/ 296 h 467"/>
              <a:gd name="T36" fmla="*/ 133 w 316"/>
              <a:gd name="T37" fmla="*/ 109 h 467"/>
              <a:gd name="T38" fmla="*/ 172 w 316"/>
              <a:gd name="T39" fmla="*/ 133 h 467"/>
              <a:gd name="T40" fmla="*/ 59 w 316"/>
              <a:gd name="T41" fmla="*/ 320 h 467"/>
              <a:gd name="T42" fmla="*/ 20 w 316"/>
              <a:gd name="T43" fmla="*/ 296 h 467"/>
              <a:gd name="T44" fmla="*/ 99 w 316"/>
              <a:gd name="T45" fmla="*/ 344 h 467"/>
              <a:gd name="T46" fmla="*/ 212 w 316"/>
              <a:gd name="T47" fmla="*/ 158 h 467"/>
              <a:gd name="T48" fmla="*/ 252 w 316"/>
              <a:gd name="T49" fmla="*/ 182 h 467"/>
              <a:gd name="T50" fmla="*/ 139 w 316"/>
              <a:gd name="T51" fmla="*/ 368 h 467"/>
              <a:gd name="T52" fmla="*/ 99 w 316"/>
              <a:gd name="T53" fmla="*/ 344 h 467"/>
              <a:gd name="T54" fmla="*/ 95 w 316"/>
              <a:gd name="T55" fmla="*/ 446 h 467"/>
              <a:gd name="T56" fmla="*/ 301 w 316"/>
              <a:gd name="T57" fmla="*/ 446 h 467"/>
              <a:gd name="T58" fmla="*/ 311 w 316"/>
              <a:gd name="T59" fmla="*/ 456 h 467"/>
              <a:gd name="T60" fmla="*/ 301 w 316"/>
              <a:gd name="T61" fmla="*/ 467 h 467"/>
              <a:gd name="T62" fmla="*/ 95 w 316"/>
              <a:gd name="T63" fmla="*/ 467 h 467"/>
              <a:gd name="T64" fmla="*/ 84 w 316"/>
              <a:gd name="T65" fmla="*/ 456 h 467"/>
              <a:gd name="T66" fmla="*/ 95 w 316"/>
              <a:gd name="T67" fmla="*/ 446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6" h="467">
                <a:moveTo>
                  <a:pt x="189" y="16"/>
                </a:moveTo>
                <a:cubicBezTo>
                  <a:pt x="197" y="4"/>
                  <a:pt x="213" y="0"/>
                  <a:pt x="225" y="7"/>
                </a:cubicBezTo>
                <a:cubicBezTo>
                  <a:pt x="300" y="52"/>
                  <a:pt x="300" y="52"/>
                  <a:pt x="300" y="52"/>
                </a:cubicBezTo>
                <a:cubicBezTo>
                  <a:pt x="312" y="60"/>
                  <a:pt x="316" y="76"/>
                  <a:pt x="309" y="89"/>
                </a:cubicBezTo>
                <a:cubicBezTo>
                  <a:pt x="298" y="105"/>
                  <a:pt x="298" y="105"/>
                  <a:pt x="298" y="105"/>
                </a:cubicBezTo>
                <a:cubicBezTo>
                  <a:pt x="179" y="33"/>
                  <a:pt x="179" y="33"/>
                  <a:pt x="179" y="33"/>
                </a:cubicBezTo>
                <a:lnTo>
                  <a:pt x="189" y="16"/>
                </a:lnTo>
                <a:close/>
                <a:moveTo>
                  <a:pt x="164" y="58"/>
                </a:moveTo>
                <a:cubicBezTo>
                  <a:pt x="147" y="85"/>
                  <a:pt x="147" y="85"/>
                  <a:pt x="147" y="85"/>
                </a:cubicBezTo>
                <a:cubicBezTo>
                  <a:pt x="266" y="157"/>
                  <a:pt x="266" y="157"/>
                  <a:pt x="266" y="157"/>
                </a:cubicBezTo>
                <a:cubicBezTo>
                  <a:pt x="283" y="130"/>
                  <a:pt x="283" y="130"/>
                  <a:pt x="283" y="130"/>
                </a:cubicBezTo>
                <a:lnTo>
                  <a:pt x="164" y="58"/>
                </a:lnTo>
                <a:close/>
                <a:moveTo>
                  <a:pt x="2" y="446"/>
                </a:moveTo>
                <a:cubicBezTo>
                  <a:pt x="13" y="354"/>
                  <a:pt x="13" y="354"/>
                  <a:pt x="13" y="354"/>
                </a:cubicBezTo>
                <a:cubicBezTo>
                  <a:pt x="90" y="401"/>
                  <a:pt x="90" y="401"/>
                  <a:pt x="90" y="401"/>
                </a:cubicBezTo>
                <a:cubicBezTo>
                  <a:pt x="13" y="453"/>
                  <a:pt x="13" y="453"/>
                  <a:pt x="13" y="453"/>
                </a:cubicBezTo>
                <a:cubicBezTo>
                  <a:pt x="5" y="459"/>
                  <a:pt x="0" y="456"/>
                  <a:pt x="2" y="446"/>
                </a:cubicBezTo>
                <a:close/>
                <a:moveTo>
                  <a:pt x="20" y="296"/>
                </a:moveTo>
                <a:cubicBezTo>
                  <a:pt x="133" y="109"/>
                  <a:pt x="133" y="109"/>
                  <a:pt x="133" y="109"/>
                </a:cubicBezTo>
                <a:cubicBezTo>
                  <a:pt x="172" y="133"/>
                  <a:pt x="172" y="133"/>
                  <a:pt x="172" y="133"/>
                </a:cubicBezTo>
                <a:cubicBezTo>
                  <a:pt x="59" y="320"/>
                  <a:pt x="59" y="320"/>
                  <a:pt x="59" y="320"/>
                </a:cubicBezTo>
                <a:lnTo>
                  <a:pt x="20" y="296"/>
                </a:lnTo>
                <a:close/>
                <a:moveTo>
                  <a:pt x="99" y="344"/>
                </a:moveTo>
                <a:cubicBezTo>
                  <a:pt x="212" y="158"/>
                  <a:pt x="212" y="158"/>
                  <a:pt x="212" y="158"/>
                </a:cubicBezTo>
                <a:cubicBezTo>
                  <a:pt x="252" y="182"/>
                  <a:pt x="252" y="182"/>
                  <a:pt x="252" y="182"/>
                </a:cubicBezTo>
                <a:cubicBezTo>
                  <a:pt x="139" y="368"/>
                  <a:pt x="139" y="368"/>
                  <a:pt x="139" y="368"/>
                </a:cubicBezTo>
                <a:lnTo>
                  <a:pt x="99" y="344"/>
                </a:lnTo>
                <a:close/>
                <a:moveTo>
                  <a:pt x="95" y="446"/>
                </a:moveTo>
                <a:cubicBezTo>
                  <a:pt x="301" y="446"/>
                  <a:pt x="301" y="446"/>
                  <a:pt x="301" y="446"/>
                </a:cubicBezTo>
                <a:cubicBezTo>
                  <a:pt x="307" y="446"/>
                  <a:pt x="311" y="450"/>
                  <a:pt x="311" y="456"/>
                </a:cubicBezTo>
                <a:cubicBezTo>
                  <a:pt x="311" y="462"/>
                  <a:pt x="307" y="467"/>
                  <a:pt x="301" y="467"/>
                </a:cubicBezTo>
                <a:cubicBezTo>
                  <a:pt x="95" y="467"/>
                  <a:pt x="95" y="467"/>
                  <a:pt x="95" y="467"/>
                </a:cubicBezTo>
                <a:cubicBezTo>
                  <a:pt x="89" y="467"/>
                  <a:pt x="84" y="462"/>
                  <a:pt x="84" y="456"/>
                </a:cubicBezTo>
                <a:cubicBezTo>
                  <a:pt x="84" y="450"/>
                  <a:pt x="89" y="446"/>
                  <a:pt x="95" y="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8" name="Freeform 16">
            <a:extLst>
              <a:ext uri="{FF2B5EF4-FFF2-40B4-BE49-F238E27FC236}">
                <a16:creationId xmlns:a16="http://schemas.microsoft.com/office/drawing/2014/main" xmlns="" id="{FBCDB4B5-B796-4F32-B1A8-F50B7D1C0344}"/>
              </a:ext>
            </a:extLst>
          </p:cNvPr>
          <p:cNvSpPr>
            <a:spLocks noEditPoints="1"/>
          </p:cNvSpPr>
          <p:nvPr/>
        </p:nvSpPr>
        <p:spPr bwMode="auto">
          <a:xfrm>
            <a:off x="4424210" y="2423604"/>
            <a:ext cx="400234" cy="686792"/>
          </a:xfrm>
          <a:custGeom>
            <a:avLst/>
            <a:gdLst>
              <a:gd name="T0" fmla="*/ 287 w 314"/>
              <a:gd name="T1" fmla="*/ 134 h 540"/>
              <a:gd name="T2" fmla="*/ 314 w 314"/>
              <a:gd name="T3" fmla="*/ 144 h 540"/>
              <a:gd name="T4" fmla="*/ 275 w 314"/>
              <a:gd name="T5" fmla="*/ 254 h 540"/>
              <a:gd name="T6" fmla="*/ 244 w 314"/>
              <a:gd name="T7" fmla="*/ 254 h 540"/>
              <a:gd name="T8" fmla="*/ 287 w 314"/>
              <a:gd name="T9" fmla="*/ 134 h 540"/>
              <a:gd name="T10" fmla="*/ 306 w 314"/>
              <a:gd name="T11" fmla="*/ 50 h 540"/>
              <a:gd name="T12" fmla="*/ 298 w 314"/>
              <a:gd name="T13" fmla="*/ 47 h 540"/>
              <a:gd name="T14" fmla="*/ 258 w 314"/>
              <a:gd name="T15" fmla="*/ 88 h 540"/>
              <a:gd name="T16" fmla="*/ 311 w 314"/>
              <a:gd name="T17" fmla="*/ 107 h 540"/>
              <a:gd name="T18" fmla="*/ 306 w 314"/>
              <a:gd name="T19" fmla="*/ 50 h 540"/>
              <a:gd name="T20" fmla="*/ 213 w 314"/>
              <a:gd name="T21" fmla="*/ 254 h 540"/>
              <a:gd name="T22" fmla="*/ 260 w 314"/>
              <a:gd name="T23" fmla="*/ 124 h 540"/>
              <a:gd name="T24" fmla="*/ 233 w 314"/>
              <a:gd name="T25" fmla="*/ 114 h 540"/>
              <a:gd name="T26" fmla="*/ 183 w 314"/>
              <a:gd name="T27" fmla="*/ 254 h 540"/>
              <a:gd name="T28" fmla="*/ 213 w 314"/>
              <a:gd name="T29" fmla="*/ 254 h 540"/>
              <a:gd name="T30" fmla="*/ 7 w 314"/>
              <a:gd name="T31" fmla="*/ 68 h 540"/>
              <a:gd name="T32" fmla="*/ 42 w 314"/>
              <a:gd name="T33" fmla="*/ 7 h 540"/>
              <a:gd name="T34" fmla="*/ 103 w 314"/>
              <a:gd name="T35" fmla="*/ 42 h 540"/>
              <a:gd name="T36" fmla="*/ 159 w 314"/>
              <a:gd name="T37" fmla="*/ 254 h 540"/>
              <a:gd name="T38" fmla="*/ 56 w 314"/>
              <a:gd name="T39" fmla="*/ 254 h 540"/>
              <a:gd name="T40" fmla="*/ 7 w 314"/>
              <a:gd name="T41" fmla="*/ 68 h 540"/>
              <a:gd name="T42" fmla="*/ 43 w 314"/>
              <a:gd name="T43" fmla="*/ 59 h 540"/>
              <a:gd name="T44" fmla="*/ 78 w 314"/>
              <a:gd name="T45" fmla="*/ 187 h 540"/>
              <a:gd name="T46" fmla="*/ 93 w 314"/>
              <a:gd name="T47" fmla="*/ 195 h 540"/>
              <a:gd name="T48" fmla="*/ 102 w 314"/>
              <a:gd name="T49" fmla="*/ 181 h 540"/>
              <a:gd name="T50" fmla="*/ 67 w 314"/>
              <a:gd name="T51" fmla="*/ 53 h 540"/>
              <a:gd name="T52" fmla="*/ 52 w 314"/>
              <a:gd name="T53" fmla="*/ 44 h 540"/>
              <a:gd name="T54" fmla="*/ 43 w 314"/>
              <a:gd name="T55" fmla="*/ 59 h 540"/>
              <a:gd name="T56" fmla="*/ 292 w 314"/>
              <a:gd name="T57" fmla="*/ 274 h 540"/>
              <a:gd name="T58" fmla="*/ 22 w 314"/>
              <a:gd name="T59" fmla="*/ 274 h 540"/>
              <a:gd name="T60" fmla="*/ 6 w 314"/>
              <a:gd name="T61" fmla="*/ 286 h 540"/>
              <a:gd name="T62" fmla="*/ 22 w 314"/>
              <a:gd name="T63" fmla="*/ 298 h 540"/>
              <a:gd name="T64" fmla="*/ 52 w 314"/>
              <a:gd name="T65" fmla="*/ 516 h 540"/>
              <a:gd name="T66" fmla="*/ 38 w 314"/>
              <a:gd name="T67" fmla="*/ 528 h 540"/>
              <a:gd name="T68" fmla="*/ 55 w 314"/>
              <a:gd name="T69" fmla="*/ 540 h 540"/>
              <a:gd name="T70" fmla="*/ 260 w 314"/>
              <a:gd name="T71" fmla="*/ 540 h 540"/>
              <a:gd name="T72" fmla="*/ 276 w 314"/>
              <a:gd name="T73" fmla="*/ 528 h 540"/>
              <a:gd name="T74" fmla="*/ 262 w 314"/>
              <a:gd name="T75" fmla="*/ 516 h 540"/>
              <a:gd name="T76" fmla="*/ 293 w 314"/>
              <a:gd name="T77" fmla="*/ 298 h 540"/>
              <a:gd name="T78" fmla="*/ 309 w 314"/>
              <a:gd name="T79" fmla="*/ 286 h 540"/>
              <a:gd name="T80" fmla="*/ 292 w 314"/>
              <a:gd name="T81" fmla="*/ 274 h 540"/>
              <a:gd name="T82" fmla="*/ 94 w 314"/>
              <a:gd name="T83" fmla="*/ 508 h 540"/>
              <a:gd name="T84" fmla="*/ 92 w 314"/>
              <a:gd name="T85" fmla="*/ 508 h 540"/>
              <a:gd name="T86" fmla="*/ 81 w 314"/>
              <a:gd name="T87" fmla="*/ 498 h 540"/>
              <a:gd name="T88" fmla="*/ 55 w 314"/>
              <a:gd name="T89" fmla="*/ 312 h 540"/>
              <a:gd name="T90" fmla="*/ 64 w 314"/>
              <a:gd name="T91" fmla="*/ 300 h 540"/>
              <a:gd name="T92" fmla="*/ 77 w 314"/>
              <a:gd name="T93" fmla="*/ 309 h 540"/>
              <a:gd name="T94" fmla="*/ 104 w 314"/>
              <a:gd name="T95" fmla="*/ 495 h 540"/>
              <a:gd name="T96" fmla="*/ 94 w 314"/>
              <a:gd name="T97" fmla="*/ 508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14" h="540">
                <a:moveTo>
                  <a:pt x="287" y="134"/>
                </a:moveTo>
                <a:cubicBezTo>
                  <a:pt x="314" y="144"/>
                  <a:pt x="314" y="144"/>
                  <a:pt x="314" y="144"/>
                </a:cubicBezTo>
                <a:cubicBezTo>
                  <a:pt x="275" y="254"/>
                  <a:pt x="275" y="254"/>
                  <a:pt x="275" y="254"/>
                </a:cubicBezTo>
                <a:cubicBezTo>
                  <a:pt x="244" y="254"/>
                  <a:pt x="244" y="254"/>
                  <a:pt x="244" y="254"/>
                </a:cubicBezTo>
                <a:lnTo>
                  <a:pt x="287" y="134"/>
                </a:lnTo>
                <a:close/>
                <a:moveTo>
                  <a:pt x="306" y="50"/>
                </a:moveTo>
                <a:cubicBezTo>
                  <a:pt x="306" y="44"/>
                  <a:pt x="302" y="42"/>
                  <a:pt x="298" y="47"/>
                </a:cubicBezTo>
                <a:cubicBezTo>
                  <a:pt x="258" y="88"/>
                  <a:pt x="258" y="88"/>
                  <a:pt x="258" y="88"/>
                </a:cubicBezTo>
                <a:cubicBezTo>
                  <a:pt x="311" y="107"/>
                  <a:pt x="311" y="107"/>
                  <a:pt x="311" y="107"/>
                </a:cubicBezTo>
                <a:lnTo>
                  <a:pt x="306" y="50"/>
                </a:lnTo>
                <a:close/>
                <a:moveTo>
                  <a:pt x="213" y="254"/>
                </a:moveTo>
                <a:cubicBezTo>
                  <a:pt x="260" y="124"/>
                  <a:pt x="260" y="124"/>
                  <a:pt x="260" y="124"/>
                </a:cubicBezTo>
                <a:cubicBezTo>
                  <a:pt x="233" y="114"/>
                  <a:pt x="233" y="114"/>
                  <a:pt x="233" y="114"/>
                </a:cubicBezTo>
                <a:cubicBezTo>
                  <a:pt x="183" y="254"/>
                  <a:pt x="183" y="254"/>
                  <a:pt x="183" y="254"/>
                </a:cubicBezTo>
                <a:lnTo>
                  <a:pt x="213" y="254"/>
                </a:lnTo>
                <a:close/>
                <a:moveTo>
                  <a:pt x="7" y="68"/>
                </a:moveTo>
                <a:cubicBezTo>
                  <a:pt x="0" y="42"/>
                  <a:pt x="16" y="14"/>
                  <a:pt x="42" y="7"/>
                </a:cubicBezTo>
                <a:cubicBezTo>
                  <a:pt x="69" y="0"/>
                  <a:pt x="96" y="16"/>
                  <a:pt x="103" y="42"/>
                </a:cubicBezTo>
                <a:cubicBezTo>
                  <a:pt x="159" y="254"/>
                  <a:pt x="159" y="254"/>
                  <a:pt x="159" y="254"/>
                </a:cubicBezTo>
                <a:cubicBezTo>
                  <a:pt x="56" y="254"/>
                  <a:pt x="56" y="254"/>
                  <a:pt x="56" y="254"/>
                </a:cubicBezTo>
                <a:lnTo>
                  <a:pt x="7" y="68"/>
                </a:lnTo>
                <a:close/>
                <a:moveTo>
                  <a:pt x="43" y="59"/>
                </a:moveTo>
                <a:cubicBezTo>
                  <a:pt x="78" y="187"/>
                  <a:pt x="78" y="187"/>
                  <a:pt x="78" y="187"/>
                </a:cubicBezTo>
                <a:cubicBezTo>
                  <a:pt x="79" y="193"/>
                  <a:pt x="86" y="197"/>
                  <a:pt x="93" y="195"/>
                </a:cubicBezTo>
                <a:cubicBezTo>
                  <a:pt x="99" y="194"/>
                  <a:pt x="103" y="187"/>
                  <a:pt x="102" y="181"/>
                </a:cubicBezTo>
                <a:cubicBezTo>
                  <a:pt x="67" y="53"/>
                  <a:pt x="67" y="53"/>
                  <a:pt x="67" y="53"/>
                </a:cubicBezTo>
                <a:cubicBezTo>
                  <a:pt x="66" y="46"/>
                  <a:pt x="59" y="43"/>
                  <a:pt x="52" y="44"/>
                </a:cubicBezTo>
                <a:cubicBezTo>
                  <a:pt x="46" y="46"/>
                  <a:pt x="42" y="53"/>
                  <a:pt x="43" y="59"/>
                </a:cubicBezTo>
                <a:close/>
                <a:moveTo>
                  <a:pt x="292" y="274"/>
                </a:moveTo>
                <a:cubicBezTo>
                  <a:pt x="22" y="274"/>
                  <a:pt x="22" y="274"/>
                  <a:pt x="22" y="274"/>
                </a:cubicBezTo>
                <a:cubicBezTo>
                  <a:pt x="13" y="274"/>
                  <a:pt x="6" y="279"/>
                  <a:pt x="6" y="286"/>
                </a:cubicBezTo>
                <a:cubicBezTo>
                  <a:pt x="6" y="292"/>
                  <a:pt x="13" y="297"/>
                  <a:pt x="22" y="298"/>
                </a:cubicBezTo>
                <a:cubicBezTo>
                  <a:pt x="52" y="516"/>
                  <a:pt x="52" y="516"/>
                  <a:pt x="52" y="516"/>
                </a:cubicBezTo>
                <a:cubicBezTo>
                  <a:pt x="44" y="517"/>
                  <a:pt x="38" y="522"/>
                  <a:pt x="38" y="528"/>
                </a:cubicBezTo>
                <a:cubicBezTo>
                  <a:pt x="38" y="534"/>
                  <a:pt x="46" y="540"/>
                  <a:pt x="55" y="540"/>
                </a:cubicBezTo>
                <a:cubicBezTo>
                  <a:pt x="260" y="540"/>
                  <a:pt x="260" y="540"/>
                  <a:pt x="260" y="540"/>
                </a:cubicBezTo>
                <a:cubicBezTo>
                  <a:pt x="269" y="540"/>
                  <a:pt x="276" y="534"/>
                  <a:pt x="276" y="528"/>
                </a:cubicBezTo>
                <a:cubicBezTo>
                  <a:pt x="276" y="522"/>
                  <a:pt x="270" y="517"/>
                  <a:pt x="262" y="516"/>
                </a:cubicBezTo>
                <a:cubicBezTo>
                  <a:pt x="293" y="298"/>
                  <a:pt x="293" y="298"/>
                  <a:pt x="293" y="298"/>
                </a:cubicBezTo>
                <a:cubicBezTo>
                  <a:pt x="302" y="297"/>
                  <a:pt x="309" y="292"/>
                  <a:pt x="309" y="286"/>
                </a:cubicBezTo>
                <a:cubicBezTo>
                  <a:pt x="309" y="279"/>
                  <a:pt x="301" y="274"/>
                  <a:pt x="292" y="274"/>
                </a:cubicBezTo>
                <a:close/>
                <a:moveTo>
                  <a:pt x="94" y="508"/>
                </a:moveTo>
                <a:cubicBezTo>
                  <a:pt x="94" y="508"/>
                  <a:pt x="93" y="508"/>
                  <a:pt x="92" y="508"/>
                </a:cubicBezTo>
                <a:cubicBezTo>
                  <a:pt x="87" y="508"/>
                  <a:pt x="82" y="504"/>
                  <a:pt x="81" y="498"/>
                </a:cubicBezTo>
                <a:cubicBezTo>
                  <a:pt x="55" y="312"/>
                  <a:pt x="55" y="312"/>
                  <a:pt x="55" y="312"/>
                </a:cubicBezTo>
                <a:cubicBezTo>
                  <a:pt x="54" y="306"/>
                  <a:pt x="58" y="300"/>
                  <a:pt x="64" y="300"/>
                </a:cubicBezTo>
                <a:cubicBezTo>
                  <a:pt x="70" y="299"/>
                  <a:pt x="76" y="303"/>
                  <a:pt x="77" y="309"/>
                </a:cubicBezTo>
                <a:cubicBezTo>
                  <a:pt x="104" y="495"/>
                  <a:pt x="104" y="495"/>
                  <a:pt x="104" y="495"/>
                </a:cubicBezTo>
                <a:cubicBezTo>
                  <a:pt x="105" y="501"/>
                  <a:pt x="100" y="507"/>
                  <a:pt x="94" y="5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9" name="Freeform 18">
            <a:extLst>
              <a:ext uri="{FF2B5EF4-FFF2-40B4-BE49-F238E27FC236}">
                <a16:creationId xmlns:a16="http://schemas.microsoft.com/office/drawing/2014/main" xmlns="" id="{E02C8E6D-7A63-4B4A-B1DA-A982A3F8EB8D}"/>
              </a:ext>
            </a:extLst>
          </p:cNvPr>
          <p:cNvSpPr>
            <a:spLocks noEditPoints="1"/>
          </p:cNvSpPr>
          <p:nvPr/>
        </p:nvSpPr>
        <p:spPr bwMode="auto">
          <a:xfrm>
            <a:off x="1303978" y="2329886"/>
            <a:ext cx="580224" cy="696264"/>
          </a:xfrm>
          <a:custGeom>
            <a:avLst/>
            <a:gdLst>
              <a:gd name="T0" fmla="*/ 456 w 456"/>
              <a:gd name="T1" fmla="*/ 528 h 548"/>
              <a:gd name="T2" fmla="*/ 436 w 456"/>
              <a:gd name="T3" fmla="*/ 548 h 548"/>
              <a:gd name="T4" fmla="*/ 84 w 456"/>
              <a:gd name="T5" fmla="*/ 548 h 548"/>
              <a:gd name="T6" fmla="*/ 0 w 456"/>
              <a:gd name="T7" fmla="*/ 464 h 548"/>
              <a:gd name="T8" fmla="*/ 84 w 456"/>
              <a:gd name="T9" fmla="*/ 380 h 548"/>
              <a:gd name="T10" fmla="*/ 436 w 456"/>
              <a:gd name="T11" fmla="*/ 380 h 548"/>
              <a:gd name="T12" fmla="*/ 456 w 456"/>
              <a:gd name="T13" fmla="*/ 399 h 548"/>
              <a:gd name="T14" fmla="*/ 436 w 456"/>
              <a:gd name="T15" fmla="*/ 419 h 548"/>
              <a:gd name="T16" fmla="*/ 90 w 456"/>
              <a:gd name="T17" fmla="*/ 419 h 548"/>
              <a:gd name="T18" fmla="*/ 45 w 456"/>
              <a:gd name="T19" fmla="*/ 464 h 548"/>
              <a:gd name="T20" fmla="*/ 90 w 456"/>
              <a:gd name="T21" fmla="*/ 509 h 548"/>
              <a:gd name="T22" fmla="*/ 436 w 456"/>
              <a:gd name="T23" fmla="*/ 509 h 548"/>
              <a:gd name="T24" fmla="*/ 456 w 456"/>
              <a:gd name="T25" fmla="*/ 528 h 548"/>
              <a:gd name="T26" fmla="*/ 235 w 456"/>
              <a:gd name="T27" fmla="*/ 78 h 548"/>
              <a:gd name="T28" fmla="*/ 309 w 456"/>
              <a:gd name="T29" fmla="*/ 6 h 548"/>
              <a:gd name="T30" fmla="*/ 309 w 456"/>
              <a:gd name="T31" fmla="*/ 0 h 548"/>
              <a:gd name="T32" fmla="*/ 303 w 456"/>
              <a:gd name="T33" fmla="*/ 0 h 548"/>
              <a:gd name="T34" fmla="*/ 228 w 456"/>
              <a:gd name="T35" fmla="*/ 72 h 548"/>
              <a:gd name="T36" fmla="*/ 229 w 456"/>
              <a:gd name="T37" fmla="*/ 77 h 548"/>
              <a:gd name="T38" fmla="*/ 235 w 456"/>
              <a:gd name="T39" fmla="*/ 78 h 548"/>
              <a:gd name="T40" fmla="*/ 372 w 456"/>
              <a:gd name="T41" fmla="*/ 137 h 548"/>
              <a:gd name="T42" fmla="*/ 295 w 456"/>
              <a:gd name="T43" fmla="*/ 85 h 548"/>
              <a:gd name="T44" fmla="*/ 232 w 456"/>
              <a:gd name="T45" fmla="*/ 98 h 548"/>
              <a:gd name="T46" fmla="*/ 170 w 456"/>
              <a:gd name="T47" fmla="*/ 85 h 548"/>
              <a:gd name="T48" fmla="*/ 93 w 456"/>
              <a:gd name="T49" fmla="*/ 137 h 548"/>
              <a:gd name="T50" fmla="*/ 175 w 456"/>
              <a:gd name="T51" fmla="*/ 341 h 548"/>
              <a:gd name="T52" fmla="*/ 232 w 456"/>
              <a:gd name="T53" fmla="*/ 328 h 548"/>
              <a:gd name="T54" fmla="*/ 290 w 456"/>
              <a:gd name="T55" fmla="*/ 341 h 548"/>
              <a:gd name="T56" fmla="*/ 372 w 456"/>
              <a:gd name="T57" fmla="*/ 137 h 548"/>
              <a:gd name="T58" fmla="*/ 172 w 456"/>
              <a:gd name="T59" fmla="*/ 126 h 548"/>
              <a:gd name="T60" fmla="*/ 168 w 456"/>
              <a:gd name="T61" fmla="*/ 126 h 548"/>
              <a:gd name="T62" fmla="*/ 128 w 456"/>
              <a:gd name="T63" fmla="*/ 161 h 548"/>
              <a:gd name="T64" fmla="*/ 119 w 456"/>
              <a:gd name="T65" fmla="*/ 169 h 548"/>
              <a:gd name="T66" fmla="*/ 118 w 456"/>
              <a:gd name="T67" fmla="*/ 169 h 548"/>
              <a:gd name="T68" fmla="*/ 116 w 456"/>
              <a:gd name="T69" fmla="*/ 168 h 548"/>
              <a:gd name="T70" fmla="*/ 109 w 456"/>
              <a:gd name="T71" fmla="*/ 157 h 548"/>
              <a:gd name="T72" fmla="*/ 168 w 456"/>
              <a:gd name="T73" fmla="*/ 106 h 548"/>
              <a:gd name="T74" fmla="*/ 173 w 456"/>
              <a:gd name="T75" fmla="*/ 106 h 548"/>
              <a:gd name="T76" fmla="*/ 181 w 456"/>
              <a:gd name="T77" fmla="*/ 117 h 548"/>
              <a:gd name="T78" fmla="*/ 172 w 456"/>
              <a:gd name="T79" fmla="*/ 126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56" h="548">
                <a:moveTo>
                  <a:pt x="456" y="528"/>
                </a:moveTo>
                <a:cubicBezTo>
                  <a:pt x="456" y="539"/>
                  <a:pt x="447" y="548"/>
                  <a:pt x="436" y="548"/>
                </a:cubicBezTo>
                <a:cubicBezTo>
                  <a:pt x="84" y="548"/>
                  <a:pt x="84" y="548"/>
                  <a:pt x="84" y="548"/>
                </a:cubicBezTo>
                <a:cubicBezTo>
                  <a:pt x="38" y="548"/>
                  <a:pt x="0" y="510"/>
                  <a:pt x="0" y="464"/>
                </a:cubicBezTo>
                <a:cubicBezTo>
                  <a:pt x="0" y="417"/>
                  <a:pt x="38" y="380"/>
                  <a:pt x="84" y="380"/>
                </a:cubicBezTo>
                <a:cubicBezTo>
                  <a:pt x="436" y="380"/>
                  <a:pt x="436" y="380"/>
                  <a:pt x="436" y="380"/>
                </a:cubicBezTo>
                <a:cubicBezTo>
                  <a:pt x="447" y="380"/>
                  <a:pt x="456" y="389"/>
                  <a:pt x="456" y="399"/>
                </a:cubicBezTo>
                <a:cubicBezTo>
                  <a:pt x="456" y="410"/>
                  <a:pt x="447" y="419"/>
                  <a:pt x="436" y="419"/>
                </a:cubicBezTo>
                <a:cubicBezTo>
                  <a:pt x="90" y="419"/>
                  <a:pt x="90" y="419"/>
                  <a:pt x="90" y="419"/>
                </a:cubicBezTo>
                <a:cubicBezTo>
                  <a:pt x="65" y="419"/>
                  <a:pt x="45" y="439"/>
                  <a:pt x="45" y="464"/>
                </a:cubicBezTo>
                <a:cubicBezTo>
                  <a:pt x="45" y="488"/>
                  <a:pt x="65" y="509"/>
                  <a:pt x="90" y="509"/>
                </a:cubicBezTo>
                <a:cubicBezTo>
                  <a:pt x="436" y="509"/>
                  <a:pt x="436" y="509"/>
                  <a:pt x="436" y="509"/>
                </a:cubicBezTo>
                <a:cubicBezTo>
                  <a:pt x="447" y="509"/>
                  <a:pt x="456" y="518"/>
                  <a:pt x="456" y="528"/>
                </a:cubicBezTo>
                <a:close/>
                <a:moveTo>
                  <a:pt x="235" y="78"/>
                </a:moveTo>
                <a:cubicBezTo>
                  <a:pt x="276" y="78"/>
                  <a:pt x="309" y="45"/>
                  <a:pt x="309" y="6"/>
                </a:cubicBezTo>
                <a:cubicBezTo>
                  <a:pt x="309" y="4"/>
                  <a:pt x="309" y="2"/>
                  <a:pt x="309" y="0"/>
                </a:cubicBezTo>
                <a:cubicBezTo>
                  <a:pt x="307" y="0"/>
                  <a:pt x="305" y="0"/>
                  <a:pt x="303" y="0"/>
                </a:cubicBezTo>
                <a:cubicBezTo>
                  <a:pt x="262" y="0"/>
                  <a:pt x="228" y="32"/>
                  <a:pt x="228" y="72"/>
                </a:cubicBezTo>
                <a:cubicBezTo>
                  <a:pt x="228" y="74"/>
                  <a:pt x="228" y="76"/>
                  <a:pt x="229" y="77"/>
                </a:cubicBezTo>
                <a:cubicBezTo>
                  <a:pt x="231" y="78"/>
                  <a:pt x="233" y="78"/>
                  <a:pt x="235" y="78"/>
                </a:cubicBezTo>
                <a:close/>
                <a:moveTo>
                  <a:pt x="372" y="137"/>
                </a:moveTo>
                <a:cubicBezTo>
                  <a:pt x="357" y="102"/>
                  <a:pt x="321" y="85"/>
                  <a:pt x="295" y="85"/>
                </a:cubicBezTo>
                <a:cubicBezTo>
                  <a:pt x="263" y="85"/>
                  <a:pt x="257" y="98"/>
                  <a:pt x="232" y="98"/>
                </a:cubicBezTo>
                <a:cubicBezTo>
                  <a:pt x="208" y="98"/>
                  <a:pt x="202" y="85"/>
                  <a:pt x="170" y="85"/>
                </a:cubicBezTo>
                <a:cubicBezTo>
                  <a:pt x="143" y="85"/>
                  <a:pt x="108" y="102"/>
                  <a:pt x="93" y="137"/>
                </a:cubicBezTo>
                <a:cubicBezTo>
                  <a:pt x="62" y="207"/>
                  <a:pt x="114" y="341"/>
                  <a:pt x="175" y="341"/>
                </a:cubicBezTo>
                <a:cubicBezTo>
                  <a:pt x="199" y="341"/>
                  <a:pt x="210" y="328"/>
                  <a:pt x="232" y="328"/>
                </a:cubicBezTo>
                <a:cubicBezTo>
                  <a:pt x="255" y="328"/>
                  <a:pt x="265" y="341"/>
                  <a:pt x="290" y="341"/>
                </a:cubicBezTo>
                <a:cubicBezTo>
                  <a:pt x="351" y="341"/>
                  <a:pt x="403" y="207"/>
                  <a:pt x="372" y="137"/>
                </a:cubicBezTo>
                <a:close/>
                <a:moveTo>
                  <a:pt x="172" y="126"/>
                </a:moveTo>
                <a:cubicBezTo>
                  <a:pt x="170" y="126"/>
                  <a:pt x="169" y="126"/>
                  <a:pt x="168" y="126"/>
                </a:cubicBezTo>
                <a:cubicBezTo>
                  <a:pt x="154" y="126"/>
                  <a:pt x="132" y="138"/>
                  <a:pt x="128" y="161"/>
                </a:cubicBezTo>
                <a:cubicBezTo>
                  <a:pt x="127" y="165"/>
                  <a:pt x="123" y="169"/>
                  <a:pt x="119" y="169"/>
                </a:cubicBezTo>
                <a:cubicBezTo>
                  <a:pt x="118" y="169"/>
                  <a:pt x="118" y="169"/>
                  <a:pt x="118" y="169"/>
                </a:cubicBezTo>
                <a:cubicBezTo>
                  <a:pt x="118" y="169"/>
                  <a:pt x="117" y="169"/>
                  <a:pt x="116" y="168"/>
                </a:cubicBezTo>
                <a:cubicBezTo>
                  <a:pt x="111" y="167"/>
                  <a:pt x="108" y="162"/>
                  <a:pt x="109" y="157"/>
                </a:cubicBezTo>
                <a:cubicBezTo>
                  <a:pt x="115" y="125"/>
                  <a:pt x="144" y="106"/>
                  <a:pt x="168" y="106"/>
                </a:cubicBezTo>
                <a:cubicBezTo>
                  <a:pt x="170" y="106"/>
                  <a:pt x="171" y="106"/>
                  <a:pt x="173" y="106"/>
                </a:cubicBezTo>
                <a:cubicBezTo>
                  <a:pt x="178" y="107"/>
                  <a:pt x="182" y="112"/>
                  <a:pt x="181" y="117"/>
                </a:cubicBezTo>
                <a:cubicBezTo>
                  <a:pt x="181" y="122"/>
                  <a:pt x="177" y="126"/>
                  <a:pt x="172" y="1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30" name="Freeform 34">
            <a:extLst>
              <a:ext uri="{FF2B5EF4-FFF2-40B4-BE49-F238E27FC236}">
                <a16:creationId xmlns:a16="http://schemas.microsoft.com/office/drawing/2014/main" xmlns="" id="{F73437C4-2EC0-432B-B974-275E84942B25}"/>
              </a:ext>
            </a:extLst>
          </p:cNvPr>
          <p:cNvSpPr>
            <a:spLocks noEditPoints="1"/>
          </p:cNvSpPr>
          <p:nvPr/>
        </p:nvSpPr>
        <p:spPr bwMode="auto">
          <a:xfrm rot="427970">
            <a:off x="7542419" y="2469672"/>
            <a:ext cx="524199" cy="516278"/>
          </a:xfrm>
          <a:custGeom>
            <a:avLst/>
            <a:gdLst>
              <a:gd name="T0" fmla="*/ 631 w 632"/>
              <a:gd name="T1" fmla="*/ 150 h 405"/>
              <a:gd name="T2" fmla="*/ 623 w 632"/>
              <a:gd name="T3" fmla="*/ 142 h 405"/>
              <a:gd name="T4" fmla="*/ 14 w 632"/>
              <a:gd name="T5" fmla="*/ 1 h 405"/>
              <a:gd name="T6" fmla="*/ 3 w 632"/>
              <a:gd name="T7" fmla="*/ 6 h 405"/>
              <a:gd name="T8" fmla="*/ 4 w 632"/>
              <a:gd name="T9" fmla="*/ 19 h 405"/>
              <a:gd name="T10" fmla="*/ 325 w 632"/>
              <a:gd name="T11" fmla="*/ 401 h 405"/>
              <a:gd name="T12" fmla="*/ 333 w 632"/>
              <a:gd name="T13" fmla="*/ 405 h 405"/>
              <a:gd name="T14" fmla="*/ 340 w 632"/>
              <a:gd name="T15" fmla="*/ 402 h 405"/>
              <a:gd name="T16" fmla="*/ 627 w 632"/>
              <a:gd name="T17" fmla="*/ 161 h 405"/>
              <a:gd name="T18" fmla="*/ 631 w 632"/>
              <a:gd name="T19" fmla="*/ 150 h 405"/>
              <a:gd name="T20" fmla="*/ 335 w 632"/>
              <a:gd name="T21" fmla="*/ 378 h 405"/>
              <a:gd name="T22" fmla="*/ 303 w 632"/>
              <a:gd name="T23" fmla="*/ 341 h 405"/>
              <a:gd name="T24" fmla="*/ 324 w 632"/>
              <a:gd name="T25" fmla="*/ 323 h 405"/>
              <a:gd name="T26" fmla="*/ 325 w 632"/>
              <a:gd name="T27" fmla="*/ 311 h 405"/>
              <a:gd name="T28" fmla="*/ 312 w 632"/>
              <a:gd name="T29" fmla="*/ 310 h 405"/>
              <a:gd name="T30" fmla="*/ 292 w 632"/>
              <a:gd name="T31" fmla="*/ 327 h 405"/>
              <a:gd name="T32" fmla="*/ 258 w 632"/>
              <a:gd name="T33" fmla="*/ 287 h 405"/>
              <a:gd name="T34" fmla="*/ 269 w 632"/>
              <a:gd name="T35" fmla="*/ 277 h 405"/>
              <a:gd name="T36" fmla="*/ 270 w 632"/>
              <a:gd name="T37" fmla="*/ 265 h 405"/>
              <a:gd name="T38" fmla="*/ 258 w 632"/>
              <a:gd name="T39" fmla="*/ 264 h 405"/>
              <a:gd name="T40" fmla="*/ 247 w 632"/>
              <a:gd name="T41" fmla="*/ 274 h 405"/>
              <a:gd name="T42" fmla="*/ 212 w 632"/>
              <a:gd name="T43" fmla="*/ 233 h 405"/>
              <a:gd name="T44" fmla="*/ 233 w 632"/>
              <a:gd name="T45" fmla="*/ 215 h 405"/>
              <a:gd name="T46" fmla="*/ 234 w 632"/>
              <a:gd name="T47" fmla="*/ 204 h 405"/>
              <a:gd name="T48" fmla="*/ 223 w 632"/>
              <a:gd name="T49" fmla="*/ 203 h 405"/>
              <a:gd name="T50" fmla="*/ 202 w 632"/>
              <a:gd name="T51" fmla="*/ 221 h 405"/>
              <a:gd name="T52" fmla="*/ 167 w 632"/>
              <a:gd name="T53" fmla="*/ 180 h 405"/>
              <a:gd name="T54" fmla="*/ 179 w 632"/>
              <a:gd name="T55" fmla="*/ 170 h 405"/>
              <a:gd name="T56" fmla="*/ 180 w 632"/>
              <a:gd name="T57" fmla="*/ 158 h 405"/>
              <a:gd name="T58" fmla="*/ 168 w 632"/>
              <a:gd name="T59" fmla="*/ 157 h 405"/>
              <a:gd name="T60" fmla="*/ 156 w 632"/>
              <a:gd name="T61" fmla="*/ 166 h 405"/>
              <a:gd name="T62" fmla="*/ 122 w 632"/>
              <a:gd name="T63" fmla="*/ 125 h 405"/>
              <a:gd name="T64" fmla="*/ 142 w 632"/>
              <a:gd name="T65" fmla="*/ 108 h 405"/>
              <a:gd name="T66" fmla="*/ 143 w 632"/>
              <a:gd name="T67" fmla="*/ 97 h 405"/>
              <a:gd name="T68" fmla="*/ 132 w 632"/>
              <a:gd name="T69" fmla="*/ 96 h 405"/>
              <a:gd name="T70" fmla="*/ 112 w 632"/>
              <a:gd name="T71" fmla="*/ 113 h 405"/>
              <a:gd name="T72" fmla="*/ 42 w 632"/>
              <a:gd name="T73" fmla="*/ 30 h 405"/>
              <a:gd name="T74" fmla="*/ 596 w 632"/>
              <a:gd name="T75" fmla="*/ 158 h 405"/>
              <a:gd name="T76" fmla="*/ 335 w 632"/>
              <a:gd name="T77" fmla="*/ 378 h 405"/>
              <a:gd name="T78" fmla="*/ 339 w 632"/>
              <a:gd name="T79" fmla="*/ 276 h 405"/>
              <a:gd name="T80" fmla="*/ 348 w 632"/>
              <a:gd name="T81" fmla="*/ 280 h 405"/>
              <a:gd name="T82" fmla="*/ 355 w 632"/>
              <a:gd name="T83" fmla="*/ 277 h 405"/>
              <a:gd name="T84" fmla="*/ 450 w 632"/>
              <a:gd name="T85" fmla="*/ 197 h 405"/>
              <a:gd name="T86" fmla="*/ 453 w 632"/>
              <a:gd name="T87" fmla="*/ 186 h 405"/>
              <a:gd name="T88" fmla="*/ 445 w 632"/>
              <a:gd name="T89" fmla="*/ 178 h 405"/>
              <a:gd name="T90" fmla="*/ 251 w 632"/>
              <a:gd name="T91" fmla="*/ 141 h 405"/>
              <a:gd name="T92" fmla="*/ 240 w 632"/>
              <a:gd name="T93" fmla="*/ 146 h 405"/>
              <a:gd name="T94" fmla="*/ 241 w 632"/>
              <a:gd name="T95" fmla="*/ 158 h 405"/>
              <a:gd name="T96" fmla="*/ 339 w 632"/>
              <a:gd name="T97" fmla="*/ 276 h 405"/>
              <a:gd name="T98" fmla="*/ 418 w 632"/>
              <a:gd name="T99" fmla="*/ 195 h 405"/>
              <a:gd name="T100" fmla="*/ 349 w 632"/>
              <a:gd name="T101" fmla="*/ 253 h 405"/>
              <a:gd name="T102" fmla="*/ 278 w 632"/>
              <a:gd name="T103" fmla="*/ 168 h 405"/>
              <a:gd name="T104" fmla="*/ 418 w 632"/>
              <a:gd name="T105" fmla="*/ 19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32" h="405">
                <a:moveTo>
                  <a:pt x="631" y="150"/>
                </a:moveTo>
                <a:cubicBezTo>
                  <a:pt x="630" y="146"/>
                  <a:pt x="627" y="142"/>
                  <a:pt x="623" y="142"/>
                </a:cubicBezTo>
                <a:cubicBezTo>
                  <a:pt x="14" y="1"/>
                  <a:pt x="14" y="1"/>
                  <a:pt x="14" y="1"/>
                </a:cubicBezTo>
                <a:cubicBezTo>
                  <a:pt x="10" y="0"/>
                  <a:pt x="5" y="2"/>
                  <a:pt x="3" y="6"/>
                </a:cubicBezTo>
                <a:cubicBezTo>
                  <a:pt x="0" y="10"/>
                  <a:pt x="1" y="16"/>
                  <a:pt x="4" y="19"/>
                </a:cubicBezTo>
                <a:cubicBezTo>
                  <a:pt x="325" y="401"/>
                  <a:pt x="325" y="401"/>
                  <a:pt x="325" y="401"/>
                </a:cubicBezTo>
                <a:cubicBezTo>
                  <a:pt x="327" y="403"/>
                  <a:pt x="330" y="405"/>
                  <a:pt x="333" y="405"/>
                </a:cubicBezTo>
                <a:cubicBezTo>
                  <a:pt x="336" y="405"/>
                  <a:pt x="338" y="404"/>
                  <a:pt x="340" y="402"/>
                </a:cubicBezTo>
                <a:cubicBezTo>
                  <a:pt x="627" y="161"/>
                  <a:pt x="627" y="161"/>
                  <a:pt x="627" y="161"/>
                </a:cubicBezTo>
                <a:cubicBezTo>
                  <a:pt x="630" y="158"/>
                  <a:pt x="632" y="154"/>
                  <a:pt x="631" y="150"/>
                </a:cubicBezTo>
                <a:close/>
                <a:moveTo>
                  <a:pt x="335" y="378"/>
                </a:moveTo>
                <a:cubicBezTo>
                  <a:pt x="303" y="341"/>
                  <a:pt x="303" y="341"/>
                  <a:pt x="303" y="341"/>
                </a:cubicBezTo>
                <a:cubicBezTo>
                  <a:pt x="324" y="323"/>
                  <a:pt x="324" y="323"/>
                  <a:pt x="324" y="323"/>
                </a:cubicBezTo>
                <a:cubicBezTo>
                  <a:pt x="327" y="320"/>
                  <a:pt x="328" y="315"/>
                  <a:pt x="325" y="311"/>
                </a:cubicBezTo>
                <a:cubicBezTo>
                  <a:pt x="322" y="307"/>
                  <a:pt x="316" y="307"/>
                  <a:pt x="312" y="310"/>
                </a:cubicBezTo>
                <a:cubicBezTo>
                  <a:pt x="292" y="327"/>
                  <a:pt x="292" y="327"/>
                  <a:pt x="292" y="327"/>
                </a:cubicBezTo>
                <a:cubicBezTo>
                  <a:pt x="258" y="287"/>
                  <a:pt x="258" y="287"/>
                  <a:pt x="258" y="287"/>
                </a:cubicBezTo>
                <a:cubicBezTo>
                  <a:pt x="269" y="277"/>
                  <a:pt x="269" y="277"/>
                  <a:pt x="269" y="277"/>
                </a:cubicBezTo>
                <a:cubicBezTo>
                  <a:pt x="273" y="274"/>
                  <a:pt x="273" y="269"/>
                  <a:pt x="270" y="265"/>
                </a:cubicBezTo>
                <a:cubicBezTo>
                  <a:pt x="267" y="261"/>
                  <a:pt x="262" y="261"/>
                  <a:pt x="258" y="264"/>
                </a:cubicBezTo>
                <a:cubicBezTo>
                  <a:pt x="247" y="274"/>
                  <a:pt x="247" y="274"/>
                  <a:pt x="247" y="274"/>
                </a:cubicBezTo>
                <a:cubicBezTo>
                  <a:pt x="212" y="233"/>
                  <a:pt x="212" y="233"/>
                  <a:pt x="212" y="233"/>
                </a:cubicBezTo>
                <a:cubicBezTo>
                  <a:pt x="233" y="215"/>
                  <a:pt x="233" y="215"/>
                  <a:pt x="233" y="215"/>
                </a:cubicBezTo>
                <a:cubicBezTo>
                  <a:pt x="236" y="212"/>
                  <a:pt x="236" y="207"/>
                  <a:pt x="234" y="204"/>
                </a:cubicBezTo>
                <a:cubicBezTo>
                  <a:pt x="231" y="201"/>
                  <a:pt x="226" y="200"/>
                  <a:pt x="223" y="203"/>
                </a:cubicBezTo>
                <a:cubicBezTo>
                  <a:pt x="202" y="221"/>
                  <a:pt x="202" y="221"/>
                  <a:pt x="202" y="221"/>
                </a:cubicBezTo>
                <a:cubicBezTo>
                  <a:pt x="167" y="180"/>
                  <a:pt x="167" y="180"/>
                  <a:pt x="167" y="180"/>
                </a:cubicBezTo>
                <a:cubicBezTo>
                  <a:pt x="179" y="170"/>
                  <a:pt x="179" y="170"/>
                  <a:pt x="179" y="170"/>
                </a:cubicBezTo>
                <a:cubicBezTo>
                  <a:pt x="183" y="167"/>
                  <a:pt x="183" y="161"/>
                  <a:pt x="180" y="158"/>
                </a:cubicBezTo>
                <a:cubicBezTo>
                  <a:pt x="177" y="154"/>
                  <a:pt x="171" y="154"/>
                  <a:pt x="168" y="157"/>
                </a:cubicBezTo>
                <a:cubicBezTo>
                  <a:pt x="156" y="166"/>
                  <a:pt x="156" y="166"/>
                  <a:pt x="156" y="166"/>
                </a:cubicBezTo>
                <a:cubicBezTo>
                  <a:pt x="122" y="125"/>
                  <a:pt x="122" y="125"/>
                  <a:pt x="122" y="125"/>
                </a:cubicBezTo>
                <a:cubicBezTo>
                  <a:pt x="142" y="108"/>
                  <a:pt x="142" y="108"/>
                  <a:pt x="142" y="108"/>
                </a:cubicBezTo>
                <a:cubicBezTo>
                  <a:pt x="146" y="105"/>
                  <a:pt x="146" y="100"/>
                  <a:pt x="143" y="97"/>
                </a:cubicBezTo>
                <a:cubicBezTo>
                  <a:pt x="141" y="94"/>
                  <a:pt x="136" y="93"/>
                  <a:pt x="132" y="96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42" y="30"/>
                  <a:pt x="42" y="30"/>
                  <a:pt x="42" y="30"/>
                </a:cubicBezTo>
                <a:cubicBezTo>
                  <a:pt x="596" y="158"/>
                  <a:pt x="596" y="158"/>
                  <a:pt x="596" y="158"/>
                </a:cubicBezTo>
                <a:lnTo>
                  <a:pt x="335" y="378"/>
                </a:lnTo>
                <a:close/>
                <a:moveTo>
                  <a:pt x="339" y="276"/>
                </a:moveTo>
                <a:cubicBezTo>
                  <a:pt x="342" y="278"/>
                  <a:pt x="345" y="280"/>
                  <a:pt x="348" y="280"/>
                </a:cubicBezTo>
                <a:cubicBezTo>
                  <a:pt x="350" y="280"/>
                  <a:pt x="353" y="279"/>
                  <a:pt x="355" y="277"/>
                </a:cubicBezTo>
                <a:cubicBezTo>
                  <a:pt x="450" y="197"/>
                  <a:pt x="450" y="197"/>
                  <a:pt x="450" y="197"/>
                </a:cubicBezTo>
                <a:cubicBezTo>
                  <a:pt x="453" y="195"/>
                  <a:pt x="454" y="190"/>
                  <a:pt x="453" y="186"/>
                </a:cubicBezTo>
                <a:cubicBezTo>
                  <a:pt x="452" y="182"/>
                  <a:pt x="449" y="179"/>
                  <a:pt x="445" y="178"/>
                </a:cubicBezTo>
                <a:cubicBezTo>
                  <a:pt x="251" y="141"/>
                  <a:pt x="251" y="141"/>
                  <a:pt x="251" y="141"/>
                </a:cubicBezTo>
                <a:cubicBezTo>
                  <a:pt x="247" y="140"/>
                  <a:pt x="242" y="142"/>
                  <a:pt x="240" y="146"/>
                </a:cubicBezTo>
                <a:cubicBezTo>
                  <a:pt x="237" y="150"/>
                  <a:pt x="238" y="155"/>
                  <a:pt x="241" y="158"/>
                </a:cubicBezTo>
                <a:lnTo>
                  <a:pt x="339" y="276"/>
                </a:lnTo>
                <a:close/>
                <a:moveTo>
                  <a:pt x="418" y="195"/>
                </a:moveTo>
                <a:cubicBezTo>
                  <a:pt x="349" y="253"/>
                  <a:pt x="349" y="253"/>
                  <a:pt x="349" y="253"/>
                </a:cubicBezTo>
                <a:cubicBezTo>
                  <a:pt x="278" y="168"/>
                  <a:pt x="278" y="168"/>
                  <a:pt x="278" y="168"/>
                </a:cubicBezTo>
                <a:lnTo>
                  <a:pt x="418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5" name="文本框 2">
            <a:extLst>
              <a:ext uri="{FF2B5EF4-FFF2-40B4-BE49-F238E27FC236}">
                <a16:creationId xmlns:a16="http://schemas.microsoft.com/office/drawing/2014/main" xmlns="" id="{B5349202-65A7-49D4-BA5D-2FD2FB9B6CD5}"/>
              </a:ext>
            </a:extLst>
          </p:cNvPr>
          <p:cNvSpPr txBox="1"/>
          <p:nvPr/>
        </p:nvSpPr>
        <p:spPr>
          <a:xfrm>
            <a:off x="358979" y="3135210"/>
            <a:ext cx="2301905" cy="115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6000" b="1" spc="600" noProof="0" dirty="0">
                <a:solidFill>
                  <a:prstClr val="white"/>
                </a:solidFill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ê</a:t>
            </a:r>
            <a:r>
              <a:rPr kumimoji="0" lang="vi-VN" altLang="zh-CN" sz="60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n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sp>
        <p:nvSpPr>
          <p:cNvPr id="26" name="文本框 2">
            <a:extLst>
              <a:ext uri="{FF2B5EF4-FFF2-40B4-BE49-F238E27FC236}">
                <a16:creationId xmlns:a16="http://schemas.microsoft.com/office/drawing/2014/main" xmlns="" id="{B5349202-65A7-49D4-BA5D-2FD2FB9B6CD5}"/>
              </a:ext>
            </a:extLst>
          </p:cNvPr>
          <p:cNvSpPr txBox="1"/>
          <p:nvPr/>
        </p:nvSpPr>
        <p:spPr>
          <a:xfrm>
            <a:off x="6929037" y="3395952"/>
            <a:ext cx="2196068" cy="115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6000" b="1" spc="600" noProof="0" dirty="0">
                <a:solidFill>
                  <a:prstClr val="white"/>
                </a:solidFill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ê</a:t>
            </a:r>
            <a:r>
              <a:rPr kumimoji="0" lang="vi-VN" altLang="zh-CN" sz="60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t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sp>
        <p:nvSpPr>
          <p:cNvPr id="31" name="文本框 2">
            <a:extLst>
              <a:ext uri="{FF2B5EF4-FFF2-40B4-BE49-F238E27FC236}">
                <a16:creationId xmlns:a16="http://schemas.microsoft.com/office/drawing/2014/main" xmlns="" id="{B5349202-65A7-49D4-BA5D-2FD2FB9B6CD5}"/>
              </a:ext>
            </a:extLst>
          </p:cNvPr>
          <p:cNvSpPr txBox="1"/>
          <p:nvPr/>
        </p:nvSpPr>
        <p:spPr>
          <a:xfrm>
            <a:off x="2671277" y="3351235"/>
            <a:ext cx="3921024" cy="115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6000" b="1" spc="600" dirty="0">
                <a:solidFill>
                  <a:prstClr val="black"/>
                </a:solidFill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tên lửa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sp>
        <p:nvSpPr>
          <p:cNvPr id="32" name="文本框 2">
            <a:extLst>
              <a:ext uri="{FF2B5EF4-FFF2-40B4-BE49-F238E27FC236}">
                <a16:creationId xmlns:a16="http://schemas.microsoft.com/office/drawing/2014/main" xmlns="" id="{B5349202-65A7-49D4-BA5D-2FD2FB9B6CD5}"/>
              </a:ext>
            </a:extLst>
          </p:cNvPr>
          <p:cNvSpPr txBox="1"/>
          <p:nvPr/>
        </p:nvSpPr>
        <p:spPr>
          <a:xfrm>
            <a:off x="9623728" y="3408433"/>
            <a:ext cx="2600954" cy="115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6000" b="1" spc="600" dirty="0">
                <a:solidFill>
                  <a:prstClr val="black"/>
                </a:solidFill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t</a:t>
            </a:r>
            <a:r>
              <a:rPr lang="vi-VN" altLang="zh-CN" sz="6000" b="1" spc="600" noProof="0" dirty="0">
                <a:solidFill>
                  <a:prstClr val="black"/>
                </a:solidFill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ế</a:t>
            </a:r>
            <a:r>
              <a:rPr kumimoji="0" lang="vi-VN" altLang="zh-CN" sz="60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t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pic>
        <p:nvPicPr>
          <p:cNvPr id="33" name="图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692" y="6133033"/>
            <a:ext cx="1440543" cy="503068"/>
          </a:xfrm>
          <a:prstGeom prst="rect">
            <a:avLst/>
          </a:prstGeom>
        </p:spPr>
      </p:pic>
      <p:pic>
        <p:nvPicPr>
          <p:cNvPr id="34" name="图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005" y="6218299"/>
            <a:ext cx="1440543" cy="503068"/>
          </a:xfrm>
          <a:prstGeom prst="rect">
            <a:avLst/>
          </a:prstGeom>
        </p:spPr>
      </p:pic>
      <p:pic>
        <p:nvPicPr>
          <p:cNvPr id="36" name="图片 5">
            <a:extLst>
              <a:ext uri="{FF2B5EF4-FFF2-40B4-BE49-F238E27FC236}">
                <a16:creationId xmlns:a16="http://schemas.microsoft.com/office/drawing/2014/main" xmlns="" id="{5A2F1B6D-9D15-4C84-A8B6-F0482B2E13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433" y="5225993"/>
            <a:ext cx="1650430" cy="1661074"/>
          </a:xfrm>
          <a:prstGeom prst="rect">
            <a:avLst/>
          </a:prstGeom>
        </p:spPr>
      </p:pic>
      <p:pic>
        <p:nvPicPr>
          <p:cNvPr id="37" name="图片 5">
            <a:extLst>
              <a:ext uri="{FF2B5EF4-FFF2-40B4-BE49-F238E27FC236}">
                <a16:creationId xmlns:a16="http://schemas.microsoft.com/office/drawing/2014/main" xmlns="" id="{5A2F1B6D-9D15-4C84-A8B6-F0482B2E13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057" y="5225993"/>
            <a:ext cx="1650430" cy="1661074"/>
          </a:xfrm>
          <a:prstGeom prst="rect">
            <a:avLst/>
          </a:prstGeom>
        </p:spPr>
      </p:pic>
      <p:pic>
        <p:nvPicPr>
          <p:cNvPr id="38" name="图片 36">
            <a:extLst>
              <a:ext uri="{FF2B5EF4-FFF2-40B4-BE49-F238E27FC236}">
                <a16:creationId xmlns:a16="http://schemas.microsoft.com/office/drawing/2014/main" xmlns="" id="{5E91D5A6-4818-42EF-B2C5-A01CB805C0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849" y="1861052"/>
            <a:ext cx="1209389" cy="1035524"/>
          </a:xfrm>
          <a:prstGeom prst="rect">
            <a:avLst/>
          </a:prstGeom>
        </p:spPr>
      </p:pic>
      <p:pic>
        <p:nvPicPr>
          <p:cNvPr id="39" name="图片 41">
            <a:extLst>
              <a:ext uri="{FF2B5EF4-FFF2-40B4-BE49-F238E27FC236}">
                <a16:creationId xmlns:a16="http://schemas.microsoft.com/office/drawing/2014/main" xmlns="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008" y="468750"/>
            <a:ext cx="1103377" cy="1795325"/>
          </a:xfrm>
          <a:prstGeom prst="rect">
            <a:avLst/>
          </a:prstGeom>
        </p:spPr>
      </p:pic>
      <p:pic>
        <p:nvPicPr>
          <p:cNvPr id="40" name="图片 42">
            <a:extLst>
              <a:ext uri="{FF2B5EF4-FFF2-40B4-BE49-F238E27FC236}">
                <a16:creationId xmlns:a16="http://schemas.microsoft.com/office/drawing/2014/main" xmlns="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4610" y="1043884"/>
            <a:ext cx="1103377" cy="17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5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25" grpId="0"/>
      <p:bldP spid="26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84073" y="4193177"/>
            <a:ext cx="10611239" cy="16720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schemeClr val="tx1"/>
                </a:solidFill>
                <a:latin typeface="UTM Avo" panose="02040603050506020204" pitchFamily="18" charset="0"/>
              </a:rPr>
              <a:t>Em hãy nêu cách viết, độ cao,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schemeClr val="tx1"/>
                </a:solidFill>
                <a:latin typeface="UTM Avo" panose="02040603050506020204" pitchFamily="18" charset="0"/>
              </a:rPr>
              <a:t>Khoảng cách, nối nét giữa các con chữ ? </a:t>
            </a:r>
            <a:r>
              <a:rPr lang="vi-VN" sz="4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71" t="20326"/>
          <a:stretch/>
        </p:blipFill>
        <p:spPr>
          <a:xfrm>
            <a:off x="182880" y="1045030"/>
            <a:ext cx="11834949" cy="3148148"/>
          </a:xfrm>
          <a:prstGeom prst="rect">
            <a:avLst/>
          </a:prstGeom>
        </p:spPr>
      </p:pic>
      <p:pic>
        <p:nvPicPr>
          <p:cNvPr id="5" name="Picture 4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49" y="192130"/>
            <a:ext cx="2364971" cy="106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63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>
            <a:fillRect/>
          </a:stretch>
        </p:blipFill>
        <p:spPr bwMode="auto">
          <a:xfrm>
            <a:off x="522515" y="666206"/>
            <a:ext cx="11312434" cy="5734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67651" y="2010008"/>
            <a:ext cx="5355953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56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9600" b="1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Viết vở </a:t>
            </a:r>
          </a:p>
          <a:p>
            <a:pPr marL="0" marR="0" lvl="0" indent="0" algn="ctr" defTabSz="956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9600" b="1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luyện</a:t>
            </a:r>
            <a:r>
              <a:rPr kumimoji="0" lang="en-US" sz="9600" b="1" i="0" u="none" strike="noStrike" kern="1200" cap="none" spc="0" normalizeH="0" baseline="0" noProof="0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viết</a:t>
            </a:r>
            <a:endParaRPr kumimoji="0" lang="en-US" sz="9600" b="1" i="0" u="none" strike="noStrike" kern="1200" cap="none" spc="0" normalizeH="0" baseline="0" noProof="0" dirty="0">
              <a:ln w="12700">
                <a:solidFill>
                  <a:srgbClr val="4BACC6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27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415768"/>
            <a:ext cx="11639005" cy="57368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09347" y="5093456"/>
            <a:ext cx="408156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56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9600" b="1" noProof="0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Dặn dò</a:t>
            </a:r>
            <a:endParaRPr kumimoji="0" lang="en-US" sz="9600" b="1" i="0" u="none" strike="noStrike" kern="1200" cap="none" spc="0" normalizeH="0" baseline="0" noProof="0" dirty="0">
              <a:ln w="12700">
                <a:solidFill>
                  <a:srgbClr val="4BACC6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51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103</Words>
  <Application>Microsoft Office PowerPoint</Application>
  <PresentationFormat>Custom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UTM Avo</vt:lpstr>
      <vt:lpstr>HP001</vt:lpstr>
      <vt:lpstr>Times New Roman</vt:lpstr>
      <vt:lpstr>Calibri</vt:lpstr>
      <vt:lpstr>zihun35hao-jindianyahei</vt:lpstr>
      <vt:lpstr>HP001 4 hàng</vt:lpstr>
      <vt:lpstr>Frankfurter</vt:lpstr>
      <vt:lpstr>HP 4 hàng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Minhthangpc.VN</cp:lastModifiedBy>
  <cp:revision>71</cp:revision>
  <dcterms:created xsi:type="dcterms:W3CDTF">2021-11-01T08:16:43Z</dcterms:created>
  <dcterms:modified xsi:type="dcterms:W3CDTF">2022-11-29T01:59:53Z</dcterms:modified>
</cp:coreProperties>
</file>