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18"/>
  </p:notesMasterIdLst>
  <p:sldIdLst>
    <p:sldId id="344" r:id="rId2"/>
    <p:sldId id="303" r:id="rId3"/>
    <p:sldId id="305" r:id="rId4"/>
    <p:sldId id="309" r:id="rId5"/>
    <p:sldId id="313" r:id="rId6"/>
    <p:sldId id="339" r:id="rId7"/>
    <p:sldId id="316" r:id="rId8"/>
    <p:sldId id="317" r:id="rId9"/>
    <p:sldId id="345" r:id="rId10"/>
    <p:sldId id="346" r:id="rId11"/>
    <p:sldId id="318" r:id="rId12"/>
    <p:sldId id="319" r:id="rId13"/>
    <p:sldId id="320" r:id="rId14"/>
    <p:sldId id="321" r:id="rId15"/>
    <p:sldId id="322" r:id="rId16"/>
    <p:sldId id="343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>
        <p:scale>
          <a:sx n="75" d="100"/>
          <a:sy n="75" d="100"/>
        </p:scale>
        <p:origin x="-31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7612F-60DC-49B0-9E39-8227813975B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95F1E-2676-4EB7-80AC-8E99B3588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5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5ACC4AD-4EB5-4DC2-9A8C-1994BD64C1C3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57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533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4300" y="-152400"/>
            <a:ext cx="12446000" cy="70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4B75A58-0643-482D-9964-9AE4BDAF29A9}"/>
              </a:ext>
            </a:extLst>
          </p:cNvPr>
          <p:cNvSpPr/>
          <p:nvPr userDrawn="1"/>
        </p:nvSpPr>
        <p:spPr>
          <a:xfrm>
            <a:off x="10969626" y="57152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75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21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2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4" r:id="rId2"/>
    <p:sldLayoutId id="2147483785" r:id="rId3"/>
    <p:sldLayoutId id="2147483786" r:id="rId4"/>
    <p:sldLayoutId id="2147483787" r:id="rId5"/>
    <p:sldLayoutId id="2147483788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ăn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ăt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30356793426697100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C4C7E5-D7BC-4991-B111-BB327C145C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38200" cy="36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0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1523" y="4391767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20" y="537651"/>
            <a:ext cx="9026433" cy="3693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3365" y="1347739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A3C108-FA5A-40D8-9D0A-3908C43214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796" t="20739" r="28011" b="17848"/>
          <a:stretch/>
        </p:blipFill>
        <p:spPr>
          <a:xfrm>
            <a:off x="521668" y="744044"/>
            <a:ext cx="11301326" cy="5478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442" y="780470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2743" y="34777"/>
            <a:ext cx="737917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hà Hà có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những ai?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163040-134B-4CAF-84F3-A3BBB8C79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1339" t="25999" r="28011" b="41224"/>
          <a:stretch/>
        </p:blipFill>
        <p:spPr>
          <a:xfrm>
            <a:off x="750033" y="1804191"/>
            <a:ext cx="2946346" cy="4439855"/>
          </a:xfrm>
          <a:prstGeom prst="rect">
            <a:avLst/>
          </a:prstGeom>
        </p:spPr>
      </p:pic>
      <p:sp>
        <p:nvSpPr>
          <p:cNvPr id="6" name="云形 18"/>
          <p:cNvSpPr/>
          <p:nvPr/>
        </p:nvSpPr>
        <p:spPr>
          <a:xfrm rot="21145751">
            <a:off x="2384222" y="3186082"/>
            <a:ext cx="1616201" cy="773983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bà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grpSp>
        <p:nvGrpSpPr>
          <p:cNvPr id="7" name="组合 17"/>
          <p:cNvGrpSpPr/>
          <p:nvPr/>
        </p:nvGrpSpPr>
        <p:grpSpPr>
          <a:xfrm>
            <a:off x="3095897" y="485308"/>
            <a:ext cx="6828005" cy="1434478"/>
            <a:chOff x="-3127181" y="3669002"/>
            <a:chExt cx="2322340" cy="960761"/>
          </a:xfrm>
        </p:grpSpPr>
        <p:sp>
          <p:nvSpPr>
            <p:cNvPr id="8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rgbClr val="FF0000">
                <a:alpha val="27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9" name="组合 19"/>
            <p:cNvGrpSpPr/>
            <p:nvPr/>
          </p:nvGrpSpPr>
          <p:grpSpPr>
            <a:xfrm>
              <a:off x="-3127181" y="3822640"/>
              <a:ext cx="2062357" cy="807123"/>
              <a:chOff x="5369763" y="3632880"/>
              <a:chExt cx="2062357" cy="807123"/>
            </a:xfrm>
          </p:grpSpPr>
          <p:sp>
            <p:nvSpPr>
              <p:cNvPr id="10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11" name="TextBox 76"/>
              <p:cNvSpPr txBox="1"/>
              <p:nvPr/>
            </p:nvSpPr>
            <p:spPr>
              <a:xfrm>
                <a:off x="5581463" y="3636066"/>
                <a:ext cx="1493754" cy="803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lvl="0">
                  <a:defRPr/>
                </a:pPr>
                <a:r>
                  <a:rPr lang="vi-VN" sz="48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N</a:t>
                </a:r>
                <a:r>
                  <a:rPr lang="vi-VN" sz="4800" b="1" spc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hà Hà có</a:t>
                </a:r>
                <a:r>
                  <a:rPr lang="vi-VN" sz="48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</a:t>
                </a:r>
                <a:endParaRPr lang="en-US" sz="4800" b="1" spc="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7796" t="57933" r="28011" b="17848"/>
          <a:stretch/>
        </p:blipFill>
        <p:spPr>
          <a:xfrm>
            <a:off x="3979593" y="1804191"/>
            <a:ext cx="7620223" cy="4544357"/>
          </a:xfrm>
          <a:prstGeom prst="rect">
            <a:avLst/>
          </a:prstGeom>
        </p:spPr>
      </p:pic>
      <p:sp>
        <p:nvSpPr>
          <p:cNvPr id="13" name="云形 19"/>
          <p:cNvSpPr/>
          <p:nvPr/>
        </p:nvSpPr>
        <p:spPr>
          <a:xfrm rot="21145751">
            <a:off x="3473867" y="2280209"/>
            <a:ext cx="1295134" cy="647524"/>
          </a:xfrm>
          <a:prstGeom prst="cloud">
            <a:avLst/>
          </a:prstGeom>
          <a:solidFill>
            <a:srgbClr val="FFFF0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ba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sp>
        <p:nvSpPr>
          <p:cNvPr id="14" name="云形 21"/>
          <p:cNvSpPr/>
          <p:nvPr/>
        </p:nvSpPr>
        <p:spPr>
          <a:xfrm rot="21145751">
            <a:off x="7194705" y="2877410"/>
            <a:ext cx="1244383" cy="97489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Hà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sp>
        <p:nvSpPr>
          <p:cNvPr id="15" name="云形 21"/>
          <p:cNvSpPr/>
          <p:nvPr/>
        </p:nvSpPr>
        <p:spPr>
          <a:xfrm rot="21145751">
            <a:off x="664396" y="3844189"/>
            <a:ext cx="1689169" cy="1078248"/>
          </a:xfrm>
          <a:prstGeom prst="cloud">
            <a:avLst/>
          </a:prstGeom>
          <a:solidFill>
            <a:srgbClr val="FFACAB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bé</a:t>
            </a:r>
            <a:r>
              <a:rPr lang="en-US" altLang="zh-CN" sz="3000" b="1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Lê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sp>
        <p:nvSpPr>
          <p:cNvPr id="16" name="云形 19"/>
          <p:cNvSpPr/>
          <p:nvPr/>
        </p:nvSpPr>
        <p:spPr>
          <a:xfrm rot="21145751">
            <a:off x="10491074" y="3070167"/>
            <a:ext cx="1388119" cy="738711"/>
          </a:xfrm>
          <a:prstGeom prst="cloud">
            <a:avLst/>
          </a:prstGeom>
          <a:solidFill>
            <a:srgbClr val="FFFF0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má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49C2D7F-870B-4931-AEB4-08B2A604D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1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4683" y="294048"/>
            <a:ext cx="5975228" cy="830997"/>
          </a:xfrm>
          <a:prstGeom prst="rect">
            <a:avLst/>
          </a:prstGeom>
          <a:solidFill>
            <a:srgbClr val="CFEAF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6 giờ, ba làm gì?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2354" y="1557655"/>
            <a:ext cx="8686800" cy="40318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796" t="57933" r="49437" b="17848"/>
          <a:stretch/>
        </p:blipFill>
        <p:spPr>
          <a:xfrm>
            <a:off x="1491739" y="1269242"/>
            <a:ext cx="9692640" cy="4587559"/>
          </a:xfrm>
          <a:prstGeom prst="rect">
            <a:avLst/>
          </a:prstGeom>
        </p:spPr>
      </p:pic>
      <p:grpSp>
        <p:nvGrpSpPr>
          <p:cNvPr id="5" name="组合 17"/>
          <p:cNvGrpSpPr/>
          <p:nvPr/>
        </p:nvGrpSpPr>
        <p:grpSpPr>
          <a:xfrm>
            <a:off x="1491739" y="5426752"/>
            <a:ext cx="9401280" cy="861752"/>
            <a:chOff x="-3139605" y="5976484"/>
            <a:chExt cx="2296473" cy="577171"/>
          </a:xfrm>
        </p:grpSpPr>
        <p:sp>
          <p:nvSpPr>
            <p:cNvPr id="6" name="流程图: 数据 13"/>
            <p:cNvSpPr/>
            <p:nvPr/>
          </p:nvSpPr>
          <p:spPr>
            <a:xfrm>
              <a:off x="-3049505" y="5976484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rgbClr val="FF0000">
                <a:alpha val="27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7" name="组合 19"/>
            <p:cNvGrpSpPr/>
            <p:nvPr/>
          </p:nvGrpSpPr>
          <p:grpSpPr>
            <a:xfrm>
              <a:off x="-3139605" y="5977590"/>
              <a:ext cx="2062357" cy="576065"/>
              <a:chOff x="5357339" y="5787830"/>
              <a:chExt cx="2062357" cy="576065"/>
            </a:xfrm>
          </p:grpSpPr>
          <p:sp>
            <p:nvSpPr>
              <p:cNvPr id="8" name="流程图: 数据 13"/>
              <p:cNvSpPr/>
              <p:nvPr/>
            </p:nvSpPr>
            <p:spPr>
              <a:xfrm>
                <a:off x="5357339" y="5787830"/>
                <a:ext cx="2062357" cy="576065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9" name="TextBox 76"/>
              <p:cNvSpPr txBox="1"/>
              <p:nvPr/>
            </p:nvSpPr>
            <p:spPr>
              <a:xfrm>
                <a:off x="5446895" y="5818084"/>
                <a:ext cx="1792874" cy="515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400" b="1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6 giờ, ba cho gà ăn.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870850-027C-431E-AC40-DDC3D8E5B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4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052381"/>
              </p:ext>
            </p:extLst>
          </p:nvPr>
        </p:nvGraphicFramePr>
        <p:xfrm>
          <a:off x="629155" y="1396040"/>
          <a:ext cx="10783247" cy="4957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4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90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536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9156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UTM Avo" panose="02040603050506020204" pitchFamily="18" charset="0"/>
                        </a:rPr>
                        <a:t>6</a:t>
                      </a:r>
                      <a:r>
                        <a:rPr lang="vi-VN" sz="2800" b="1" baseline="0" dirty="0">
                          <a:latin typeface="UTM Avo" panose="02040603050506020204" pitchFamily="18" charset="0"/>
                        </a:rPr>
                        <a:t> giờ</a:t>
                      </a:r>
                      <a:endParaRPr lang="en-US" sz="2800" b="1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UTM Avo" panose="02040603050506020204" pitchFamily="18" charset="0"/>
                        </a:rPr>
                        <a:t>7 giờ</a:t>
                      </a:r>
                      <a:endParaRPr lang="en-US" sz="2800" b="1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1561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M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:</a:t>
                      </a:r>
                      <a:r>
                        <a:rPr lang="vi-VN" sz="2800" dirty="0">
                          <a:latin typeface="UTM Avo" panose="02040603050506020204" pitchFamily="18" charset="0"/>
                        </a:rPr>
                        <a:t> Má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sắp cơm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dắt xe đi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làm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1561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Hà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giúp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má ..................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ra lớp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1561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Ba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cho gà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ăn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................ đi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làm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1561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........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rửa mặt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cho bé Lê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.............. bé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đi nhà trẻ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52880" y="3558395"/>
            <a:ext cx="174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sắp cơm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5443" y="4555786"/>
            <a:ext cx="1321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dắt xe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3608" y="5545382"/>
            <a:ext cx="98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7808" y="5521651"/>
            <a:ext cx="98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7989" y="317505"/>
            <a:ext cx="8856070" cy="707886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Tìm từ ngữ phù hợp với ô trống</a:t>
            </a:r>
            <a:r>
              <a:rPr lang="en-US" sz="4000" b="1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66BED7-6D99-4EFA-BCAD-BD03A6E3C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91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070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6494" y="1694685"/>
            <a:ext cx="3460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3FDED4-DEEB-40A8-A91F-DAE2737028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6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796" t="20739" r="28011" b="17848"/>
          <a:stretch/>
        </p:blipFill>
        <p:spPr>
          <a:xfrm>
            <a:off x="547794" y="1057552"/>
            <a:ext cx="11301326" cy="547850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05151" y="508020"/>
            <a:ext cx="2860765" cy="509451"/>
            <a:chOff x="4000467" y="260140"/>
            <a:chExt cx="3232530" cy="846266"/>
          </a:xfrm>
        </p:grpSpPr>
        <p:sp>
          <p:nvSpPr>
            <p:cNvPr id="8" name="Rounded Rectangle 7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11568" y="1054789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034FC6-6E32-4CA8-ACAF-46CBF8F7B2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7635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2"/>
          <p:cNvSpPr/>
          <p:nvPr/>
        </p:nvSpPr>
        <p:spPr>
          <a:xfrm rot="5400000" flipV="1">
            <a:off x="5670164" y="185288"/>
            <a:ext cx="720090" cy="285737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0" name="圆角矩形 35"/>
          <p:cNvSpPr/>
          <p:nvPr/>
        </p:nvSpPr>
        <p:spPr>
          <a:xfrm rot="5400000" flipV="1">
            <a:off x="5835098" y="780496"/>
            <a:ext cx="720090" cy="357251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1" name="圆角矩形 36"/>
          <p:cNvSpPr/>
          <p:nvPr/>
        </p:nvSpPr>
        <p:spPr>
          <a:xfrm rot="5400000" flipV="1">
            <a:off x="6497873" y="1219054"/>
            <a:ext cx="720090" cy="4620994"/>
          </a:xfrm>
          <a:prstGeom prst="roundRect">
            <a:avLst>
              <a:gd name="adj" fmla="val 50000"/>
            </a:avLst>
          </a:prstGeom>
          <a:solidFill>
            <a:srgbClr val="C4D946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2" name="圆角矩形 50"/>
          <p:cNvSpPr/>
          <p:nvPr/>
        </p:nvSpPr>
        <p:spPr>
          <a:xfrm rot="5400000" flipV="1">
            <a:off x="7156783" y="2280670"/>
            <a:ext cx="720090" cy="47649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3" name="圆角矩形 58"/>
          <p:cNvSpPr/>
          <p:nvPr/>
        </p:nvSpPr>
        <p:spPr>
          <a:xfrm rot="5400000" flipV="1">
            <a:off x="7618386" y="2939851"/>
            <a:ext cx="817934" cy="567254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4" name="矩形 1"/>
          <p:cNvSpPr/>
          <p:nvPr/>
        </p:nvSpPr>
        <p:spPr>
          <a:xfrm rot="5400000" flipV="1">
            <a:off x="6415991" y="-1324000"/>
            <a:ext cx="45719" cy="45958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15" name="图片 2" descr="觅元素584a986cb28d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6381" y="1162274"/>
            <a:ext cx="5048055" cy="52555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68505" y="180224"/>
            <a:ext cx="478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85348" y="1162274"/>
            <a:ext cx="235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ữa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56213" y="2127141"/>
            <a:ext cx="2403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6289" y="3150402"/>
            <a:ext cx="3753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64701" y="5280227"/>
            <a:ext cx="3127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d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4188492"/>
            <a:ext cx="3664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r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2F9EC8F-F05F-40FE-A2B9-FE24F3167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53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96" t="20739" r="28011" b="17848"/>
          <a:stretch/>
        </p:blipFill>
        <p:spPr>
          <a:xfrm>
            <a:off x="521668" y="744044"/>
            <a:ext cx="11301326" cy="5630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442" y="741281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53314" y="1263397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262510" y="1093580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01786" y="224501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7106858" y="2075199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28248" y="259231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92476" y="256577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47115" y="3053709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7409" y="3590987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91038" y="340964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46093" y="154636"/>
            <a:ext cx="2860765" cy="509451"/>
            <a:chOff x="4000467" y="260140"/>
            <a:chExt cx="3232530" cy="846266"/>
          </a:xfrm>
        </p:grpSpPr>
        <p:sp>
          <p:nvSpPr>
            <p:cNvPr id="14" name="Rounded Rectangle 13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D6FA0C-40F4-44C9-A2C6-08C720136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6"/>
            <a:ext cx="1129671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60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796" t="20739" r="28011" b="17848"/>
          <a:stretch/>
        </p:blipFill>
        <p:spPr>
          <a:xfrm>
            <a:off x="521668" y="744044"/>
            <a:ext cx="11301326" cy="568288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86078" y="116515"/>
            <a:ext cx="4380297" cy="509451"/>
            <a:chOff x="4000467" y="260140"/>
            <a:chExt cx="3232530" cy="846266"/>
          </a:xfrm>
        </p:grpSpPr>
        <p:sp>
          <p:nvSpPr>
            <p:cNvPr id="4" name="Rounded Rectangle 3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85442" y="744044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78985" y="1274526"/>
            <a:ext cx="381000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592909" y="1712403"/>
            <a:ext cx="4807891" cy="721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/>
          <p:cNvCxnSpPr/>
          <p:nvPr/>
        </p:nvCxnSpPr>
        <p:spPr>
          <a:xfrm flipV="1">
            <a:off x="685442" y="2155719"/>
            <a:ext cx="3633240" cy="680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0" name="Oval 9"/>
          <p:cNvSpPr/>
          <p:nvPr/>
        </p:nvSpPr>
        <p:spPr>
          <a:xfrm>
            <a:off x="6271642" y="1025098"/>
            <a:ext cx="351119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550748" y="1691259"/>
            <a:ext cx="2336998" cy="2656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2" name="Oval 11"/>
          <p:cNvSpPr/>
          <p:nvPr/>
        </p:nvSpPr>
        <p:spPr>
          <a:xfrm>
            <a:off x="1178985" y="2235210"/>
            <a:ext cx="381000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592909" y="2641112"/>
            <a:ext cx="5667700" cy="1832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 flipV="1">
            <a:off x="685442" y="3099801"/>
            <a:ext cx="1307131" cy="2024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5" name="Oval 14"/>
          <p:cNvSpPr/>
          <p:nvPr/>
        </p:nvSpPr>
        <p:spPr>
          <a:xfrm>
            <a:off x="7133150" y="2032084"/>
            <a:ext cx="351119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484269" y="2634551"/>
            <a:ext cx="1444421" cy="656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7" name="Oval 16"/>
          <p:cNvSpPr/>
          <p:nvPr/>
        </p:nvSpPr>
        <p:spPr>
          <a:xfrm>
            <a:off x="1946432" y="2573819"/>
            <a:ext cx="301885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180923" y="3057099"/>
            <a:ext cx="4520128" cy="4182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V="1">
            <a:off x="629294" y="3539283"/>
            <a:ext cx="2634275" cy="2557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0" name="Oval 19"/>
          <p:cNvSpPr/>
          <p:nvPr/>
        </p:nvSpPr>
        <p:spPr>
          <a:xfrm>
            <a:off x="6614670" y="2516867"/>
            <a:ext cx="351119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6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852478" y="3078010"/>
            <a:ext cx="2108490" cy="928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2" name="Oval 21"/>
          <p:cNvSpPr/>
          <p:nvPr/>
        </p:nvSpPr>
        <p:spPr>
          <a:xfrm>
            <a:off x="3131083" y="2989165"/>
            <a:ext cx="301885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384842" y="3535819"/>
            <a:ext cx="5516552" cy="3277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4" name="Oval 23"/>
          <p:cNvSpPr/>
          <p:nvPr/>
        </p:nvSpPr>
        <p:spPr>
          <a:xfrm>
            <a:off x="285175" y="3586650"/>
            <a:ext cx="381000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667015" y="3984091"/>
            <a:ext cx="1862663" cy="4043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6" name="Oval 25"/>
          <p:cNvSpPr/>
          <p:nvPr/>
        </p:nvSpPr>
        <p:spPr>
          <a:xfrm>
            <a:off x="2447790" y="3462576"/>
            <a:ext cx="301885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687901" y="3984091"/>
            <a:ext cx="4445249" cy="3062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4B33EDA-915A-4DD7-99FC-B91CECB36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5"/>
            <a:ext cx="1129671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2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2" grpId="0" animBg="1"/>
      <p:bldP spid="12" grpId="1" animBg="1"/>
      <p:bldP spid="15" grpId="0" animBg="1"/>
      <p:bldP spid="15" grpId="1" animBg="1"/>
      <p:bldP spid="17" grpId="0" animBg="1"/>
      <p:bldP spid="17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796" t="20739" r="28011" b="17848"/>
          <a:stretch/>
        </p:blipFill>
        <p:spPr>
          <a:xfrm>
            <a:off x="547794" y="1057552"/>
            <a:ext cx="11301326" cy="547850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68683" y="429643"/>
            <a:ext cx="4021283" cy="509451"/>
            <a:chOff x="4000467" y="260140"/>
            <a:chExt cx="3232530" cy="846266"/>
          </a:xfrm>
        </p:grpSpPr>
        <p:sp>
          <p:nvSpPr>
            <p:cNvPr id="8" name="Rounded Rectangle 7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Chia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11568" y="1054789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53314" y="1589972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75660" y="2558528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6FD31D3-9F53-4917-8271-F0030B957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796" t="20739" r="28011" b="17848"/>
          <a:stretch/>
        </p:blipFill>
        <p:spPr>
          <a:xfrm>
            <a:off x="547794" y="1057552"/>
            <a:ext cx="11301326" cy="547850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25436" y="416580"/>
            <a:ext cx="2860765" cy="509451"/>
            <a:chOff x="4000467" y="260140"/>
            <a:chExt cx="3232530" cy="846266"/>
          </a:xfrm>
        </p:grpSpPr>
        <p:sp>
          <p:nvSpPr>
            <p:cNvPr id="8" name="Rounded Rectangle 7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11568" y="1054789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3F5CC80-A83E-494F-966A-E0C6C0B216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9" y="496617"/>
            <a:ext cx="10104181" cy="5891349"/>
          </a:xfrm>
          <a:prstGeom prst="rect">
            <a:avLst/>
          </a:prstGeom>
        </p:spPr>
      </p:pic>
      <p:grpSp>
        <p:nvGrpSpPr>
          <p:cNvPr id="6" name="组合 17"/>
          <p:cNvGrpSpPr/>
          <p:nvPr/>
        </p:nvGrpSpPr>
        <p:grpSpPr>
          <a:xfrm>
            <a:off x="3043647" y="342207"/>
            <a:ext cx="6766560" cy="1384995"/>
            <a:chOff x="-3107696" y="3637921"/>
            <a:chExt cx="2302855" cy="760288"/>
          </a:xfrm>
        </p:grpSpPr>
        <p:sp>
          <p:nvSpPr>
            <p:cNvPr id="7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bg1">
                <a:lumMod val="50000"/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8" name="组合 19"/>
            <p:cNvGrpSpPr/>
            <p:nvPr/>
          </p:nvGrpSpPr>
          <p:grpSpPr>
            <a:xfrm>
              <a:off x="-3107696" y="3637921"/>
              <a:ext cx="2062357" cy="760288"/>
              <a:chOff x="5389248" y="3448161"/>
              <a:chExt cx="2062357" cy="760288"/>
            </a:xfrm>
          </p:grpSpPr>
          <p:sp>
            <p:nvSpPr>
              <p:cNvPr id="9" name="流程图: 数据 13"/>
              <p:cNvSpPr/>
              <p:nvPr/>
            </p:nvSpPr>
            <p:spPr>
              <a:xfrm>
                <a:off x="5389248" y="3471592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62935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10" name="TextBox 76"/>
              <p:cNvSpPr txBox="1"/>
              <p:nvPr/>
            </p:nvSpPr>
            <p:spPr>
              <a:xfrm>
                <a:off x="5614546" y="3448161"/>
                <a:ext cx="1648087" cy="760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>
                  <a:defRPr/>
                </a:pPr>
                <a:r>
                  <a:rPr lang="vi-VN" sz="60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Thư giãn</a:t>
                </a:r>
                <a:r>
                  <a:rPr lang="vi-VN" sz="6000" b="1" spc="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endParaRPr lang="en-US" sz="6000" b="1" spc="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2FA9EF-D855-41C3-BB16-8079FD4F4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8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98890073"/>
</p:tagLst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957</TotalTime>
  <Words>173</Words>
  <Application>Microsoft Office PowerPoint</Application>
  <PresentationFormat>Custom</PresentationFormat>
  <Paragraphs>89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90</cp:revision>
  <dcterms:created xsi:type="dcterms:W3CDTF">2021-11-01T08:16:43Z</dcterms:created>
  <dcterms:modified xsi:type="dcterms:W3CDTF">2022-11-29T03:18:46Z</dcterms:modified>
</cp:coreProperties>
</file>