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300" r:id="rId2"/>
    <p:sldId id="313" r:id="rId3"/>
    <p:sldId id="335" r:id="rId4"/>
    <p:sldId id="336" r:id="rId5"/>
    <p:sldId id="337" r:id="rId6"/>
    <p:sldId id="275" r:id="rId7"/>
    <p:sldId id="288" r:id="rId8"/>
    <p:sldId id="312" r:id="rId9"/>
    <p:sldId id="290" r:id="rId10"/>
    <p:sldId id="278" r:id="rId11"/>
    <p:sldId id="339" r:id="rId12"/>
    <p:sldId id="340" r:id="rId13"/>
    <p:sldId id="332" r:id="rId14"/>
    <p:sldId id="341" r:id="rId15"/>
    <p:sldId id="343" r:id="rId16"/>
    <p:sldId id="344" r:id="rId17"/>
    <p:sldId id="342" r:id="rId18"/>
    <p:sldId id="346" r:id="rId19"/>
    <p:sldId id="345" r:id="rId20"/>
    <p:sldId id="349" r:id="rId21"/>
    <p:sldId id="350" r:id="rId22"/>
  </p:sldIdLst>
  <p:sldSz cx="12192000" cy="6858000"/>
  <p:notesSz cx="6858000" cy="9144000"/>
  <p:embeddedFontLst>
    <p:embeddedFont>
      <p:font typeface="HP001 4 hàng" panose="020B0603050302020204" pitchFamily="34" charset="0"/>
      <p:regular r:id="rId24"/>
      <p:bold r:id="rId25"/>
    </p:embeddedFont>
    <p:embeddedFont>
      <p:font typeface="VNI-Avo" panose="020B0604020202020204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4271946-7CE6-462E-B1C7-B97BF0413B32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4270DFFE-AF74-409F-A1DA-AE05EC657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6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08C21-0573-4B6A-8944-314DA9A9BAC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5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08C21-0573-4B6A-8944-314DA9A9BAC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1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08C21-0573-4B6A-8944-314DA9A9BAC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4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1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5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7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1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5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4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82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10/29/2023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34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687" r:id="rId4"/>
    <p:sldLayoutId id="2147483688" r:id="rId5"/>
    <p:sldLayoutId id="2147483689" r:id="rId6"/>
    <p:sldLayoutId id="2147483691" r:id="rId7"/>
    <p:sldLayoutId id="2147483650" r:id="rId8"/>
    <p:sldLayoutId id="214748371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3.gif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1.gi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3.gif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97772" y="1648606"/>
            <a:ext cx="4796506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29: tr – ch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B9D135-338A-4DFA-8FD6-84FBDA07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5" y="1167290"/>
            <a:ext cx="6243163" cy="5044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1F08A-48E2-4DA0-95AF-975F748B4A07}"/>
              </a:ext>
            </a:extLst>
          </p:cNvPr>
          <p:cNvSpPr txBox="1"/>
          <p:nvPr/>
        </p:nvSpPr>
        <p:spPr>
          <a:xfrm>
            <a:off x="7222981" y="1167290"/>
            <a:ext cx="678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0000"/>
                </a:solidFill>
                <a:latin typeface="UTM Avo"/>
              </a:rPr>
              <a:t>tr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D3EB0-00DE-4432-8E09-FFB413420C2D}"/>
              </a:ext>
            </a:extLst>
          </p:cNvPr>
          <p:cNvSpPr txBox="1"/>
          <p:nvPr/>
        </p:nvSpPr>
        <p:spPr>
          <a:xfrm>
            <a:off x="9307876" y="1167290"/>
            <a:ext cx="1125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FF0000"/>
                </a:solidFill>
                <a:latin typeface="UTM Avo"/>
              </a:rPr>
              <a:t>tr</a:t>
            </a:r>
            <a:r>
              <a:rPr lang="en-US" sz="5400" b="1" dirty="0" err="1">
                <a:solidFill>
                  <a:prstClr val="black"/>
                </a:solidFill>
                <a:latin typeface="UTM Avo"/>
              </a:rPr>
              <a:t>e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A54A0-FA5F-4425-9A47-41F11350D7F8}"/>
              </a:ext>
            </a:extLst>
          </p:cNvPr>
          <p:cNvSpPr txBox="1"/>
          <p:nvPr/>
        </p:nvSpPr>
        <p:spPr>
          <a:xfrm>
            <a:off x="7337674" y="3129636"/>
            <a:ext cx="1074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FF0000"/>
                </a:solidFill>
                <a:latin typeface="UTM Avo"/>
              </a:rPr>
              <a:t>ch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9B9AF-E7E7-4603-8529-84C5F1C692C6}"/>
              </a:ext>
            </a:extLst>
          </p:cNvPr>
          <p:cNvSpPr txBox="1"/>
          <p:nvPr/>
        </p:nvSpPr>
        <p:spPr>
          <a:xfrm>
            <a:off x="9571453" y="3129636"/>
            <a:ext cx="1535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ó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9" name="Picture 4" descr="https://i.pinimg.com/564x/31/c2/d2/31c2d2b5c96930c369995d3bdd41fa25.jpg">
            <a:extLst>
              <a:ext uri="{FF2B5EF4-FFF2-40B4-BE49-F238E27FC236}">
                <a16:creationId xmlns:a16="http://schemas.microsoft.com/office/drawing/2014/main" id="{1A6E8DE5-292E-428E-895C-63EA36BC0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r="9479" b="7809"/>
          <a:stretch/>
        </p:blipFill>
        <p:spPr bwMode="auto">
          <a:xfrm>
            <a:off x="10760198" y="4306791"/>
            <a:ext cx="1431802" cy="206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1AE420-8E2F-4901-91BB-752AE44876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9" t="5494" r="8486" b="4867"/>
          <a:stretch/>
        </p:blipFill>
        <p:spPr>
          <a:xfrm>
            <a:off x="805070" y="487018"/>
            <a:ext cx="10674627" cy="637098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18FC72A-24C5-4741-8900-518464E28E49}"/>
              </a:ext>
            </a:extLst>
          </p:cNvPr>
          <p:cNvCxnSpPr>
            <a:cxnSpLocks/>
          </p:cNvCxnSpPr>
          <p:nvPr/>
        </p:nvCxnSpPr>
        <p:spPr>
          <a:xfrm>
            <a:off x="2967135" y="3518452"/>
            <a:ext cx="1237117" cy="3578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96FDC9-396F-40B0-BA61-E9F0157841D3}"/>
              </a:ext>
            </a:extLst>
          </p:cNvPr>
          <p:cNvCxnSpPr>
            <a:cxnSpLocks/>
          </p:cNvCxnSpPr>
          <p:nvPr/>
        </p:nvCxnSpPr>
        <p:spPr>
          <a:xfrm>
            <a:off x="6096000" y="3657600"/>
            <a:ext cx="1050235" cy="2186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31F79-7424-4106-A317-249512EEBB29}"/>
              </a:ext>
            </a:extLst>
          </p:cNvPr>
          <p:cNvCxnSpPr>
            <a:cxnSpLocks/>
          </p:cNvCxnSpPr>
          <p:nvPr/>
        </p:nvCxnSpPr>
        <p:spPr>
          <a:xfrm flipH="1">
            <a:off x="7911548" y="3657600"/>
            <a:ext cx="1670991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FFF93E-89F8-4B1E-A931-4F48596073AD}"/>
              </a:ext>
            </a:extLst>
          </p:cNvPr>
          <p:cNvCxnSpPr>
            <a:cxnSpLocks/>
          </p:cNvCxnSpPr>
          <p:nvPr/>
        </p:nvCxnSpPr>
        <p:spPr>
          <a:xfrm flipV="1">
            <a:off x="2883159" y="4224130"/>
            <a:ext cx="1837928" cy="22710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BEB7F4-974B-444B-892F-68AE44BACFB4}"/>
              </a:ext>
            </a:extLst>
          </p:cNvPr>
          <p:cNvCxnSpPr/>
          <p:nvPr/>
        </p:nvCxnSpPr>
        <p:spPr>
          <a:xfrm flipH="1" flipV="1">
            <a:off x="5108713" y="4224130"/>
            <a:ext cx="987287" cy="21965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21E99F-5AD1-4072-8F9D-E0C928A5629A}"/>
              </a:ext>
            </a:extLst>
          </p:cNvPr>
          <p:cNvCxnSpPr>
            <a:cxnSpLocks/>
          </p:cNvCxnSpPr>
          <p:nvPr/>
        </p:nvCxnSpPr>
        <p:spPr>
          <a:xfrm flipH="1" flipV="1">
            <a:off x="7752522" y="4378186"/>
            <a:ext cx="1690058" cy="20424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23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2432115" y="876925"/>
            <a:ext cx="87952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tiếng ngoài bài có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âm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423447" y="2434821"/>
            <a:ext cx="3930978" cy="35727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194981" y="2434821"/>
            <a:ext cx="3930978" cy="357275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>
                <a:solidFill>
                  <a:srgbClr val="FF0000"/>
                </a:solidFill>
                <a:latin typeface="UTM Avo"/>
              </a:rPr>
              <a:t>ch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916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606" y="316010"/>
            <a:ext cx="4194312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08911" y="883790"/>
            <a:ext cx="26597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</a:rPr>
              <a:t>Thư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giãn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7" name="Picture 10" descr="https://i.pinimg.com/564x/23/9c/d3/239cd38191ec09903738a72bb6f251c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5" y="1005496"/>
            <a:ext cx="5928988" cy="465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.pinimg.com/564x/57/b2/74/57b2746af38e33fbebd37d0727ba73c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3398838"/>
            <a:ext cx="3489325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9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A0C6F085-8B3F-4826-B41E-B0148BC46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877" y="12324"/>
            <a:ext cx="6287678" cy="576368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DF46EFC-B41A-4190-9247-310014E46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68" y="5071621"/>
            <a:ext cx="12170004" cy="1368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F3C9C-17DD-4D8E-AB76-91C4115859BC}"/>
              </a:ext>
            </a:extLst>
          </p:cNvPr>
          <p:cNvSpPr txBox="1"/>
          <p:nvPr/>
        </p:nvSpPr>
        <p:spPr>
          <a:xfrm>
            <a:off x="6577024" y="1458596"/>
            <a:ext cx="4738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91">
            <a:extLst>
              <a:ext uri="{FF2B5EF4-FFF2-40B4-BE49-F238E27FC236}">
                <a16:creationId xmlns:a16="http://schemas.microsoft.com/office/drawing/2014/main" id="{0488F72E-188B-46BD-95FA-2F37D05B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871" y="2479249"/>
            <a:ext cx="3604628" cy="29712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308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137C61-AB49-4224-B425-703F9EA5A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130" y="3230566"/>
            <a:ext cx="2962913" cy="3627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054729-C464-4567-A0B7-680AB9C87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" t="7101" r="12477" b="61740"/>
          <a:stretch/>
        </p:blipFill>
        <p:spPr>
          <a:xfrm>
            <a:off x="1321904" y="487017"/>
            <a:ext cx="9591261" cy="274355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153F25-7C47-49F1-B62B-68350746D978}"/>
              </a:ext>
            </a:extLst>
          </p:cNvPr>
          <p:cNvCxnSpPr>
            <a:cxnSpLocks/>
          </p:cNvCxnSpPr>
          <p:nvPr/>
        </p:nvCxnSpPr>
        <p:spPr>
          <a:xfrm>
            <a:off x="6623538" y="964096"/>
            <a:ext cx="5723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755149-27EE-4193-8FF7-BC59EBD4BE46}"/>
              </a:ext>
            </a:extLst>
          </p:cNvPr>
          <p:cNvCxnSpPr>
            <a:cxnSpLocks/>
          </p:cNvCxnSpPr>
          <p:nvPr/>
        </p:nvCxnSpPr>
        <p:spPr>
          <a:xfrm>
            <a:off x="2637692" y="1530626"/>
            <a:ext cx="4732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471CB0-26FC-442D-AABD-9A735472D346}"/>
              </a:ext>
            </a:extLst>
          </p:cNvPr>
          <p:cNvCxnSpPr>
            <a:cxnSpLocks/>
          </p:cNvCxnSpPr>
          <p:nvPr/>
        </p:nvCxnSpPr>
        <p:spPr>
          <a:xfrm>
            <a:off x="6482862" y="1612688"/>
            <a:ext cx="5013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CA95E2-1C27-44B9-A6AC-95190AC6002E}"/>
              </a:ext>
            </a:extLst>
          </p:cNvPr>
          <p:cNvCxnSpPr>
            <a:cxnSpLocks/>
          </p:cNvCxnSpPr>
          <p:nvPr/>
        </p:nvCxnSpPr>
        <p:spPr>
          <a:xfrm>
            <a:off x="8042513" y="1530626"/>
            <a:ext cx="644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2D6DEA-D8E8-49BB-BD82-C1316108102F}"/>
              </a:ext>
            </a:extLst>
          </p:cNvPr>
          <p:cNvCxnSpPr/>
          <p:nvPr/>
        </p:nvCxnSpPr>
        <p:spPr>
          <a:xfrm>
            <a:off x="2117035" y="2087217"/>
            <a:ext cx="9939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D45249-25EF-4742-A51A-C21C3C9C3A36}"/>
              </a:ext>
            </a:extLst>
          </p:cNvPr>
          <p:cNvCxnSpPr>
            <a:cxnSpLocks/>
          </p:cNvCxnSpPr>
          <p:nvPr/>
        </p:nvCxnSpPr>
        <p:spPr>
          <a:xfrm>
            <a:off x="4006049" y="2643809"/>
            <a:ext cx="545633" cy="6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7937C5-7ED6-4D14-A915-F07B47D78D4D}"/>
              </a:ext>
            </a:extLst>
          </p:cNvPr>
          <p:cNvCxnSpPr>
            <a:cxnSpLocks/>
          </p:cNvCxnSpPr>
          <p:nvPr/>
        </p:nvCxnSpPr>
        <p:spPr>
          <a:xfrm>
            <a:off x="1622654" y="3230566"/>
            <a:ext cx="494381" cy="6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A5F6DAC-E4B6-4480-A635-E56EF9A61A78}"/>
              </a:ext>
            </a:extLst>
          </p:cNvPr>
          <p:cNvSpPr/>
          <p:nvPr/>
        </p:nvSpPr>
        <p:spPr>
          <a:xfrm>
            <a:off x="1562200" y="1226976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33B9D64-A4C5-41FE-9498-A7F5AD8AA220}"/>
              </a:ext>
            </a:extLst>
          </p:cNvPr>
          <p:cNvSpPr/>
          <p:nvPr/>
        </p:nvSpPr>
        <p:spPr>
          <a:xfrm>
            <a:off x="6869695" y="1011053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ACC00AA-64A9-4276-AB9C-1EF3BB6862B3}"/>
              </a:ext>
            </a:extLst>
          </p:cNvPr>
          <p:cNvSpPr/>
          <p:nvPr/>
        </p:nvSpPr>
        <p:spPr>
          <a:xfrm>
            <a:off x="1562199" y="2270585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77FD177-6437-4613-830F-F6C1272E5B1B}"/>
              </a:ext>
            </a:extLst>
          </p:cNvPr>
          <p:cNvSpPr/>
          <p:nvPr/>
        </p:nvSpPr>
        <p:spPr>
          <a:xfrm>
            <a:off x="5932882" y="2077279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A3416BC-2CFE-4597-9D3C-27C9B04D9D8D}"/>
              </a:ext>
            </a:extLst>
          </p:cNvPr>
          <p:cNvSpPr/>
          <p:nvPr/>
        </p:nvSpPr>
        <p:spPr>
          <a:xfrm>
            <a:off x="2872285" y="2643808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E4F9D1-15B5-4C6B-DCEB-FDFF82BDE0EF}"/>
              </a:ext>
            </a:extLst>
          </p:cNvPr>
          <p:cNvCxnSpPr>
            <a:cxnSpLocks/>
          </p:cNvCxnSpPr>
          <p:nvPr/>
        </p:nvCxnSpPr>
        <p:spPr>
          <a:xfrm>
            <a:off x="8863129" y="1548975"/>
            <a:ext cx="644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A1EDB3-5B9D-331F-D400-0336BA17193E}"/>
              </a:ext>
            </a:extLst>
          </p:cNvPr>
          <p:cNvCxnSpPr>
            <a:cxnSpLocks/>
          </p:cNvCxnSpPr>
          <p:nvPr/>
        </p:nvCxnSpPr>
        <p:spPr>
          <a:xfrm>
            <a:off x="9507416" y="1595868"/>
            <a:ext cx="644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7C309D-630A-B144-8280-E4813D18A1A5}"/>
              </a:ext>
            </a:extLst>
          </p:cNvPr>
          <p:cNvCxnSpPr>
            <a:cxnSpLocks/>
          </p:cNvCxnSpPr>
          <p:nvPr/>
        </p:nvCxnSpPr>
        <p:spPr>
          <a:xfrm>
            <a:off x="10268878" y="1548975"/>
            <a:ext cx="644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692577-122C-E1F8-AF5B-A3A43FA62B93}"/>
              </a:ext>
            </a:extLst>
          </p:cNvPr>
          <p:cNvCxnSpPr>
            <a:cxnSpLocks/>
          </p:cNvCxnSpPr>
          <p:nvPr/>
        </p:nvCxnSpPr>
        <p:spPr>
          <a:xfrm>
            <a:off x="3110948" y="2650434"/>
            <a:ext cx="644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4BBFAA-9568-E771-ACC4-4779B657E036}"/>
              </a:ext>
            </a:extLst>
          </p:cNvPr>
          <p:cNvCxnSpPr>
            <a:cxnSpLocks/>
          </p:cNvCxnSpPr>
          <p:nvPr/>
        </p:nvCxnSpPr>
        <p:spPr>
          <a:xfrm>
            <a:off x="6909734" y="2680506"/>
            <a:ext cx="644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5F33801-D1DA-00C2-0741-4B2A2E209C96}"/>
              </a:ext>
            </a:extLst>
          </p:cNvPr>
          <p:cNvCxnSpPr>
            <a:cxnSpLocks/>
          </p:cNvCxnSpPr>
          <p:nvPr/>
        </p:nvCxnSpPr>
        <p:spPr>
          <a:xfrm>
            <a:off x="6225408" y="2687132"/>
            <a:ext cx="644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D2FC261-9186-EE19-F03D-89C7338BDE8E}"/>
              </a:ext>
            </a:extLst>
          </p:cNvPr>
          <p:cNvCxnSpPr>
            <a:cxnSpLocks/>
          </p:cNvCxnSpPr>
          <p:nvPr/>
        </p:nvCxnSpPr>
        <p:spPr>
          <a:xfrm>
            <a:off x="4748329" y="3230566"/>
            <a:ext cx="6442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29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A130C2-4675-4822-86A2-5910DCF635BF}"/>
              </a:ext>
            </a:extLst>
          </p:cNvPr>
          <p:cNvSpPr txBox="1"/>
          <p:nvPr/>
        </p:nvSpPr>
        <p:spPr>
          <a:xfrm>
            <a:off x="3742941" y="1565688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B62646-E823-4B42-B860-B8B97E4A48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15900" r="10258" b="14853"/>
          <a:stretch/>
        </p:blipFill>
        <p:spPr>
          <a:xfrm>
            <a:off x="405847" y="1231492"/>
            <a:ext cx="11380305" cy="493076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1DD912-15C9-48E3-BCBA-B80205475E34}"/>
              </a:ext>
            </a:extLst>
          </p:cNvPr>
          <p:cNvCxnSpPr/>
          <p:nvPr/>
        </p:nvCxnSpPr>
        <p:spPr>
          <a:xfrm>
            <a:off x="3180522" y="3766930"/>
            <a:ext cx="87464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9B15EE-0A0C-45C8-B7E8-BB0B9821DA07}"/>
              </a:ext>
            </a:extLst>
          </p:cNvPr>
          <p:cNvCxnSpPr>
            <a:cxnSpLocks/>
          </p:cNvCxnSpPr>
          <p:nvPr/>
        </p:nvCxnSpPr>
        <p:spPr>
          <a:xfrm flipH="1">
            <a:off x="6649278" y="5019261"/>
            <a:ext cx="104360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44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EBC732F1-4B38-4B34-9702-9ADDF4FEB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554" y="85191"/>
            <a:ext cx="4376446" cy="5762509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39A56203-F30D-412E-A3BD-370D2954F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  <p:pic>
        <p:nvPicPr>
          <p:cNvPr id="6" name="Picture 5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5AB72EEF-5D8B-4E39-8F23-6345D9F61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096490"/>
            <a:ext cx="5770177" cy="4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4EB4B-473A-49D6-822D-C51301BDE77D}"/>
              </a:ext>
            </a:extLst>
          </p:cNvPr>
          <p:cNvSpPr txBox="1"/>
          <p:nvPr/>
        </p:nvSpPr>
        <p:spPr>
          <a:xfrm>
            <a:off x="2443808" y="1754886"/>
            <a:ext cx="3212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0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16E76-C79C-472F-AA58-CBAA2F2725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6" t="37386" r="25706" b="34817"/>
          <a:stretch/>
        </p:blipFill>
        <p:spPr>
          <a:xfrm>
            <a:off x="228600" y="1927583"/>
            <a:ext cx="11734800" cy="302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8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i.pinimg.com/564x/fa/05/d9/fa05d954ba4c369d8a95100e0653d86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40" b="8523"/>
          <a:stretch/>
        </p:blipFill>
        <p:spPr bwMode="auto">
          <a:xfrm>
            <a:off x="1529822" y="1687687"/>
            <a:ext cx="6612230" cy="459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0"/>
            <a:ext cx="6057902" cy="2581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0795" y="574041"/>
            <a:ext cx="319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Khởi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động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87293" y="1248216"/>
            <a:ext cx="54236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</a:rPr>
              <a:t>Trò</a:t>
            </a:r>
            <a:r>
              <a:rPr lang="en-US" sz="4800" b="1" dirty="0">
                <a:ln/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</a:rPr>
              <a:t>chơi</a:t>
            </a:r>
            <a:r>
              <a:rPr lang="en-US" sz="4800" b="1" dirty="0">
                <a:ln/>
                <a:solidFill>
                  <a:srgbClr val="FF0000"/>
                </a:solidFill>
              </a:rPr>
              <a:t>: </a:t>
            </a:r>
            <a:r>
              <a:rPr lang="en-US" sz="4800" b="1" dirty="0" err="1">
                <a:ln/>
                <a:solidFill>
                  <a:srgbClr val="FF0000"/>
                </a:solidFill>
              </a:rPr>
              <a:t>Câu</a:t>
            </a:r>
            <a:r>
              <a:rPr lang="en-US" sz="4800" b="1" dirty="0">
                <a:ln/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</a:rPr>
              <a:t>cá</a:t>
            </a:r>
            <a:endParaRPr lang="en-US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8387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F4B7E0-10D1-442B-985B-AF9C9850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A5DAA-5AD3-4647-8B28-BD1BD4E6E242}"/>
              </a:ext>
            </a:extLst>
          </p:cNvPr>
          <p:cNvSpPr txBox="1"/>
          <p:nvPr/>
        </p:nvSpPr>
        <p:spPr>
          <a:xfrm>
            <a:off x="3219570" y="2676318"/>
            <a:ext cx="1606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>
                <a:solidFill>
                  <a:prstClr val="white"/>
                </a:solidFill>
                <a:latin typeface="HP001 4 hàng" panose="020B0603050302020204" pitchFamily="34" charset="0"/>
              </a:rPr>
              <a:t>tr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0042B-CE93-4AE0-9A20-58B619E97EF1}"/>
              </a:ext>
            </a:extLst>
          </p:cNvPr>
          <p:cNvSpPr txBox="1"/>
          <p:nvPr/>
        </p:nvSpPr>
        <p:spPr>
          <a:xfrm>
            <a:off x="6185054" y="2676318"/>
            <a:ext cx="3058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tre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46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F4B7E0-10D1-442B-985B-AF9C98506D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17934"/>
          <a:stretch/>
        </p:blipFill>
        <p:spPr bwMode="auto">
          <a:xfrm>
            <a:off x="1860537" y="1244338"/>
            <a:ext cx="8470925" cy="4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FA5DAA-5AD3-4647-8B28-BD1BD4E6E242}"/>
              </a:ext>
            </a:extLst>
          </p:cNvPr>
          <p:cNvSpPr txBox="1"/>
          <p:nvPr/>
        </p:nvSpPr>
        <p:spPr>
          <a:xfrm>
            <a:off x="3219570" y="2676318"/>
            <a:ext cx="1606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ch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0042B-CE93-4AE0-9A20-58B619E97EF1}"/>
              </a:ext>
            </a:extLst>
          </p:cNvPr>
          <p:cNvSpPr txBox="1"/>
          <p:nvPr/>
        </p:nvSpPr>
        <p:spPr>
          <a:xfrm>
            <a:off x="6185054" y="2676318"/>
            <a:ext cx="3058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chó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9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f9.photo.talk.zdn.vn/8817905451741724096/f07f0f8032fdc4a39d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745"/>
            <a:ext cx="12192000" cy="642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228" y="3174122"/>
            <a:ext cx="267058" cy="25048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04" y="3088405"/>
            <a:ext cx="276225" cy="2590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82" y="4056405"/>
            <a:ext cx="175050" cy="16418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49" y="1902020"/>
            <a:ext cx="781778" cy="5429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4465" y="3183655"/>
            <a:ext cx="336551" cy="568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52" y="2801009"/>
            <a:ext cx="345053" cy="5826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65" y="2921662"/>
            <a:ext cx="2482924" cy="18621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42" y="1654388"/>
            <a:ext cx="1454707" cy="21945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38098" y="4880753"/>
            <a:ext cx="1172808" cy="7315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3" y="3104724"/>
            <a:ext cx="1172808" cy="7315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03327" y="3671334"/>
            <a:ext cx="1172808" cy="7315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3" y="4907555"/>
            <a:ext cx="1172808" cy="731521"/>
          </a:xfrm>
          <a:prstGeom prst="rect">
            <a:avLst/>
          </a:prstGeom>
        </p:spPr>
      </p:pic>
      <p:sp>
        <p:nvSpPr>
          <p:cNvPr id="28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4456542" y="3671334"/>
            <a:ext cx="3167923" cy="123317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Bắt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đầu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29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87940" y="-5319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3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4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01029 4.44444E-6 L 0.01029 0.33032 L -2.70833E-6 0.33032 L -2.70833E-6 4.44444E-6 Z " pathEditMode="relative" rAng="0" ptsTypes="AAAAA">
                                      <p:cBhvr>
                                        <p:cTn id="14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53919 -4.07407E-6 L 0.53919 0.01783 L 1.25E-6 0.01783 L 1.25E-6 -4.07407E-6 Z " pathEditMode="relative" rAng="0" ptsTypes="AAAAA">
                                      <p:cBhvr>
                                        <p:cTn id="16" dur="2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01029 -4.44444E-6 L 0.01029 0.33033 L 4.16667E-7 0.33033 L 4.16667E-7 -4.44444E-6 Z " pathEditMode="relative" rAng="0" ptsTypes="AAAAA">
                                      <p:cBhvr>
                                        <p:cTn id="1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9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9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9.photo.talk.zdn.vn/8817905451741724096/f07f0f8032fdc4a39d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" y="451732"/>
            <a:ext cx="12192000" cy="64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71" y="3312664"/>
            <a:ext cx="267058" cy="2504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47" y="3226947"/>
            <a:ext cx="276225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25" y="4194947"/>
            <a:ext cx="175050" cy="1641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92" y="2040562"/>
            <a:ext cx="781778" cy="542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1408" y="3322197"/>
            <a:ext cx="336551" cy="568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95" y="2939551"/>
            <a:ext cx="345053" cy="582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08" y="3060204"/>
            <a:ext cx="2482924" cy="18621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85" y="1792930"/>
            <a:ext cx="1454707" cy="219456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535715" y="4541397"/>
            <a:ext cx="2133600" cy="1133219"/>
            <a:chOff x="-2312095" y="2265304"/>
            <a:chExt cx="2133600" cy="1133219"/>
          </a:xfrm>
        </p:grpSpPr>
        <p:sp>
          <p:nvSpPr>
            <p:cNvPr id="14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tổ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36" y="1585472"/>
            <a:ext cx="2691443" cy="1371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6975050" y="451732"/>
            <a:ext cx="1784707" cy="1313126"/>
            <a:chOff x="-1884447" y="1728467"/>
            <a:chExt cx="1784707" cy="1313126"/>
          </a:xfrm>
        </p:grpSpPr>
        <p:sp>
          <p:nvSpPr>
            <p:cNvPr id="18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884447" y="1728467"/>
              <a:ext cx="1784707" cy="827861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tổ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535715" y="2841568"/>
            <a:ext cx="2133600" cy="1133219"/>
            <a:chOff x="-2312095" y="2265304"/>
            <a:chExt cx="2133600" cy="1133219"/>
          </a:xfrm>
        </p:grpSpPr>
        <p:sp>
          <p:nvSpPr>
            <p:cNvPr id="21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thả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cá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0752771" y="3408178"/>
            <a:ext cx="2133600" cy="1133219"/>
            <a:chOff x="-2312095" y="2265304"/>
            <a:chExt cx="2133600" cy="1133219"/>
          </a:xfrm>
        </p:grpSpPr>
        <p:sp>
          <p:nvSpPr>
            <p:cNvPr id="24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thợ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0752771" y="4551178"/>
            <a:ext cx="2133600" cy="1133219"/>
            <a:chOff x="-2312095" y="2265304"/>
            <a:chExt cx="2133600" cy="1133219"/>
          </a:xfrm>
        </p:grpSpPr>
        <p:sp>
          <p:nvSpPr>
            <p:cNvPr id="27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ca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63" y="439550"/>
            <a:ext cx="6619875" cy="1371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5998" y="669858"/>
            <a:ext cx="646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</a:t>
            </a:r>
            <a:endParaRPr lang="vi-VN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44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1028 4.07407E-6 L 0.01028 0.33032 L 2.5E-6 0.33032 L 2.5E-6 4.07407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5392 -4.44444E-6 L 0.5392 0.01783 L -3.54167E-6 0.01783 L -3.54167E-6 -4.44444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0.01029 -4.81481E-6 L 0.01029 0.33033 L -4.375E-6 0.33033 L -4.375E-6 -4.81481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4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9.photo.talk.zdn.vn/8817905451741724096/f07f0f8032fdc4a39d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834"/>
            <a:ext cx="12192000" cy="645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71" y="3312664"/>
            <a:ext cx="267058" cy="2504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47" y="3226947"/>
            <a:ext cx="276225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25" y="4194947"/>
            <a:ext cx="175050" cy="1641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92" y="2040562"/>
            <a:ext cx="781778" cy="542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1408" y="3322197"/>
            <a:ext cx="336551" cy="568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995" y="2939551"/>
            <a:ext cx="345053" cy="582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08" y="3060204"/>
            <a:ext cx="2482924" cy="18621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85" y="1792930"/>
            <a:ext cx="1454707" cy="219456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70299" y="2854271"/>
            <a:ext cx="2133600" cy="1133219"/>
            <a:chOff x="-2312095" y="2265304"/>
            <a:chExt cx="2133600" cy="1133219"/>
          </a:xfrm>
        </p:grpSpPr>
        <p:sp>
          <p:nvSpPr>
            <p:cNvPr id="14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thị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36" y="1585472"/>
            <a:ext cx="2691443" cy="1371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6975050" y="491247"/>
            <a:ext cx="1998716" cy="1273611"/>
            <a:chOff x="-2098456" y="1767982"/>
            <a:chExt cx="1998716" cy="1273611"/>
          </a:xfrm>
        </p:grpSpPr>
        <p:sp>
          <p:nvSpPr>
            <p:cNvPr id="18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2098456" y="1767982"/>
              <a:ext cx="1998716" cy="660672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thị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348413" y="4684266"/>
            <a:ext cx="2133600" cy="1133219"/>
            <a:chOff x="-2312095" y="2265304"/>
            <a:chExt cx="2133600" cy="1133219"/>
          </a:xfrm>
        </p:grpSpPr>
        <p:sp>
          <p:nvSpPr>
            <p:cNvPr id="21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2800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mì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0752771" y="3408178"/>
            <a:ext cx="2133600" cy="1133219"/>
            <a:chOff x="-2312095" y="2265304"/>
            <a:chExt cx="2133600" cy="1133219"/>
          </a:xfrm>
        </p:grpSpPr>
        <p:sp>
          <p:nvSpPr>
            <p:cNvPr id="24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xẻ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0752771" y="4551178"/>
            <a:ext cx="2133600" cy="1133219"/>
            <a:chOff x="-2312095" y="2265304"/>
            <a:chExt cx="2133600" cy="1133219"/>
          </a:xfrm>
        </p:grpSpPr>
        <p:sp>
          <p:nvSpPr>
            <p:cNvPr id="27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63" y="460218"/>
            <a:ext cx="6619875" cy="1371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172602" y="602692"/>
            <a:ext cx="6659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9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01028 4.07407E-6 L 0.01028 0.33032 L 2.5E-6 0.33032 L 2.5E-6 4.07407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0.5392 -4.44444E-6 L 0.5392 0.01783 L -3.54167E-6 0.01783 L -3.54167E-6 -4.44444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0.01029 -4.81481E-6 L 0.01029 0.33033 L -4.375E-6 0.33033 L -4.375E-6 -4.81481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4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-2.22222E-6 L 2.91667E-6 -0.07222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080" y="0"/>
            <a:ext cx="6639560" cy="1950720"/>
          </a:xfrm>
          <a:prstGeom prst="rect">
            <a:avLst/>
          </a:prstGeom>
        </p:spPr>
      </p:pic>
      <p:pic>
        <p:nvPicPr>
          <p:cNvPr id="11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7388860" y="2844799"/>
            <a:ext cx="2854960" cy="23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2001520" y="2821326"/>
            <a:ext cx="2910840" cy="24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40680" y="772160"/>
            <a:ext cx="456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Bài</a:t>
            </a:r>
            <a:r>
              <a:rPr lang="en-US" sz="4400" dirty="0">
                <a:solidFill>
                  <a:srgbClr val="002060"/>
                </a:solidFill>
              </a:rPr>
              <a:t> 29: tr - </a:t>
            </a:r>
            <a:r>
              <a:rPr lang="en-US" sz="4400" dirty="0" err="1">
                <a:solidFill>
                  <a:srgbClr val="002060"/>
                </a:solidFill>
              </a:rPr>
              <a:t>ch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9790" y="3692712"/>
            <a:ext cx="1437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tr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83880" y="3692712"/>
            <a:ext cx="1264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</a:rPr>
              <a:t>ch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898279" y="5088775"/>
            <a:ext cx="129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tre</a:t>
            </a:r>
            <a:endParaRPr lang="en-US" sz="5400" dirty="0"/>
          </a:p>
        </p:txBody>
      </p:sp>
      <p:sp>
        <p:nvSpPr>
          <p:cNvPr id="15" name="TextBox 14"/>
          <p:cNvSpPr txBox="1"/>
          <p:nvPr/>
        </p:nvSpPr>
        <p:spPr>
          <a:xfrm>
            <a:off x="1898280" y="5088775"/>
            <a:ext cx="1294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18155" y="1854734"/>
            <a:ext cx="2658900" cy="1539239"/>
            <a:chOff x="6515924" y="838773"/>
            <a:chExt cx="2658900" cy="15392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5924" y="838773"/>
              <a:ext cx="2658900" cy="153923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468681" y="1016000"/>
              <a:ext cx="12943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</a:rPr>
                <a:t>tr</a:t>
              </a:r>
              <a:r>
                <a:rPr lang="en-US" sz="5400" dirty="0" err="1"/>
                <a:t>e</a:t>
              </a:r>
              <a:endParaRPr lang="en-US" sz="5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0" y="3317238"/>
            <a:ext cx="2043156" cy="1275081"/>
            <a:chOff x="5893769" y="2301278"/>
            <a:chExt cx="2043156" cy="127508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93769" y="2301278"/>
              <a:ext cx="2043156" cy="127508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75003" y="2307628"/>
              <a:ext cx="6676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FF0000"/>
                  </a:solidFill>
                </a:rPr>
                <a:t>tr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115133" y="3317238"/>
            <a:ext cx="2043156" cy="1275081"/>
            <a:chOff x="7912902" y="2301277"/>
            <a:chExt cx="2043156" cy="127508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12902" y="2301277"/>
              <a:ext cx="2043156" cy="127508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718159" y="2307628"/>
              <a:ext cx="6676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e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F699483-CCA7-454D-9F72-00C055204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0" t="17607" r="36593" b="24364"/>
          <a:stretch/>
        </p:blipFill>
        <p:spPr>
          <a:xfrm>
            <a:off x="1133786" y="1073019"/>
            <a:ext cx="4263725" cy="376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5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9891" y="5091619"/>
            <a:ext cx="2098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chó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419891" y="5091443"/>
            <a:ext cx="160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ch</a:t>
            </a:r>
            <a:endParaRPr lang="en-US" sz="5400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09705" y="1958502"/>
            <a:ext cx="2940581" cy="1539239"/>
            <a:chOff x="6734020" y="614839"/>
            <a:chExt cx="2658900" cy="15392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34020" y="614839"/>
              <a:ext cx="2658900" cy="153923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465520" y="769084"/>
              <a:ext cx="15769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</a:rPr>
                <a:t>ch</a:t>
              </a:r>
              <a:r>
                <a:rPr lang="en-US" sz="5400" dirty="0" err="1"/>
                <a:t>ó</a:t>
              </a:r>
              <a:endParaRPr lang="en-US" sz="5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6000" y="3429000"/>
            <a:ext cx="2043156" cy="1275081"/>
            <a:chOff x="5919058" y="2085338"/>
            <a:chExt cx="2043156" cy="12750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19058" y="2085338"/>
              <a:ext cx="2043156" cy="127508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594746" y="2154078"/>
              <a:ext cx="13674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</a:rPr>
                <a:t>ch</a:t>
              </a:r>
              <a:endParaRPr lang="en-US" sz="5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177174" y="3429000"/>
            <a:ext cx="2043156" cy="1275081"/>
            <a:chOff x="8015243" y="2085337"/>
            <a:chExt cx="2043156" cy="12750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15243" y="2085337"/>
              <a:ext cx="2043156" cy="127508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791401" y="2151535"/>
              <a:ext cx="10130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ó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A35F406-EEC3-4544-A980-2203AF6891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9" r="34086" b="31706"/>
          <a:stretch/>
        </p:blipFill>
        <p:spPr>
          <a:xfrm>
            <a:off x="1188121" y="1005960"/>
            <a:ext cx="4069445" cy="380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7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AFA2D-1816-496A-B290-2AFCF215D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73" y="889190"/>
            <a:ext cx="4261473" cy="3767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AF0CDF-F280-4CE4-B898-D8B17833C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131" y="1011606"/>
            <a:ext cx="4066384" cy="38042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101597-6C7F-4B72-8B12-AC3DEAFA1344}"/>
              </a:ext>
            </a:extLst>
          </p:cNvPr>
          <p:cNvSpPr txBox="1"/>
          <p:nvPr/>
        </p:nvSpPr>
        <p:spPr>
          <a:xfrm>
            <a:off x="2419891" y="5110105"/>
            <a:ext cx="160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tr</a:t>
            </a:r>
            <a:r>
              <a:rPr lang="en-US" sz="5400" b="1" dirty="0" err="1"/>
              <a:t>e</a:t>
            </a:r>
            <a:endParaRPr lang="en-US" sz="5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28EA3C-7E52-428A-90AF-7EE31A983C83}"/>
              </a:ext>
            </a:extLst>
          </p:cNvPr>
          <p:cNvSpPr txBox="1"/>
          <p:nvPr/>
        </p:nvSpPr>
        <p:spPr>
          <a:xfrm>
            <a:off x="7671065" y="5110105"/>
            <a:ext cx="160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ch</a:t>
            </a:r>
            <a:r>
              <a:rPr lang="en-US" sz="5400" b="1" dirty="0" err="1"/>
              <a:t>ó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7175695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970112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2740</TotalTime>
  <Words>103</Words>
  <Application>Microsoft Office PowerPoint</Application>
  <PresentationFormat>Widescreen</PresentationFormat>
  <Paragraphs>58</Paragraphs>
  <Slides>21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HP001 4 hàng</vt:lpstr>
      <vt:lpstr>Arial</vt:lpstr>
      <vt:lpstr>VNI-Avo</vt:lpstr>
      <vt:lpstr>UTM Avo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205</cp:revision>
  <dcterms:created xsi:type="dcterms:W3CDTF">2021-11-01T08:16:43Z</dcterms:created>
  <dcterms:modified xsi:type="dcterms:W3CDTF">2023-10-29T09:06:15Z</dcterms:modified>
</cp:coreProperties>
</file>