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84" r:id="rId2"/>
    <p:sldId id="533" r:id="rId3"/>
    <p:sldId id="539" r:id="rId4"/>
    <p:sldId id="532" r:id="rId5"/>
    <p:sldId id="540" r:id="rId6"/>
    <p:sldId id="541" r:id="rId7"/>
    <p:sldId id="542" r:id="rId8"/>
    <p:sldId id="256" r:id="rId9"/>
    <p:sldId id="257" r:id="rId10"/>
    <p:sldId id="258" r:id="rId11"/>
    <p:sldId id="259" r:id="rId12"/>
    <p:sldId id="260" r:id="rId13"/>
    <p:sldId id="261" r:id="rId14"/>
    <p:sldId id="262" r:id="rId15"/>
    <p:sldId id="526" r:id="rId16"/>
    <p:sldId id="52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337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21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67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7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89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1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99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1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51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4/27/2022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436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84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1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34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44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04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9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74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132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4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8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slide" Target="slide9.xml"/><Relationship Id="rId4" Type="http://schemas.openxmlformats.org/officeDocument/2006/relationships/image" Target="../media/image19.png"/><Relationship Id="rId9" Type="http://schemas.openxmlformats.org/officeDocument/2006/relationships/image" Target="../media/image3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slide" Target="slide9.xml"/><Relationship Id="rId4" Type="http://schemas.openxmlformats.org/officeDocument/2006/relationships/image" Target="../media/image19.png"/><Relationship Id="rId9" Type="http://schemas.openxmlformats.org/officeDocument/2006/relationships/image" Target="../media/image3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slide" Target="slide9.xml"/><Relationship Id="rId4" Type="http://schemas.openxmlformats.org/officeDocument/2006/relationships/image" Target="../media/image19.png"/><Relationship Id="rId9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slide" Target="slide9.xml"/><Relationship Id="rId4" Type="http://schemas.openxmlformats.org/officeDocument/2006/relationships/image" Target="../media/image19.png"/><Relationship Id="rId9" Type="http://schemas.openxmlformats.org/officeDocument/2006/relationships/image" Target="../media/image3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slide" Target="slide9.xml"/><Relationship Id="rId4" Type="http://schemas.openxmlformats.org/officeDocument/2006/relationships/image" Target="../media/image19.png"/><Relationship Id="rId9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png"/><Relationship Id="rId7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gif"/><Relationship Id="rId5" Type="http://schemas.openxmlformats.org/officeDocument/2006/relationships/image" Target="../media/image22.gif"/><Relationship Id="rId10" Type="http://schemas.openxmlformats.org/officeDocument/2006/relationships/image" Target="../media/image25.png"/><Relationship Id="rId4" Type="http://schemas.openxmlformats.org/officeDocument/2006/relationships/image" Target="../media/image21.gif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28.png"/><Relationship Id="rId18" Type="http://schemas.openxmlformats.org/officeDocument/2006/relationships/image" Target="../media/image24.gif"/><Relationship Id="rId3" Type="http://schemas.openxmlformats.org/officeDocument/2006/relationships/image" Target="../media/image19.png"/><Relationship Id="rId21" Type="http://schemas.openxmlformats.org/officeDocument/2006/relationships/slide" Target="slide15.xml"/><Relationship Id="rId7" Type="http://schemas.openxmlformats.org/officeDocument/2006/relationships/image" Target="../media/image23.gif"/><Relationship Id="rId12" Type="http://schemas.openxmlformats.org/officeDocument/2006/relationships/slide" Target="slide12.xml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slide" Target="slide14.xml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gif"/><Relationship Id="rId11" Type="http://schemas.openxmlformats.org/officeDocument/2006/relationships/image" Target="../media/image27.png"/><Relationship Id="rId5" Type="http://schemas.openxmlformats.org/officeDocument/2006/relationships/image" Target="../media/image22.gif"/><Relationship Id="rId15" Type="http://schemas.openxmlformats.org/officeDocument/2006/relationships/image" Target="../media/image29.png"/><Relationship Id="rId23" Type="http://schemas.microsoft.com/office/2007/relationships/hdphoto" Target="../media/hdphoto6.wdp"/><Relationship Id="rId10" Type="http://schemas.openxmlformats.org/officeDocument/2006/relationships/slide" Target="slide11.xml"/><Relationship Id="rId19" Type="http://schemas.openxmlformats.org/officeDocument/2006/relationships/hyperlink" Target="https://www.facebook.com/nkpowerskills" TargetMode="External"/><Relationship Id="rId4" Type="http://schemas.openxmlformats.org/officeDocument/2006/relationships/image" Target="../media/image21.gif"/><Relationship Id="rId9" Type="http://schemas.openxmlformats.org/officeDocument/2006/relationships/image" Target="../media/image26.png"/><Relationship Id="rId14" Type="http://schemas.openxmlformats.org/officeDocument/2006/relationships/slide" Target="slide13.xml"/><Relationship Id="rId2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2929153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34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74: Ôn tập phép cộng, </a:t>
            </a:r>
            <a:b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phép trừ trong phạm vi 100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70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pic>
        <p:nvPicPr>
          <p:cNvPr id="22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0D5577-1C9B-4E89-95BF-278A164240E9}"/>
              </a:ext>
            </a:extLst>
          </p:cNvPr>
          <p:cNvSpPr/>
          <p:nvPr/>
        </p:nvSpPr>
        <p:spPr>
          <a:xfrm>
            <a:off x="1042260" y="526473"/>
            <a:ext cx="10500851" cy="2452460"/>
          </a:xfrm>
          <a:prstGeom prst="roundRect">
            <a:avLst/>
          </a:prstGeom>
          <a:solidFill>
            <a:schemeClr val="lt1">
              <a:alpha val="2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06 NK PowerSkills">
            <a:extLst>
              <a:ext uri="{FF2B5EF4-FFF2-40B4-BE49-F238E27FC236}">
                <a16:creationId xmlns:a16="http://schemas.microsoft.com/office/drawing/2014/main" id="{869204E8-7E52-4C0F-826D-743065873C7D}"/>
              </a:ext>
            </a:extLst>
          </p:cNvPr>
          <p:cNvSpPr txBox="1"/>
          <p:nvPr/>
        </p:nvSpPr>
        <p:spPr>
          <a:xfrm>
            <a:off x="1204491" y="626992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0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4" name="Đ Ghé thăm Fb.com/nkpowerskills">
            <a:extLst>
              <a:ext uri="{FF2B5EF4-FFF2-40B4-BE49-F238E27FC236}">
                <a16:creationId xmlns:a16="http://schemas.microsoft.com/office/drawing/2014/main" id="{3B6748C9-A82F-402C-9AD4-B4F8364E7C27}"/>
              </a:ext>
            </a:extLst>
          </p:cNvPr>
          <p:cNvSpPr/>
          <p:nvPr/>
        </p:nvSpPr>
        <p:spPr>
          <a:xfrm>
            <a:off x="6639494" y="3118995"/>
            <a:ext cx="4826432" cy="788703"/>
          </a:xfrm>
          <a:prstGeom prst="roundRect">
            <a:avLst/>
          </a:prstGeom>
          <a:solidFill>
            <a:schemeClr val="lt1">
              <a:alpha val="2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99</a:t>
            </a:r>
          </a:p>
        </p:txBody>
      </p:sp>
      <p:sp>
        <p:nvSpPr>
          <p:cNvPr id="25" name="Ghé thăm Fb.com/nkpowerskills">
            <a:extLst>
              <a:ext uri="{FF2B5EF4-FFF2-40B4-BE49-F238E27FC236}">
                <a16:creationId xmlns:a16="http://schemas.microsoft.com/office/drawing/2014/main" id="{18F7D867-23C0-4DBC-9293-0A37965D73F8}"/>
              </a:ext>
            </a:extLst>
          </p:cNvPr>
          <p:cNvSpPr/>
          <p:nvPr/>
        </p:nvSpPr>
        <p:spPr>
          <a:xfrm>
            <a:off x="1050312" y="4489879"/>
            <a:ext cx="4826432" cy="788703"/>
          </a:xfrm>
          <a:prstGeom prst="roundRect">
            <a:avLst/>
          </a:prstGeom>
          <a:solidFill>
            <a:schemeClr val="lt1">
              <a:alpha val="2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26" name="Ghé thăm Fb.com/nkpowerskills">
            <a:extLst>
              <a:ext uri="{FF2B5EF4-FFF2-40B4-BE49-F238E27FC236}">
                <a16:creationId xmlns:a16="http://schemas.microsoft.com/office/drawing/2014/main" id="{715ADFCA-2252-40FF-A7E3-ABD34421E045}"/>
              </a:ext>
            </a:extLst>
          </p:cNvPr>
          <p:cNvSpPr/>
          <p:nvPr/>
        </p:nvSpPr>
        <p:spPr>
          <a:xfrm>
            <a:off x="6630347" y="4520227"/>
            <a:ext cx="4826432" cy="788703"/>
          </a:xfrm>
          <a:prstGeom prst="roundRect">
            <a:avLst/>
          </a:prstGeom>
          <a:solidFill>
            <a:schemeClr val="lt1">
              <a:alpha val="2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98</a:t>
            </a:r>
          </a:p>
        </p:txBody>
      </p:sp>
      <p:sp>
        <p:nvSpPr>
          <p:cNvPr id="27" name="Ghé thăm Fb.com/nkpowerskills">
            <a:extLst>
              <a:ext uri="{FF2B5EF4-FFF2-40B4-BE49-F238E27FC236}">
                <a16:creationId xmlns:a16="http://schemas.microsoft.com/office/drawing/2014/main" id="{6E1611B6-8C1B-4C79-8D1C-8399BC46503A}"/>
              </a:ext>
            </a:extLst>
          </p:cNvPr>
          <p:cNvSpPr/>
          <p:nvPr/>
        </p:nvSpPr>
        <p:spPr>
          <a:xfrm>
            <a:off x="1050312" y="3100530"/>
            <a:ext cx="4826432" cy="788703"/>
          </a:xfrm>
          <a:prstGeom prst="roundRect">
            <a:avLst/>
          </a:prstGeom>
          <a:solidFill>
            <a:schemeClr val="lt1">
              <a:alpha val="2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28" name="Picture 4" descr="Káº¿t quáº£ hÃ¬nh áº£nh cho right icon">
            <a:extLst>
              <a:ext uri="{FF2B5EF4-FFF2-40B4-BE49-F238E27FC236}">
                <a16:creationId xmlns:a16="http://schemas.microsoft.com/office/drawing/2014/main" id="{6DB8CD10-2CB2-4D14-B071-C8D5B4301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934" y="310053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wrong icon">
            <a:extLst>
              <a:ext uri="{FF2B5EF4-FFF2-40B4-BE49-F238E27FC236}">
                <a16:creationId xmlns:a16="http://schemas.microsoft.com/office/drawing/2014/main" id="{1470DE03-9C44-47ED-A9B7-A155CE417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80" y="44944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>
            <a:extLst>
              <a:ext uri="{FF2B5EF4-FFF2-40B4-BE49-F238E27FC236}">
                <a16:creationId xmlns:a16="http://schemas.microsoft.com/office/drawing/2014/main" id="{041F06A2-F7D7-4643-9296-83F009212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088" y="3036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>
            <a:extLst>
              <a:ext uri="{FF2B5EF4-FFF2-40B4-BE49-F238E27FC236}">
                <a16:creationId xmlns:a16="http://schemas.microsoft.com/office/drawing/2014/main" id="{2F997883-0168-48D5-A6D7-4B8317F43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422" y="44542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01 NK PowerSkills">
            <a:extLst>
              <a:ext uri="{FF2B5EF4-FFF2-40B4-BE49-F238E27FC236}">
                <a16:creationId xmlns:a16="http://schemas.microsoft.com/office/drawing/2014/main" id="{C775B732-4EA2-4439-893D-228FC8A15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6790" y="1382488"/>
            <a:ext cx="4219908" cy="415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3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383626"/>
            <a:ext cx="12192000" cy="6474374"/>
          </a:xfrm>
          <a:prstGeom prst="rect">
            <a:avLst/>
          </a:prstGeom>
        </p:spPr>
      </p:pic>
      <p:pic>
        <p:nvPicPr>
          <p:cNvPr id="3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5FD960A-5009-4099-8966-4DC0F9CF08DB}"/>
              </a:ext>
            </a:extLst>
          </p:cNvPr>
          <p:cNvSpPr/>
          <p:nvPr/>
        </p:nvSpPr>
        <p:spPr>
          <a:xfrm>
            <a:off x="1023210" y="526473"/>
            <a:ext cx="10500851" cy="1692309"/>
          </a:xfrm>
          <a:prstGeom prst="roundRect">
            <a:avLst/>
          </a:prstGeom>
          <a:solidFill>
            <a:schemeClr val="lt1">
              <a:alpha val="3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06 NK PowerSkills">
            <a:extLst>
              <a:ext uri="{FF2B5EF4-FFF2-40B4-BE49-F238E27FC236}">
                <a16:creationId xmlns:a16="http://schemas.microsoft.com/office/drawing/2014/main" id="{72618FF6-181C-4F48-A37D-2EA04A1DC802}"/>
              </a:ext>
            </a:extLst>
          </p:cNvPr>
          <p:cNvSpPr txBox="1"/>
          <p:nvPr/>
        </p:nvSpPr>
        <p:spPr>
          <a:xfrm>
            <a:off x="1028753" y="829433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2: 87 – 2 = ? </a:t>
            </a:r>
          </a:p>
        </p:txBody>
      </p:sp>
      <p:sp>
        <p:nvSpPr>
          <p:cNvPr id="16" name="Đ Ghé thăm Fb.com/nkpowerskills">
            <a:extLst>
              <a:ext uri="{FF2B5EF4-FFF2-40B4-BE49-F238E27FC236}">
                <a16:creationId xmlns:a16="http://schemas.microsoft.com/office/drawing/2014/main" id="{1772C7C0-A450-4C5C-A4E5-D07F044F6F2D}"/>
              </a:ext>
            </a:extLst>
          </p:cNvPr>
          <p:cNvSpPr/>
          <p:nvPr/>
        </p:nvSpPr>
        <p:spPr>
          <a:xfrm>
            <a:off x="1008520" y="3189868"/>
            <a:ext cx="4826432" cy="742900"/>
          </a:xfrm>
          <a:prstGeom prst="roundRect">
            <a:avLst/>
          </a:prstGeom>
          <a:solidFill>
            <a:schemeClr val="lt1">
              <a:alpha val="3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85</a:t>
            </a:r>
          </a:p>
        </p:txBody>
      </p:sp>
      <p:sp>
        <p:nvSpPr>
          <p:cNvPr id="17" name="Ghé thăm Fb.com/nkpowerskills">
            <a:extLst>
              <a:ext uri="{FF2B5EF4-FFF2-40B4-BE49-F238E27FC236}">
                <a16:creationId xmlns:a16="http://schemas.microsoft.com/office/drawing/2014/main" id="{F3C7FF90-6E6E-4DD4-AB71-9C1043E7120B}"/>
              </a:ext>
            </a:extLst>
          </p:cNvPr>
          <p:cNvSpPr/>
          <p:nvPr/>
        </p:nvSpPr>
        <p:spPr>
          <a:xfrm>
            <a:off x="6364018" y="4591100"/>
            <a:ext cx="4826432" cy="742900"/>
          </a:xfrm>
          <a:prstGeom prst="roundRect">
            <a:avLst/>
          </a:prstGeom>
          <a:solidFill>
            <a:schemeClr val="lt1">
              <a:alpha val="3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89</a:t>
            </a:r>
          </a:p>
        </p:txBody>
      </p:sp>
      <p:sp>
        <p:nvSpPr>
          <p:cNvPr id="18" name="Ghé thăm Fb.com/nkpowerskills">
            <a:extLst>
              <a:ext uri="{FF2B5EF4-FFF2-40B4-BE49-F238E27FC236}">
                <a16:creationId xmlns:a16="http://schemas.microsoft.com/office/drawing/2014/main" id="{875CF414-3E7D-43AD-B669-39A360065270}"/>
              </a:ext>
            </a:extLst>
          </p:cNvPr>
          <p:cNvSpPr/>
          <p:nvPr/>
        </p:nvSpPr>
        <p:spPr>
          <a:xfrm>
            <a:off x="999373" y="4591100"/>
            <a:ext cx="4826432" cy="742900"/>
          </a:xfrm>
          <a:prstGeom prst="roundRect">
            <a:avLst/>
          </a:prstGeom>
          <a:solidFill>
            <a:schemeClr val="lt1">
              <a:alpha val="3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19" name="Ghé thăm Fb.com/nkpowerskills">
            <a:extLst>
              <a:ext uri="{FF2B5EF4-FFF2-40B4-BE49-F238E27FC236}">
                <a16:creationId xmlns:a16="http://schemas.microsoft.com/office/drawing/2014/main" id="{9BD1229D-1D3D-4AEE-9325-1B066662796D}"/>
              </a:ext>
            </a:extLst>
          </p:cNvPr>
          <p:cNvSpPr/>
          <p:nvPr/>
        </p:nvSpPr>
        <p:spPr>
          <a:xfrm>
            <a:off x="6364018" y="3201751"/>
            <a:ext cx="4826432" cy="742900"/>
          </a:xfrm>
          <a:prstGeom prst="roundRect">
            <a:avLst/>
          </a:prstGeom>
          <a:solidFill>
            <a:schemeClr val="lt1">
              <a:alpha val="3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65</a:t>
            </a:r>
          </a:p>
        </p:txBody>
      </p:sp>
      <p:pic>
        <p:nvPicPr>
          <p:cNvPr id="20" name="Picture 4" descr="Káº¿t quáº£ hÃ¬nh áº£nh cho right icon">
            <a:extLst>
              <a:ext uri="{FF2B5EF4-FFF2-40B4-BE49-F238E27FC236}">
                <a16:creationId xmlns:a16="http://schemas.microsoft.com/office/drawing/2014/main" id="{AD367894-7514-40C4-B4C2-9EBAEBB7E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723" y="322370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wrong icon">
            <a:extLst>
              <a:ext uri="{FF2B5EF4-FFF2-40B4-BE49-F238E27FC236}">
                <a16:creationId xmlns:a16="http://schemas.microsoft.com/office/drawing/2014/main" id="{1AE4C445-314F-465B-90EF-393411BFB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684" y="448609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wrong icon">
            <a:extLst>
              <a:ext uri="{FF2B5EF4-FFF2-40B4-BE49-F238E27FC236}">
                <a16:creationId xmlns:a16="http://schemas.microsoft.com/office/drawing/2014/main" id="{A0B52785-FFC4-4DC4-9703-F26966339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139" y="314435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wrong icon">
            <a:extLst>
              <a:ext uri="{FF2B5EF4-FFF2-40B4-BE49-F238E27FC236}">
                <a16:creationId xmlns:a16="http://schemas.microsoft.com/office/drawing/2014/main" id="{907A269C-246C-4B4B-95E8-F59C8208C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965" y="452953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01 NK PowerSkills">
            <a:extLst>
              <a:ext uri="{FF2B5EF4-FFF2-40B4-BE49-F238E27FC236}">
                <a16:creationId xmlns:a16="http://schemas.microsoft.com/office/drawing/2014/main" id="{591E56E4-576F-4EDA-9214-DCC858B55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90861" y="1352940"/>
            <a:ext cx="4219908" cy="415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11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429489"/>
            <a:ext cx="12192000" cy="6386945"/>
          </a:xfrm>
          <a:prstGeom prst="rect">
            <a:avLst/>
          </a:prstGeom>
        </p:spPr>
      </p:pic>
      <p:pic>
        <p:nvPicPr>
          <p:cNvPr id="3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2C29613-1606-4F5A-ADC9-4066C4AFBD90}"/>
              </a:ext>
            </a:extLst>
          </p:cNvPr>
          <p:cNvSpPr/>
          <p:nvPr/>
        </p:nvSpPr>
        <p:spPr>
          <a:xfrm>
            <a:off x="1042260" y="443344"/>
            <a:ext cx="10500851" cy="1295814"/>
          </a:xfrm>
          <a:prstGeom prst="roundRect">
            <a:avLst/>
          </a:prstGeom>
          <a:solidFill>
            <a:schemeClr val="lt1">
              <a:alpha val="3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06 NK PowerSkills">
            <a:extLst>
              <a:ext uri="{FF2B5EF4-FFF2-40B4-BE49-F238E27FC236}">
                <a16:creationId xmlns:a16="http://schemas.microsoft.com/office/drawing/2014/main" id="{0538B968-8018-4835-AC19-04E8B230BEAF}"/>
              </a:ext>
            </a:extLst>
          </p:cNvPr>
          <p:cNvSpPr txBox="1"/>
          <p:nvPr/>
        </p:nvSpPr>
        <p:spPr>
          <a:xfrm>
            <a:off x="3446329" y="680065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3: 36 = ….. - 63</a:t>
            </a:r>
          </a:p>
        </p:txBody>
      </p:sp>
      <p:sp>
        <p:nvSpPr>
          <p:cNvPr id="38" name="Đ Ghé thăm Fb.com/nkpowerskills">
            <a:extLst>
              <a:ext uri="{FF2B5EF4-FFF2-40B4-BE49-F238E27FC236}">
                <a16:creationId xmlns:a16="http://schemas.microsoft.com/office/drawing/2014/main" id="{3DCB94E5-103B-4535-A75C-0DC1948B925E}"/>
              </a:ext>
            </a:extLst>
          </p:cNvPr>
          <p:cNvSpPr/>
          <p:nvPr/>
        </p:nvSpPr>
        <p:spPr>
          <a:xfrm>
            <a:off x="1033113" y="4588221"/>
            <a:ext cx="4826432" cy="844410"/>
          </a:xfrm>
          <a:prstGeom prst="roundRect">
            <a:avLst/>
          </a:prstGeom>
          <a:solidFill>
            <a:schemeClr val="lt1">
              <a:alpha val="3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99</a:t>
            </a:r>
          </a:p>
        </p:txBody>
      </p:sp>
      <p:sp>
        <p:nvSpPr>
          <p:cNvPr id="39" name="Ghé thăm Fb.com/nkpowerskills">
            <a:extLst>
              <a:ext uri="{FF2B5EF4-FFF2-40B4-BE49-F238E27FC236}">
                <a16:creationId xmlns:a16="http://schemas.microsoft.com/office/drawing/2014/main" id="{A7AE196E-A840-4DBC-8E42-6C965A015FDE}"/>
              </a:ext>
            </a:extLst>
          </p:cNvPr>
          <p:cNvSpPr/>
          <p:nvPr/>
        </p:nvSpPr>
        <p:spPr>
          <a:xfrm>
            <a:off x="6526159" y="3186010"/>
            <a:ext cx="4826432" cy="844410"/>
          </a:xfrm>
          <a:prstGeom prst="roundRect">
            <a:avLst/>
          </a:prstGeom>
          <a:solidFill>
            <a:schemeClr val="lt1">
              <a:alpha val="3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79</a:t>
            </a:r>
          </a:p>
        </p:txBody>
      </p:sp>
      <p:sp>
        <p:nvSpPr>
          <p:cNvPr id="40" name="Ghé thăm Fb.com/nkpowerskills">
            <a:extLst>
              <a:ext uri="{FF2B5EF4-FFF2-40B4-BE49-F238E27FC236}">
                <a16:creationId xmlns:a16="http://schemas.microsoft.com/office/drawing/2014/main" id="{F2FFBCC9-A80D-4820-96B1-C691CF9054FE}"/>
              </a:ext>
            </a:extLst>
          </p:cNvPr>
          <p:cNvSpPr/>
          <p:nvPr/>
        </p:nvSpPr>
        <p:spPr>
          <a:xfrm>
            <a:off x="1041322" y="3171833"/>
            <a:ext cx="4826432" cy="844410"/>
          </a:xfrm>
          <a:prstGeom prst="roundRect">
            <a:avLst/>
          </a:prstGeom>
          <a:solidFill>
            <a:schemeClr val="lt1">
              <a:alpha val="3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89</a:t>
            </a:r>
          </a:p>
        </p:txBody>
      </p:sp>
      <p:sp>
        <p:nvSpPr>
          <p:cNvPr id="41" name="Ghé thăm Fb.com/nkpowerskills">
            <a:extLst>
              <a:ext uri="{FF2B5EF4-FFF2-40B4-BE49-F238E27FC236}">
                <a16:creationId xmlns:a16="http://schemas.microsoft.com/office/drawing/2014/main" id="{47D97E82-A0BE-4ADD-8658-8B71F1EB5CC4}"/>
              </a:ext>
            </a:extLst>
          </p:cNvPr>
          <p:cNvSpPr/>
          <p:nvPr/>
        </p:nvSpPr>
        <p:spPr>
          <a:xfrm>
            <a:off x="6508803" y="4614281"/>
            <a:ext cx="4826432" cy="844410"/>
          </a:xfrm>
          <a:prstGeom prst="roundRect">
            <a:avLst/>
          </a:prstGeom>
          <a:solidFill>
            <a:schemeClr val="lt1">
              <a:alpha val="3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69</a:t>
            </a:r>
          </a:p>
        </p:txBody>
      </p:sp>
      <p:pic>
        <p:nvPicPr>
          <p:cNvPr id="42" name="Picture 4" descr="Káº¿t quáº£ hÃ¬nh áº£nh cho right icon">
            <a:extLst>
              <a:ext uri="{FF2B5EF4-FFF2-40B4-BE49-F238E27FC236}">
                <a16:creationId xmlns:a16="http://schemas.microsoft.com/office/drawing/2014/main" id="{9651653C-39E0-4699-A930-3C5CE953F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230" y="452598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E76541E5-0A38-44C8-9D1E-92326E1BC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384" y="313788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7957A610-700B-477D-9350-436439A3C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706" y="452598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wrong icon">
            <a:extLst>
              <a:ext uri="{FF2B5EF4-FFF2-40B4-BE49-F238E27FC236}">
                <a16:creationId xmlns:a16="http://schemas.microsoft.com/office/drawing/2014/main" id="{1AC88ADE-9515-453B-A149-F99F3E1D8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230" y="309338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01 NK PowerSkills">
            <a:extLst>
              <a:ext uri="{FF2B5EF4-FFF2-40B4-BE49-F238E27FC236}">
                <a16:creationId xmlns:a16="http://schemas.microsoft.com/office/drawing/2014/main" id="{128E2ED5-6979-472E-A815-ECEDFBB5C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49591" y="1397275"/>
            <a:ext cx="4219908" cy="415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41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427973"/>
            <a:ext cx="12192000" cy="6416171"/>
          </a:xfrm>
          <a:prstGeom prst="rect">
            <a:avLst/>
          </a:prstGeom>
        </p:spPr>
      </p:pic>
      <p:pic>
        <p:nvPicPr>
          <p:cNvPr id="3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005FBB6-D4A6-43A3-92EB-4FBF7D303EC0}"/>
              </a:ext>
            </a:extLst>
          </p:cNvPr>
          <p:cNvSpPr/>
          <p:nvPr/>
        </p:nvSpPr>
        <p:spPr>
          <a:xfrm>
            <a:off x="889860" y="551543"/>
            <a:ext cx="10500851" cy="1495299"/>
          </a:xfrm>
          <a:prstGeom prst="roundRect">
            <a:avLst/>
          </a:prstGeom>
          <a:solidFill>
            <a:schemeClr val="lt1">
              <a:alpha val="3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06 NK PowerSkills">
            <a:extLst>
              <a:ext uri="{FF2B5EF4-FFF2-40B4-BE49-F238E27FC236}">
                <a16:creationId xmlns:a16="http://schemas.microsoft.com/office/drawing/2014/main" id="{F848790D-0A2F-4B3D-8F46-2DEBA11F6A43}"/>
              </a:ext>
            </a:extLst>
          </p:cNvPr>
          <p:cNvSpPr txBox="1"/>
          <p:nvPr/>
        </p:nvSpPr>
        <p:spPr>
          <a:xfrm>
            <a:off x="895403" y="850387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4: ….. + 13 = 85</a:t>
            </a:r>
          </a:p>
        </p:txBody>
      </p:sp>
      <p:sp>
        <p:nvSpPr>
          <p:cNvPr id="16" name="Đ Ghé thăm Fb.com/nkpowerskills">
            <a:extLst>
              <a:ext uri="{FF2B5EF4-FFF2-40B4-BE49-F238E27FC236}">
                <a16:creationId xmlns:a16="http://schemas.microsoft.com/office/drawing/2014/main" id="{1DB51CCB-C9DA-459D-AE67-368AA6ADF5B0}"/>
              </a:ext>
            </a:extLst>
          </p:cNvPr>
          <p:cNvSpPr/>
          <p:nvPr/>
        </p:nvSpPr>
        <p:spPr>
          <a:xfrm>
            <a:off x="6245358" y="4487475"/>
            <a:ext cx="4826432" cy="838926"/>
          </a:xfrm>
          <a:prstGeom prst="roundRect">
            <a:avLst/>
          </a:prstGeom>
          <a:solidFill>
            <a:schemeClr val="lt1">
              <a:alpha val="3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7" name="Ghé thăm Fb.com/nkpowerskills">
            <a:extLst>
              <a:ext uri="{FF2B5EF4-FFF2-40B4-BE49-F238E27FC236}">
                <a16:creationId xmlns:a16="http://schemas.microsoft.com/office/drawing/2014/main" id="{48CDA4D4-6B55-443D-8FAA-AD6412EAF405}"/>
              </a:ext>
            </a:extLst>
          </p:cNvPr>
          <p:cNvSpPr/>
          <p:nvPr/>
        </p:nvSpPr>
        <p:spPr>
          <a:xfrm>
            <a:off x="880713" y="3107697"/>
            <a:ext cx="4826432" cy="838926"/>
          </a:xfrm>
          <a:prstGeom prst="roundRect">
            <a:avLst/>
          </a:prstGeom>
          <a:solidFill>
            <a:schemeClr val="lt1">
              <a:alpha val="3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18" name="Ghé thăm Fb.com/nkpowerskills">
            <a:extLst>
              <a:ext uri="{FF2B5EF4-FFF2-40B4-BE49-F238E27FC236}">
                <a16:creationId xmlns:a16="http://schemas.microsoft.com/office/drawing/2014/main" id="{24064AA8-E562-4048-B929-C77A7D7BB4C5}"/>
              </a:ext>
            </a:extLst>
          </p:cNvPr>
          <p:cNvSpPr/>
          <p:nvPr/>
        </p:nvSpPr>
        <p:spPr>
          <a:xfrm>
            <a:off x="880713" y="4508929"/>
            <a:ext cx="4826432" cy="838926"/>
          </a:xfrm>
          <a:prstGeom prst="roundRect">
            <a:avLst/>
          </a:prstGeom>
          <a:solidFill>
            <a:schemeClr val="lt1">
              <a:alpha val="3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19" name="Ghé thăm Fb.com/nkpowerskills">
            <a:extLst>
              <a:ext uri="{FF2B5EF4-FFF2-40B4-BE49-F238E27FC236}">
                <a16:creationId xmlns:a16="http://schemas.microsoft.com/office/drawing/2014/main" id="{3DCF289A-897D-463A-9756-383555A616E4}"/>
              </a:ext>
            </a:extLst>
          </p:cNvPr>
          <p:cNvSpPr/>
          <p:nvPr/>
        </p:nvSpPr>
        <p:spPr>
          <a:xfrm>
            <a:off x="6245358" y="3119580"/>
            <a:ext cx="4826432" cy="838926"/>
          </a:xfrm>
          <a:prstGeom prst="roundRect">
            <a:avLst/>
          </a:prstGeom>
          <a:solidFill>
            <a:schemeClr val="lt1">
              <a:alpha val="3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27</a:t>
            </a:r>
          </a:p>
        </p:txBody>
      </p:sp>
      <p:pic>
        <p:nvPicPr>
          <p:cNvPr id="20" name="Picture 4" descr="Káº¿t quáº£ hÃ¬nh áº£nh cho right icon">
            <a:extLst>
              <a:ext uri="{FF2B5EF4-FFF2-40B4-BE49-F238E27FC236}">
                <a16:creationId xmlns:a16="http://schemas.microsoft.com/office/drawing/2014/main" id="{04098F37-C59C-4BA5-BF54-F0C465BBE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399" y="441185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wrong icon">
            <a:extLst>
              <a:ext uri="{FF2B5EF4-FFF2-40B4-BE49-F238E27FC236}">
                <a16:creationId xmlns:a16="http://schemas.microsoft.com/office/drawing/2014/main" id="{261909A7-6C43-4F89-93AA-893511F2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088" y="30483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wrong icon">
            <a:extLst>
              <a:ext uri="{FF2B5EF4-FFF2-40B4-BE49-F238E27FC236}">
                <a16:creationId xmlns:a16="http://schemas.microsoft.com/office/drawing/2014/main" id="{CBDCB41C-E3B4-43D9-9FDF-DA0312F32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033" y="2993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wrong icon">
            <a:extLst>
              <a:ext uri="{FF2B5EF4-FFF2-40B4-BE49-F238E27FC236}">
                <a16:creationId xmlns:a16="http://schemas.microsoft.com/office/drawing/2014/main" id="{381DC127-E6D6-439E-B39C-BC288F140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403" y="444654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01 NK PowerSkills">
            <a:extLst>
              <a:ext uri="{FF2B5EF4-FFF2-40B4-BE49-F238E27FC236}">
                <a16:creationId xmlns:a16="http://schemas.microsoft.com/office/drawing/2014/main" id="{46C9D4D8-9BAD-40F6-A06A-CD996160E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46549" y="1299192"/>
            <a:ext cx="4219908" cy="415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1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436087"/>
            <a:ext cx="12192000" cy="6408057"/>
          </a:xfrm>
          <a:prstGeom prst="rect">
            <a:avLst/>
          </a:prstGeom>
        </p:spPr>
      </p:pic>
      <p:pic>
        <p:nvPicPr>
          <p:cNvPr id="3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D4CA6B9-22E2-4229-9670-C33BE0A4FFCC}"/>
              </a:ext>
            </a:extLst>
          </p:cNvPr>
          <p:cNvSpPr/>
          <p:nvPr/>
        </p:nvSpPr>
        <p:spPr>
          <a:xfrm>
            <a:off x="1099410" y="449942"/>
            <a:ext cx="10500851" cy="1295814"/>
          </a:xfrm>
          <a:prstGeom prst="roundRect">
            <a:avLst/>
          </a:prstGeom>
          <a:solidFill>
            <a:schemeClr val="lt1">
              <a:alpha val="3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06 NK PowerSkills">
            <a:extLst>
              <a:ext uri="{FF2B5EF4-FFF2-40B4-BE49-F238E27FC236}">
                <a16:creationId xmlns:a16="http://schemas.microsoft.com/office/drawing/2014/main" id="{B4595D2A-4027-49CD-8C49-207A17BBF112}"/>
              </a:ext>
            </a:extLst>
          </p:cNvPr>
          <p:cNvSpPr txBox="1"/>
          <p:nvPr/>
        </p:nvSpPr>
        <p:spPr>
          <a:xfrm>
            <a:off x="1104953" y="630893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5: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trừ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o </a:t>
            </a:r>
            <a:r>
              <a:rPr lang="en-US" sz="32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nhêu</a:t>
            </a:r>
            <a:r>
              <a:rPr lang="en-US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 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Đ Ghé thăm Fb.com/nkpowerskills">
            <a:extLst>
              <a:ext uri="{FF2B5EF4-FFF2-40B4-BE49-F238E27FC236}">
                <a16:creationId xmlns:a16="http://schemas.microsoft.com/office/drawing/2014/main" id="{F21FD1EA-B7CA-4C8B-B836-8AB9081F14E2}"/>
              </a:ext>
            </a:extLst>
          </p:cNvPr>
          <p:cNvSpPr/>
          <p:nvPr/>
        </p:nvSpPr>
        <p:spPr>
          <a:xfrm>
            <a:off x="1099410" y="3113668"/>
            <a:ext cx="4826432" cy="952912"/>
          </a:xfrm>
          <a:prstGeom prst="roundRect">
            <a:avLst/>
          </a:prstGeom>
          <a:solidFill>
            <a:schemeClr val="lt1">
              <a:alpha val="3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89</a:t>
            </a:r>
          </a:p>
        </p:txBody>
      </p:sp>
      <p:sp>
        <p:nvSpPr>
          <p:cNvPr id="17" name="Ghé thăm Fb.com/nkpowerskills">
            <a:extLst>
              <a:ext uri="{FF2B5EF4-FFF2-40B4-BE49-F238E27FC236}">
                <a16:creationId xmlns:a16="http://schemas.microsoft.com/office/drawing/2014/main" id="{A488B95C-9E71-4A95-B847-8CE0BBB0E85F}"/>
              </a:ext>
            </a:extLst>
          </p:cNvPr>
          <p:cNvSpPr/>
          <p:nvPr/>
        </p:nvSpPr>
        <p:spPr>
          <a:xfrm>
            <a:off x="6454908" y="4514900"/>
            <a:ext cx="4826432" cy="952912"/>
          </a:xfrm>
          <a:prstGeom prst="roundRect">
            <a:avLst/>
          </a:prstGeom>
          <a:solidFill>
            <a:schemeClr val="lt1">
              <a:alpha val="3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18" name="Ghé thăm Fb.com/nkpowerskills">
            <a:extLst>
              <a:ext uri="{FF2B5EF4-FFF2-40B4-BE49-F238E27FC236}">
                <a16:creationId xmlns:a16="http://schemas.microsoft.com/office/drawing/2014/main" id="{CAB58EA1-D737-4FF9-A432-BE55B80BA78F}"/>
              </a:ext>
            </a:extLst>
          </p:cNvPr>
          <p:cNvSpPr/>
          <p:nvPr/>
        </p:nvSpPr>
        <p:spPr>
          <a:xfrm>
            <a:off x="1090263" y="4514900"/>
            <a:ext cx="4826432" cy="952912"/>
          </a:xfrm>
          <a:prstGeom prst="roundRect">
            <a:avLst/>
          </a:prstGeom>
          <a:solidFill>
            <a:schemeClr val="lt1">
              <a:alpha val="3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99</a:t>
            </a:r>
          </a:p>
        </p:txBody>
      </p:sp>
      <p:sp>
        <p:nvSpPr>
          <p:cNvPr id="19" name="Ghé thăm Fb.com/nkpowerskills">
            <a:extLst>
              <a:ext uri="{FF2B5EF4-FFF2-40B4-BE49-F238E27FC236}">
                <a16:creationId xmlns:a16="http://schemas.microsoft.com/office/drawing/2014/main" id="{C4E88805-74A3-4A7B-91C3-96AD9F25876F}"/>
              </a:ext>
            </a:extLst>
          </p:cNvPr>
          <p:cNvSpPr/>
          <p:nvPr/>
        </p:nvSpPr>
        <p:spPr>
          <a:xfrm>
            <a:off x="6454908" y="3125551"/>
            <a:ext cx="4826432" cy="952912"/>
          </a:xfrm>
          <a:prstGeom prst="roundRect">
            <a:avLst/>
          </a:prstGeom>
          <a:solidFill>
            <a:schemeClr val="lt1">
              <a:alpha val="3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88</a:t>
            </a:r>
          </a:p>
        </p:txBody>
      </p:sp>
      <p:pic>
        <p:nvPicPr>
          <p:cNvPr id="20" name="Picture 4" descr="Káº¿t quáº£ hÃ¬nh áº£nh cho right icon">
            <a:extLst>
              <a:ext uri="{FF2B5EF4-FFF2-40B4-BE49-F238E27FC236}">
                <a16:creationId xmlns:a16="http://schemas.microsoft.com/office/drawing/2014/main" id="{2FD8F69E-8130-4516-96EF-0526034B9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206" y="31136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wrong icon">
            <a:extLst>
              <a:ext uri="{FF2B5EF4-FFF2-40B4-BE49-F238E27FC236}">
                <a16:creationId xmlns:a16="http://schemas.microsoft.com/office/drawing/2014/main" id="{7FE24F9A-BCD6-45CA-A09B-ACE4244B8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390" y="450762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wrong icon">
            <a:extLst>
              <a:ext uri="{FF2B5EF4-FFF2-40B4-BE49-F238E27FC236}">
                <a16:creationId xmlns:a16="http://schemas.microsoft.com/office/drawing/2014/main" id="{56D956F2-CACB-462D-AF94-0540242D7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306407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wrong icon">
            <a:extLst>
              <a:ext uri="{FF2B5EF4-FFF2-40B4-BE49-F238E27FC236}">
                <a16:creationId xmlns:a16="http://schemas.microsoft.com/office/drawing/2014/main" id="{04ACD5E1-2D91-4027-8AED-C11B0E051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468" y="448671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01 NK PowerSkills">
            <a:extLst>
              <a:ext uri="{FF2B5EF4-FFF2-40B4-BE49-F238E27FC236}">
                <a16:creationId xmlns:a16="http://schemas.microsoft.com/office/drawing/2014/main" id="{E13B678D-0C8C-4373-B37E-3178BF001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75349" y="1696024"/>
            <a:ext cx="4219908" cy="415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38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1659790" y="3106042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4" name="Sun 3">
            <a:extLst>
              <a:ext uri="{FF2B5EF4-FFF2-40B4-BE49-F238E27FC236}">
                <a16:creationId xmlns:a16="http://schemas.microsoft.com/office/drawing/2014/main" id="{1B5DE965-D947-48C8-ACC1-6737245E3094}"/>
              </a:ext>
            </a:extLst>
          </p:cNvPr>
          <p:cNvSpPr/>
          <p:nvPr/>
        </p:nvSpPr>
        <p:spPr>
          <a:xfrm>
            <a:off x="926195" y="732711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E3BB454-8069-44EB-B96C-12EB0674EFC3}"/>
              </a:ext>
            </a:extLst>
          </p:cNvPr>
          <p:cNvSpPr/>
          <p:nvPr/>
        </p:nvSpPr>
        <p:spPr>
          <a:xfrm>
            <a:off x="693885" y="966676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318BDCA8-1F59-4F6E-B5DC-FFEB620052E1}"/>
              </a:ext>
            </a:extLst>
          </p:cNvPr>
          <p:cNvSpPr/>
          <p:nvPr/>
        </p:nvSpPr>
        <p:spPr>
          <a:xfrm>
            <a:off x="1904350" y="837015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图片 7" descr="572005ec0a0c4">
            <a:extLst>
              <a:ext uri="{FF2B5EF4-FFF2-40B4-BE49-F238E27FC236}">
                <a16:creationId xmlns:a16="http://schemas.microsoft.com/office/drawing/2014/main" id="{E5747C33-395F-4F9B-8BF2-8D07823D01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863082" y="732711"/>
            <a:ext cx="1402723" cy="942509"/>
          </a:xfrm>
          <a:prstGeom prst="rect">
            <a:avLst/>
          </a:prstGeom>
        </p:spPr>
      </p:pic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BA637FF5-8BCB-4D71-A6D9-3F6F7BE378DE}"/>
              </a:ext>
            </a:extLst>
          </p:cNvPr>
          <p:cNvSpPr/>
          <p:nvPr/>
        </p:nvSpPr>
        <p:spPr>
          <a:xfrm>
            <a:off x="1198920" y="1748318"/>
            <a:ext cx="103677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1D89C76F-0A4B-441D-8DA1-AEC1CF9DB184}"/>
              </a:ext>
            </a:extLst>
          </p:cNvPr>
          <p:cNvSpPr/>
          <p:nvPr/>
        </p:nvSpPr>
        <p:spPr>
          <a:xfrm>
            <a:off x="1225523" y="3881163"/>
            <a:ext cx="103677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b)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4E7FBE97-4D78-47DA-89EA-80A9029B17F6}"/>
              </a:ext>
            </a:extLst>
          </p:cNvPr>
          <p:cNvGrpSpPr/>
          <p:nvPr/>
        </p:nvGrpSpPr>
        <p:grpSpPr>
          <a:xfrm>
            <a:off x="1808742" y="1748318"/>
            <a:ext cx="4135942" cy="2532737"/>
            <a:chOff x="1795490" y="1748318"/>
            <a:chExt cx="3682160" cy="2532737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86264840-FC93-418A-A6F5-7E61F57CB57F}"/>
                </a:ext>
              </a:extLst>
            </p:cNvPr>
            <p:cNvGrpSpPr/>
            <p:nvPr/>
          </p:nvGrpSpPr>
          <p:grpSpPr>
            <a:xfrm>
              <a:off x="1795490" y="1748318"/>
              <a:ext cx="2557244" cy="2532737"/>
              <a:chOff x="447918" y="1780742"/>
              <a:chExt cx="3491003" cy="3951750"/>
            </a:xfrm>
          </p:grpSpPr>
          <p:pic>
            <p:nvPicPr>
              <p:cNvPr id="7" name="Hình ảnh 6">
                <a:extLst>
                  <a:ext uri="{FF2B5EF4-FFF2-40B4-BE49-F238E27FC236}">
                    <a16:creationId xmlns:a16="http://schemas.microsoft.com/office/drawing/2014/main" id="{43B93F99-D779-42E1-A7D9-493D5606E1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780" r="77265"/>
              <a:stretch/>
            </p:blipFill>
            <p:spPr>
              <a:xfrm>
                <a:off x="447918" y="1780742"/>
                <a:ext cx="3491003" cy="3951750"/>
              </a:xfrm>
              <a:prstGeom prst="rect">
                <a:avLst/>
              </a:prstGeom>
            </p:spPr>
          </p:pic>
          <p:sp>
            <p:nvSpPr>
              <p:cNvPr id="8" name="Hình chữ nhật 7">
                <a:extLst>
                  <a:ext uri="{FF2B5EF4-FFF2-40B4-BE49-F238E27FC236}">
                    <a16:creationId xmlns:a16="http://schemas.microsoft.com/office/drawing/2014/main" id="{4AB4D52A-EDE3-48A0-8E8C-88295AE4C29A}"/>
                  </a:ext>
                </a:extLst>
              </p:cNvPr>
              <p:cNvSpPr/>
              <p:nvPr/>
            </p:nvSpPr>
            <p:spPr>
              <a:xfrm>
                <a:off x="955964" y="2327565"/>
                <a:ext cx="1882898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0" name="Rounded Rectangle 5">
              <a:extLst>
                <a:ext uri="{FF2B5EF4-FFF2-40B4-BE49-F238E27FC236}">
                  <a16:creationId xmlns:a16="http://schemas.microsoft.com/office/drawing/2014/main" id="{41DE55F2-3B47-4A68-8FCC-FF34311D46A9}"/>
                </a:ext>
              </a:extLst>
            </p:cNvPr>
            <p:cNvSpPr/>
            <p:nvPr/>
          </p:nvSpPr>
          <p:spPr>
            <a:xfrm>
              <a:off x="1974429" y="2382944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14 + 3 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76 + 1 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…..</a:t>
              </a: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10D72E89-4DF6-4D4E-BFF4-06CB547959B1}"/>
              </a:ext>
            </a:extLst>
          </p:cNvPr>
          <p:cNvGrpSpPr/>
          <p:nvPr/>
        </p:nvGrpSpPr>
        <p:grpSpPr>
          <a:xfrm>
            <a:off x="4899689" y="1794592"/>
            <a:ext cx="4148441" cy="2532737"/>
            <a:chOff x="4291113" y="1794592"/>
            <a:chExt cx="3735836" cy="2532737"/>
          </a:xfrm>
        </p:grpSpPr>
        <p:grpSp>
          <p:nvGrpSpPr>
            <p:cNvPr id="37" name="Nhóm 36">
              <a:extLst>
                <a:ext uri="{FF2B5EF4-FFF2-40B4-BE49-F238E27FC236}">
                  <a16:creationId xmlns:a16="http://schemas.microsoft.com/office/drawing/2014/main" id="{28F0B4EC-CC0D-4E52-99AE-1D017ACBCCC2}"/>
                </a:ext>
              </a:extLst>
            </p:cNvPr>
            <p:cNvGrpSpPr/>
            <p:nvPr/>
          </p:nvGrpSpPr>
          <p:grpSpPr>
            <a:xfrm>
              <a:off x="4291113" y="1794592"/>
              <a:ext cx="2581614" cy="2532737"/>
              <a:chOff x="490289" y="1780742"/>
              <a:chExt cx="3493181" cy="3951750"/>
            </a:xfrm>
          </p:grpSpPr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B3A8F55B-2DCC-4DD5-A318-F785C7C6EC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043" r="78060"/>
              <a:stretch/>
            </p:blipFill>
            <p:spPr>
              <a:xfrm>
                <a:off x="490289" y="1780742"/>
                <a:ext cx="3493181" cy="3951750"/>
              </a:xfrm>
              <a:prstGeom prst="rect">
                <a:avLst/>
              </a:prstGeom>
            </p:spPr>
          </p:pic>
          <p:sp>
            <p:nvSpPr>
              <p:cNvPr id="39" name="Hình chữ nhật 38">
                <a:extLst>
                  <a:ext uri="{FF2B5EF4-FFF2-40B4-BE49-F238E27FC236}">
                    <a16:creationId xmlns:a16="http://schemas.microsoft.com/office/drawing/2014/main" id="{8CFD50E5-8F36-4FF2-9CAD-9B73ABBBDA44}"/>
                  </a:ext>
                </a:extLst>
              </p:cNvPr>
              <p:cNvSpPr/>
              <p:nvPr/>
            </p:nvSpPr>
            <p:spPr>
              <a:xfrm>
                <a:off x="955962" y="2327565"/>
                <a:ext cx="214956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1" name="Rounded Rectangle 5">
              <a:extLst>
                <a:ext uri="{FF2B5EF4-FFF2-40B4-BE49-F238E27FC236}">
                  <a16:creationId xmlns:a16="http://schemas.microsoft.com/office/drawing/2014/main" id="{94DD2F39-070A-4CA2-A22F-C7D81D871914}"/>
                </a:ext>
              </a:extLst>
            </p:cNvPr>
            <p:cNvSpPr/>
            <p:nvPr/>
          </p:nvSpPr>
          <p:spPr>
            <a:xfrm>
              <a:off x="4523728" y="2456531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18 - 2 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65 - 1 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…..</a:t>
              </a:r>
            </a:p>
          </p:txBody>
        </p: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68308ACF-F5EB-42B7-A2F4-2EA80CB64A27}"/>
              </a:ext>
            </a:extLst>
          </p:cNvPr>
          <p:cNvGrpSpPr/>
          <p:nvPr/>
        </p:nvGrpSpPr>
        <p:grpSpPr>
          <a:xfrm>
            <a:off x="7784583" y="1766421"/>
            <a:ext cx="3662219" cy="2532737"/>
            <a:chOff x="6646665" y="1804524"/>
            <a:chExt cx="3662219" cy="2532737"/>
          </a:xfrm>
        </p:grpSpPr>
        <p:grpSp>
          <p:nvGrpSpPr>
            <p:cNvPr id="15" name="Nhóm 14">
              <a:extLst>
                <a:ext uri="{FF2B5EF4-FFF2-40B4-BE49-F238E27FC236}">
                  <a16:creationId xmlns:a16="http://schemas.microsoft.com/office/drawing/2014/main" id="{BF6DDA81-E9DD-40E2-B764-A650BC81974C}"/>
                </a:ext>
              </a:extLst>
            </p:cNvPr>
            <p:cNvGrpSpPr/>
            <p:nvPr/>
          </p:nvGrpSpPr>
          <p:grpSpPr>
            <a:xfrm>
              <a:off x="6646665" y="1804524"/>
              <a:ext cx="3002903" cy="2532737"/>
              <a:chOff x="447881" y="1780742"/>
              <a:chExt cx="3908649" cy="3951750"/>
            </a:xfrm>
          </p:grpSpPr>
          <p:pic>
            <p:nvPicPr>
              <p:cNvPr id="16" name="Hình ảnh 15">
                <a:extLst>
                  <a:ext uri="{FF2B5EF4-FFF2-40B4-BE49-F238E27FC236}">
                    <a16:creationId xmlns:a16="http://schemas.microsoft.com/office/drawing/2014/main" id="{31A4C2DF-40D2-4CEE-9526-B7B12CDAD8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780" r="77884"/>
              <a:stretch/>
            </p:blipFill>
            <p:spPr>
              <a:xfrm>
                <a:off x="447881" y="1780742"/>
                <a:ext cx="3908649" cy="3951750"/>
              </a:xfrm>
              <a:prstGeom prst="rect">
                <a:avLst/>
              </a:prstGeom>
            </p:spPr>
          </p:pic>
          <p:sp>
            <p:nvSpPr>
              <p:cNvPr id="17" name="Hình chữ nhật 16">
                <a:extLst>
                  <a:ext uri="{FF2B5EF4-FFF2-40B4-BE49-F238E27FC236}">
                    <a16:creationId xmlns:a16="http://schemas.microsoft.com/office/drawing/2014/main" id="{55C9114C-57F7-439E-AAF4-C501B2B0F7ED}"/>
                  </a:ext>
                </a:extLst>
              </p:cNvPr>
              <p:cNvSpPr/>
              <p:nvPr/>
            </p:nvSpPr>
            <p:spPr>
              <a:xfrm>
                <a:off x="955963" y="2327565"/>
                <a:ext cx="232542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2" name="Rounded Rectangle 5">
              <a:extLst>
                <a:ext uri="{FF2B5EF4-FFF2-40B4-BE49-F238E27FC236}">
                  <a16:creationId xmlns:a16="http://schemas.microsoft.com/office/drawing/2014/main" id="{0669F176-48A4-4789-9AED-66C9BC32911B}"/>
                </a:ext>
              </a:extLst>
            </p:cNvPr>
            <p:cNvSpPr/>
            <p:nvPr/>
          </p:nvSpPr>
          <p:spPr>
            <a:xfrm>
              <a:off x="6805663" y="2465911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40 + 50  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70 - 40  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…..</a:t>
              </a:r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DCA1B1F4-95B1-4FAE-B8C2-3716FBFD3D3A}"/>
              </a:ext>
            </a:extLst>
          </p:cNvPr>
          <p:cNvGrpSpPr/>
          <p:nvPr/>
        </p:nvGrpSpPr>
        <p:grpSpPr>
          <a:xfrm>
            <a:off x="2009734" y="4281055"/>
            <a:ext cx="4487141" cy="2032348"/>
            <a:chOff x="2806436" y="4281055"/>
            <a:chExt cx="3714976" cy="2032348"/>
          </a:xfrm>
        </p:grpSpPr>
        <p:grpSp>
          <p:nvGrpSpPr>
            <p:cNvPr id="34" name="Nhóm 33">
              <a:extLst>
                <a:ext uri="{FF2B5EF4-FFF2-40B4-BE49-F238E27FC236}">
                  <a16:creationId xmlns:a16="http://schemas.microsoft.com/office/drawing/2014/main" id="{D985DF53-5312-424E-8A5A-BEC7F55FC424}"/>
                </a:ext>
              </a:extLst>
            </p:cNvPr>
            <p:cNvGrpSpPr/>
            <p:nvPr/>
          </p:nvGrpSpPr>
          <p:grpSpPr>
            <a:xfrm>
              <a:off x="2806436" y="4281055"/>
              <a:ext cx="3714976" cy="2032348"/>
              <a:chOff x="-70528" y="1780744"/>
              <a:chExt cx="3908183" cy="3171009"/>
            </a:xfrm>
          </p:grpSpPr>
          <p:pic>
            <p:nvPicPr>
              <p:cNvPr id="35" name="Hình ảnh 34">
                <a:extLst>
                  <a:ext uri="{FF2B5EF4-FFF2-40B4-BE49-F238E27FC236}">
                    <a16:creationId xmlns:a16="http://schemas.microsoft.com/office/drawing/2014/main" id="{D86CAA18-B6B4-476F-8678-1AB62EB421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780" r="77265" b="19757"/>
              <a:stretch/>
            </p:blipFill>
            <p:spPr>
              <a:xfrm>
                <a:off x="-70528" y="1780744"/>
                <a:ext cx="3908183" cy="3171009"/>
              </a:xfrm>
              <a:prstGeom prst="rect">
                <a:avLst/>
              </a:prstGeom>
            </p:spPr>
          </p:pic>
          <p:sp>
            <p:nvSpPr>
              <p:cNvPr id="36" name="Hình chữ nhật 35">
                <a:extLst>
                  <a:ext uri="{FF2B5EF4-FFF2-40B4-BE49-F238E27FC236}">
                    <a16:creationId xmlns:a16="http://schemas.microsoft.com/office/drawing/2014/main" id="{CC44CAF0-4DAF-47C7-9753-E8C558729907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7" name="Rounded Rectangle 5">
              <a:extLst>
                <a:ext uri="{FF2B5EF4-FFF2-40B4-BE49-F238E27FC236}">
                  <a16:creationId xmlns:a16="http://schemas.microsoft.com/office/drawing/2014/main" id="{0F3BDB7B-60DA-49F4-932C-718CEADBF507}"/>
                </a:ext>
              </a:extLst>
            </p:cNvPr>
            <p:cNvSpPr/>
            <p:nvPr/>
          </p:nvSpPr>
          <p:spPr>
            <a:xfrm>
              <a:off x="3060526" y="4638801"/>
              <a:ext cx="2907518" cy="1222073"/>
            </a:xfrm>
            <a:prstGeom prst="roundRect">
              <a:avLst/>
            </a:prstGeom>
            <a:solidFill>
              <a:schemeClr val="bg1"/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30 +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20 + 10 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80 - 30 - 20 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…..</a:t>
              </a: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B7131DA9-DDAB-42CF-A30B-4AA88676EE15}"/>
              </a:ext>
            </a:extLst>
          </p:cNvPr>
          <p:cNvGrpSpPr/>
          <p:nvPr/>
        </p:nvGrpSpPr>
        <p:grpSpPr>
          <a:xfrm>
            <a:off x="7477042" y="4281056"/>
            <a:ext cx="4714958" cy="2032347"/>
            <a:chOff x="7477042" y="4281056"/>
            <a:chExt cx="3775330" cy="2032347"/>
          </a:xfrm>
        </p:grpSpPr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A4AF6440-27BF-4BE8-A382-F7793CA56515}"/>
                </a:ext>
              </a:extLst>
            </p:cNvPr>
            <p:cNvGrpSpPr/>
            <p:nvPr/>
          </p:nvGrpSpPr>
          <p:grpSpPr>
            <a:xfrm>
              <a:off x="7477042" y="4281056"/>
              <a:ext cx="2919468" cy="2032347"/>
              <a:chOff x="490289" y="1780742"/>
              <a:chExt cx="3044206" cy="3171007"/>
            </a:xfrm>
          </p:grpSpPr>
          <p:pic>
            <p:nvPicPr>
              <p:cNvPr id="11" name="Hình ảnh 10">
                <a:extLst>
                  <a:ext uri="{FF2B5EF4-FFF2-40B4-BE49-F238E27FC236}">
                    <a16:creationId xmlns:a16="http://schemas.microsoft.com/office/drawing/2014/main" id="{0314F3DC-1CBE-40BB-98D8-2541C96551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043" r="78060" b="19757"/>
              <a:stretch/>
            </p:blipFill>
            <p:spPr>
              <a:xfrm>
                <a:off x="490289" y="1780742"/>
                <a:ext cx="3044206" cy="3171007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6192493D-02B5-45AB-9C9B-894E4E36081A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9" name="Rounded Rectangle 5">
              <a:extLst>
                <a:ext uri="{FF2B5EF4-FFF2-40B4-BE49-F238E27FC236}">
                  <a16:creationId xmlns:a16="http://schemas.microsoft.com/office/drawing/2014/main" id="{2CB01CAA-8C32-44E1-B79E-38F7E684EF2C}"/>
                </a:ext>
              </a:extLst>
            </p:cNvPr>
            <p:cNvSpPr/>
            <p:nvPr/>
          </p:nvSpPr>
          <p:spPr>
            <a:xfrm>
              <a:off x="7749151" y="4971417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17 - 7  + 5 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12 + 6 - 8 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…..</a:t>
              </a:r>
            </a:p>
          </p:txBody>
        </p:sp>
      </p:grp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0E6E1239-DC75-4228-B452-4ED7C5DAEE57}"/>
              </a:ext>
            </a:extLst>
          </p:cNvPr>
          <p:cNvSpPr/>
          <p:nvPr/>
        </p:nvSpPr>
        <p:spPr>
          <a:xfrm>
            <a:off x="3474881" y="2141739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17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662B6530-A28D-4758-9356-9D934057BAC1}"/>
              </a:ext>
            </a:extLst>
          </p:cNvPr>
          <p:cNvSpPr/>
          <p:nvPr/>
        </p:nvSpPr>
        <p:spPr>
          <a:xfrm>
            <a:off x="3471303" y="2770394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77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DF8DE079-DD8E-458B-9142-ED2CA182574A}"/>
              </a:ext>
            </a:extLst>
          </p:cNvPr>
          <p:cNvSpPr/>
          <p:nvPr/>
        </p:nvSpPr>
        <p:spPr>
          <a:xfrm>
            <a:off x="6612203" y="2186980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16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5CD278B4-44B4-4D62-B540-48FF6E690997}"/>
              </a:ext>
            </a:extLst>
          </p:cNvPr>
          <p:cNvSpPr/>
          <p:nvPr/>
        </p:nvSpPr>
        <p:spPr>
          <a:xfrm>
            <a:off x="6639450" y="2812355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id="{E5EA00DD-6C17-4854-8F13-DE832D373C2D}"/>
              </a:ext>
            </a:extLst>
          </p:cNvPr>
          <p:cNvSpPr/>
          <p:nvPr/>
        </p:nvSpPr>
        <p:spPr>
          <a:xfrm>
            <a:off x="9795655" y="2130352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90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EF6A850F-689E-47DD-A7AC-553F74A7DBF3}"/>
              </a:ext>
            </a:extLst>
          </p:cNvPr>
          <p:cNvSpPr/>
          <p:nvPr/>
        </p:nvSpPr>
        <p:spPr>
          <a:xfrm>
            <a:off x="9741733" y="2781807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30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9" name="Rounded Rectangle 5">
            <a:extLst>
              <a:ext uri="{FF2B5EF4-FFF2-40B4-BE49-F238E27FC236}">
                <a16:creationId xmlns:a16="http://schemas.microsoft.com/office/drawing/2014/main" id="{FC24AA9B-4400-4F1B-9849-98B7F46B94E8}"/>
              </a:ext>
            </a:extLst>
          </p:cNvPr>
          <p:cNvSpPr/>
          <p:nvPr/>
        </p:nvSpPr>
        <p:spPr>
          <a:xfrm>
            <a:off x="4931886" y="464530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Rounded Rectangle 5">
            <a:extLst>
              <a:ext uri="{FF2B5EF4-FFF2-40B4-BE49-F238E27FC236}">
                <a16:creationId xmlns:a16="http://schemas.microsoft.com/office/drawing/2014/main" id="{A5EF6067-F94D-4721-BE65-041CC86241C0}"/>
              </a:ext>
            </a:extLst>
          </p:cNvPr>
          <p:cNvSpPr/>
          <p:nvPr/>
        </p:nvSpPr>
        <p:spPr>
          <a:xfrm>
            <a:off x="4845557" y="528999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30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" name="Rounded Rectangle 5">
            <a:extLst>
              <a:ext uri="{FF2B5EF4-FFF2-40B4-BE49-F238E27FC236}">
                <a16:creationId xmlns:a16="http://schemas.microsoft.com/office/drawing/2014/main" id="{5EF4DAEB-5FB7-42E5-9B6C-47DA2A3A5B2B}"/>
              </a:ext>
            </a:extLst>
          </p:cNvPr>
          <p:cNvSpPr/>
          <p:nvPr/>
        </p:nvSpPr>
        <p:spPr>
          <a:xfrm>
            <a:off x="9963533" y="468837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2" name="Rounded Rectangle 5">
            <a:extLst>
              <a:ext uri="{FF2B5EF4-FFF2-40B4-BE49-F238E27FC236}">
                <a16:creationId xmlns:a16="http://schemas.microsoft.com/office/drawing/2014/main" id="{3FE68895-A822-42AA-B43E-FC100EFD8B29}"/>
              </a:ext>
            </a:extLst>
          </p:cNvPr>
          <p:cNvSpPr/>
          <p:nvPr/>
        </p:nvSpPr>
        <p:spPr>
          <a:xfrm>
            <a:off x="9882297" y="531538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37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2" grpId="0"/>
      <p:bldP spid="33" grpId="0"/>
      <p:bldP spid="51" grpId="0"/>
      <p:bldP spid="52" grpId="0"/>
      <p:bldP spid="53" grpId="0"/>
      <p:bldP spid="54" grpId="0"/>
      <p:bldP spid="55" grpId="0"/>
      <p:bldP spid="56" grpId="0"/>
      <p:bldP spid="59" grpId="0"/>
      <p:bldP spid="60" grpId="0"/>
      <p:bldP spid="61" grpId="0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48C7A5-4ED8-47DE-816A-F2E1FBEBD3B9}"/>
              </a:ext>
            </a:extLst>
          </p:cNvPr>
          <p:cNvGrpSpPr/>
          <p:nvPr/>
        </p:nvGrpSpPr>
        <p:grpSpPr>
          <a:xfrm>
            <a:off x="850314" y="722536"/>
            <a:ext cx="1103609" cy="937052"/>
            <a:chOff x="757772" y="604864"/>
            <a:chExt cx="1357515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03B10E71-9791-460A-993A-ABE8CFC22C9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BD007FC0-DBD4-450C-8197-AA3493797F9D}"/>
                </a:ext>
              </a:extLst>
            </p:cNvPr>
            <p:cNvSpPr/>
            <p:nvPr/>
          </p:nvSpPr>
          <p:spPr>
            <a:xfrm>
              <a:off x="757772" y="80983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B9E1162-208B-4A4B-BCEB-6874A6600D7D}"/>
              </a:ext>
            </a:extLst>
          </p:cNvPr>
          <p:cNvSpPr/>
          <p:nvPr/>
        </p:nvSpPr>
        <p:spPr>
          <a:xfrm>
            <a:off x="1953924" y="85148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7D5E9E5-19E1-41C5-A778-E69566F5DA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grpSp>
        <p:nvGrpSpPr>
          <p:cNvPr id="40" name="Nhóm 39">
            <a:extLst>
              <a:ext uri="{FF2B5EF4-FFF2-40B4-BE49-F238E27FC236}">
                <a16:creationId xmlns:a16="http://schemas.microsoft.com/office/drawing/2014/main" id="{91B719B4-6663-4BB4-944F-B9BAB25A406C}"/>
              </a:ext>
            </a:extLst>
          </p:cNvPr>
          <p:cNvGrpSpPr/>
          <p:nvPr/>
        </p:nvGrpSpPr>
        <p:grpSpPr>
          <a:xfrm>
            <a:off x="776225" y="4017319"/>
            <a:ext cx="1589833" cy="1149072"/>
            <a:chOff x="6659225" y="2549868"/>
            <a:chExt cx="1589833" cy="1149072"/>
          </a:xfrm>
        </p:grpSpPr>
        <p:sp>
          <p:nvSpPr>
            <p:cNvPr id="41" name="TextBox 16">
              <a:extLst>
                <a:ext uri="{FF2B5EF4-FFF2-40B4-BE49-F238E27FC236}">
                  <a16:creationId xmlns:a16="http://schemas.microsoft.com/office/drawing/2014/main" id="{6A64BCD9-EC4B-4777-8340-9DD24C7F207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65</a:t>
              </a:r>
            </a:p>
          </p:txBody>
        </p:sp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2D792296-94FA-439D-8128-C4FB7A1F17F5}"/>
                </a:ext>
              </a:extLst>
            </p:cNvPr>
            <p:cNvSpPr txBox="1"/>
            <p:nvPr/>
          </p:nvSpPr>
          <p:spPr>
            <a:xfrm>
              <a:off x="7167613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24</a:t>
              </a:r>
            </a:p>
          </p:txBody>
        </p:sp>
        <p:sp>
          <p:nvSpPr>
            <p:cNvPr id="43" name="TextBox 16">
              <a:extLst>
                <a:ext uri="{FF2B5EF4-FFF2-40B4-BE49-F238E27FC236}">
                  <a16:creationId xmlns:a16="http://schemas.microsoft.com/office/drawing/2014/main" id="{486AA6B7-C86E-4EF2-AC2B-F43EC4C83F01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44" name="Đường nối Thẳng 43">
              <a:extLst>
                <a:ext uri="{FF2B5EF4-FFF2-40B4-BE49-F238E27FC236}">
                  <a16:creationId xmlns:a16="http://schemas.microsoft.com/office/drawing/2014/main" id="{8DEFAD4C-E083-40D3-8BBA-BEFFC68EBC1B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281F2A4A-FFCC-4E25-9CEE-42C218FC7479}"/>
              </a:ext>
            </a:extLst>
          </p:cNvPr>
          <p:cNvGrpSpPr/>
          <p:nvPr/>
        </p:nvGrpSpPr>
        <p:grpSpPr>
          <a:xfrm>
            <a:off x="2366766" y="4031174"/>
            <a:ext cx="1589833" cy="1149072"/>
            <a:chOff x="6659225" y="2549868"/>
            <a:chExt cx="1589833" cy="1149072"/>
          </a:xfrm>
        </p:grpSpPr>
        <p:sp>
          <p:nvSpPr>
            <p:cNvPr id="46" name="TextBox 16">
              <a:extLst>
                <a:ext uri="{FF2B5EF4-FFF2-40B4-BE49-F238E27FC236}">
                  <a16:creationId xmlns:a16="http://schemas.microsoft.com/office/drawing/2014/main" id="{9116298B-EEDF-4035-9E70-A771D3F8204D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39</a:t>
              </a:r>
            </a:p>
          </p:txBody>
        </p:sp>
        <p:sp>
          <p:nvSpPr>
            <p:cNvPr id="47" name="TextBox 16">
              <a:extLst>
                <a:ext uri="{FF2B5EF4-FFF2-40B4-BE49-F238E27FC236}">
                  <a16:creationId xmlns:a16="http://schemas.microsoft.com/office/drawing/2014/main" id="{21B2E2C3-A91C-4A9F-AA46-6121E5F63A9D}"/>
                </a:ext>
              </a:extLst>
            </p:cNvPr>
            <p:cNvSpPr txBox="1"/>
            <p:nvPr/>
          </p:nvSpPr>
          <p:spPr>
            <a:xfrm>
              <a:off x="7183680" y="3130672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12</a:t>
              </a:r>
            </a:p>
          </p:txBody>
        </p:sp>
        <p:sp>
          <p:nvSpPr>
            <p:cNvPr id="48" name="TextBox 16">
              <a:extLst>
                <a:ext uri="{FF2B5EF4-FFF2-40B4-BE49-F238E27FC236}">
                  <a16:creationId xmlns:a16="http://schemas.microsoft.com/office/drawing/2014/main" id="{508FEA22-F3F1-4FD4-BBDB-43DF7F9A57F4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49" name="Đường nối Thẳng 48">
              <a:extLst>
                <a:ext uri="{FF2B5EF4-FFF2-40B4-BE49-F238E27FC236}">
                  <a16:creationId xmlns:a16="http://schemas.microsoft.com/office/drawing/2014/main" id="{B29147B7-2F93-47B3-ACFD-16C487D8B913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8F759E39-2F8E-49D2-989F-EBE8C8CB427F}"/>
              </a:ext>
            </a:extLst>
          </p:cNvPr>
          <p:cNvGrpSpPr/>
          <p:nvPr/>
        </p:nvGrpSpPr>
        <p:grpSpPr>
          <a:xfrm>
            <a:off x="4039532" y="4031174"/>
            <a:ext cx="1589833" cy="1149072"/>
            <a:chOff x="6659225" y="2549868"/>
            <a:chExt cx="1589833" cy="1149072"/>
          </a:xfrm>
        </p:grpSpPr>
        <p:sp>
          <p:nvSpPr>
            <p:cNvPr id="51" name="TextBox 16">
              <a:extLst>
                <a:ext uri="{FF2B5EF4-FFF2-40B4-BE49-F238E27FC236}">
                  <a16:creationId xmlns:a16="http://schemas.microsoft.com/office/drawing/2014/main" id="{B1E587E5-548E-4633-986B-676A4D2345BB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44</a:t>
              </a:r>
            </a:p>
          </p:txBody>
        </p:sp>
        <p:sp>
          <p:nvSpPr>
            <p:cNvPr id="52" name="TextBox 16">
              <a:extLst>
                <a:ext uri="{FF2B5EF4-FFF2-40B4-BE49-F238E27FC236}">
                  <a16:creationId xmlns:a16="http://schemas.microsoft.com/office/drawing/2014/main" id="{829F8D48-2ADA-4EAC-A2D7-23AF2BBE81D1}"/>
                </a:ext>
              </a:extLst>
            </p:cNvPr>
            <p:cNvSpPr txBox="1"/>
            <p:nvPr/>
          </p:nvSpPr>
          <p:spPr>
            <a:xfrm>
              <a:off x="7169803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30</a:t>
              </a:r>
            </a:p>
          </p:txBody>
        </p:sp>
        <p:sp>
          <p:nvSpPr>
            <p:cNvPr id="53" name="TextBox 16">
              <a:extLst>
                <a:ext uri="{FF2B5EF4-FFF2-40B4-BE49-F238E27FC236}">
                  <a16:creationId xmlns:a16="http://schemas.microsoft.com/office/drawing/2014/main" id="{04986F95-B99E-421D-8ED4-63F504613C91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54" name="Đường nối Thẳng 53">
              <a:extLst>
                <a:ext uri="{FF2B5EF4-FFF2-40B4-BE49-F238E27FC236}">
                  <a16:creationId xmlns:a16="http://schemas.microsoft.com/office/drawing/2014/main" id="{0A730880-EBF3-4896-B99D-E757CE6ED2B9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FD856139-FEA3-4D0F-A905-D77CD0AB4A48}"/>
              </a:ext>
            </a:extLst>
          </p:cNvPr>
          <p:cNvGrpSpPr/>
          <p:nvPr/>
        </p:nvGrpSpPr>
        <p:grpSpPr>
          <a:xfrm>
            <a:off x="5505479" y="4031174"/>
            <a:ext cx="1589833" cy="1149072"/>
            <a:chOff x="6659225" y="2549868"/>
            <a:chExt cx="1589833" cy="1149072"/>
          </a:xfrm>
        </p:grpSpPr>
        <p:sp>
          <p:nvSpPr>
            <p:cNvPr id="56" name="TextBox 16">
              <a:extLst>
                <a:ext uri="{FF2B5EF4-FFF2-40B4-BE49-F238E27FC236}">
                  <a16:creationId xmlns:a16="http://schemas.microsoft.com/office/drawing/2014/main" id="{13A34094-B490-4560-83E2-E0F0DAEBC6A2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95</a:t>
              </a:r>
            </a:p>
          </p:txBody>
        </p:sp>
        <p:sp>
          <p:nvSpPr>
            <p:cNvPr id="57" name="TextBox 16">
              <a:extLst>
                <a:ext uri="{FF2B5EF4-FFF2-40B4-BE49-F238E27FC236}">
                  <a16:creationId xmlns:a16="http://schemas.microsoft.com/office/drawing/2014/main" id="{11ADE3AF-98C5-44D3-9012-11EC5C441197}"/>
                </a:ext>
              </a:extLst>
            </p:cNvPr>
            <p:cNvSpPr txBox="1"/>
            <p:nvPr/>
          </p:nvSpPr>
          <p:spPr>
            <a:xfrm>
              <a:off x="7183655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50</a:t>
              </a:r>
            </a:p>
          </p:txBody>
        </p:sp>
        <p:sp>
          <p:nvSpPr>
            <p:cNvPr id="58" name="TextBox 16">
              <a:extLst>
                <a:ext uri="{FF2B5EF4-FFF2-40B4-BE49-F238E27FC236}">
                  <a16:creationId xmlns:a16="http://schemas.microsoft.com/office/drawing/2014/main" id="{29DE1CCE-91F8-4A07-AC64-1363188DC7B3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59" name="Đường nối Thẳng 58">
              <a:extLst>
                <a:ext uri="{FF2B5EF4-FFF2-40B4-BE49-F238E27FC236}">
                  <a16:creationId xmlns:a16="http://schemas.microsoft.com/office/drawing/2014/main" id="{FE1A1DA1-46A2-45C1-9441-40765EBCAF9F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16">
            <a:extLst>
              <a:ext uri="{FF2B5EF4-FFF2-40B4-BE49-F238E27FC236}">
                <a16:creationId xmlns:a16="http://schemas.microsoft.com/office/drawing/2014/main" id="{5127D1A8-D5E0-422D-A7D8-903722EB05D0}"/>
              </a:ext>
            </a:extLst>
          </p:cNvPr>
          <p:cNvSpPr txBox="1"/>
          <p:nvPr/>
        </p:nvSpPr>
        <p:spPr>
          <a:xfrm>
            <a:off x="1292518" y="5193919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89</a:t>
            </a:r>
          </a:p>
        </p:txBody>
      </p:sp>
      <p:sp>
        <p:nvSpPr>
          <p:cNvPr id="61" name="TextBox 16">
            <a:extLst>
              <a:ext uri="{FF2B5EF4-FFF2-40B4-BE49-F238E27FC236}">
                <a16:creationId xmlns:a16="http://schemas.microsoft.com/office/drawing/2014/main" id="{24FB3585-49D0-444D-A044-EB6BD773FE24}"/>
              </a:ext>
            </a:extLst>
          </p:cNvPr>
          <p:cNvSpPr txBox="1"/>
          <p:nvPr/>
        </p:nvSpPr>
        <p:spPr>
          <a:xfrm>
            <a:off x="2855208" y="5241540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27</a:t>
            </a:r>
          </a:p>
        </p:txBody>
      </p:sp>
      <p:sp>
        <p:nvSpPr>
          <p:cNvPr id="62" name="TextBox 16">
            <a:extLst>
              <a:ext uri="{FF2B5EF4-FFF2-40B4-BE49-F238E27FC236}">
                <a16:creationId xmlns:a16="http://schemas.microsoft.com/office/drawing/2014/main" id="{2A52C1C7-460C-4D60-A5E0-FEB7F95DE35C}"/>
              </a:ext>
            </a:extLst>
          </p:cNvPr>
          <p:cNvSpPr txBox="1"/>
          <p:nvPr/>
        </p:nvSpPr>
        <p:spPr>
          <a:xfrm>
            <a:off x="4571867" y="5249005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74</a:t>
            </a:r>
          </a:p>
        </p:txBody>
      </p:sp>
      <p:sp>
        <p:nvSpPr>
          <p:cNvPr id="63" name="TextBox 16">
            <a:extLst>
              <a:ext uri="{FF2B5EF4-FFF2-40B4-BE49-F238E27FC236}">
                <a16:creationId xmlns:a16="http://schemas.microsoft.com/office/drawing/2014/main" id="{2B7402A7-2CB0-4A8C-BD2D-5DDD344F3A65}"/>
              </a:ext>
            </a:extLst>
          </p:cNvPr>
          <p:cNvSpPr txBox="1"/>
          <p:nvPr/>
        </p:nvSpPr>
        <p:spPr>
          <a:xfrm>
            <a:off x="6030642" y="5242961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45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1CF700C1-8441-4FD0-9421-0C4296765D6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8729" y="1634760"/>
            <a:ext cx="7997339" cy="1631141"/>
          </a:xfrm>
          <a:prstGeom prst="rect">
            <a:avLst/>
          </a:prstGeom>
        </p:spPr>
      </p:pic>
      <p:grpSp>
        <p:nvGrpSpPr>
          <p:cNvPr id="35" name="Nhóm 34">
            <a:extLst>
              <a:ext uri="{FF2B5EF4-FFF2-40B4-BE49-F238E27FC236}">
                <a16:creationId xmlns:a16="http://schemas.microsoft.com/office/drawing/2014/main" id="{CEF15608-CEB5-4414-B89E-B9A142773306}"/>
              </a:ext>
            </a:extLst>
          </p:cNvPr>
          <p:cNvGrpSpPr/>
          <p:nvPr/>
        </p:nvGrpSpPr>
        <p:grpSpPr>
          <a:xfrm>
            <a:off x="7159471" y="4034761"/>
            <a:ext cx="1589833" cy="1149072"/>
            <a:chOff x="6659225" y="2549868"/>
            <a:chExt cx="1589833" cy="1149072"/>
          </a:xfrm>
        </p:grpSpPr>
        <p:sp>
          <p:nvSpPr>
            <p:cNvPr id="36" name="TextBox 16">
              <a:extLst>
                <a:ext uri="{FF2B5EF4-FFF2-40B4-BE49-F238E27FC236}">
                  <a16:creationId xmlns:a16="http://schemas.microsoft.com/office/drawing/2014/main" id="{17F6AB9B-BD4D-4C5D-A004-68A7BD0B5F20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42</a:t>
              </a:r>
            </a:p>
          </p:txBody>
        </p:sp>
        <p:sp>
          <p:nvSpPr>
            <p:cNvPr id="37" name="TextBox 16">
              <a:extLst>
                <a:ext uri="{FF2B5EF4-FFF2-40B4-BE49-F238E27FC236}">
                  <a16:creationId xmlns:a16="http://schemas.microsoft.com/office/drawing/2014/main" id="{67B1F2BE-51C4-47E4-B043-3BE3391C623B}"/>
                </a:ext>
              </a:extLst>
            </p:cNvPr>
            <p:cNvSpPr txBox="1"/>
            <p:nvPr/>
          </p:nvSpPr>
          <p:spPr>
            <a:xfrm>
              <a:off x="7167613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  5</a:t>
              </a:r>
            </a:p>
          </p:txBody>
        </p:sp>
        <p:sp>
          <p:nvSpPr>
            <p:cNvPr id="38" name="TextBox 16">
              <a:extLst>
                <a:ext uri="{FF2B5EF4-FFF2-40B4-BE49-F238E27FC236}">
                  <a16:creationId xmlns:a16="http://schemas.microsoft.com/office/drawing/2014/main" id="{1A942737-9239-4C64-98B3-7C2A5A0529CE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39" name="Đường nối Thẳng 38">
              <a:extLst>
                <a:ext uri="{FF2B5EF4-FFF2-40B4-BE49-F238E27FC236}">
                  <a16:creationId xmlns:a16="http://schemas.microsoft.com/office/drawing/2014/main" id="{C8668BF6-83A1-40AB-A0C9-437EE64E49CA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Nhóm 63">
            <a:extLst>
              <a:ext uri="{FF2B5EF4-FFF2-40B4-BE49-F238E27FC236}">
                <a16:creationId xmlns:a16="http://schemas.microsoft.com/office/drawing/2014/main" id="{71946B6C-0E24-4E4A-AAFB-9B13EE479BA1}"/>
              </a:ext>
            </a:extLst>
          </p:cNvPr>
          <p:cNvGrpSpPr/>
          <p:nvPr/>
        </p:nvGrpSpPr>
        <p:grpSpPr>
          <a:xfrm>
            <a:off x="8768867" y="3993530"/>
            <a:ext cx="1589833" cy="1149072"/>
            <a:chOff x="6659225" y="2549868"/>
            <a:chExt cx="1589833" cy="1149072"/>
          </a:xfrm>
        </p:grpSpPr>
        <p:sp>
          <p:nvSpPr>
            <p:cNvPr id="65" name="TextBox 16">
              <a:extLst>
                <a:ext uri="{FF2B5EF4-FFF2-40B4-BE49-F238E27FC236}">
                  <a16:creationId xmlns:a16="http://schemas.microsoft.com/office/drawing/2014/main" id="{9ED2B15E-B036-46B0-9506-761E5104FBB5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78</a:t>
              </a:r>
            </a:p>
          </p:txBody>
        </p:sp>
        <p:sp>
          <p:nvSpPr>
            <p:cNvPr id="66" name="TextBox 16">
              <a:extLst>
                <a:ext uri="{FF2B5EF4-FFF2-40B4-BE49-F238E27FC236}">
                  <a16:creationId xmlns:a16="http://schemas.microsoft.com/office/drawing/2014/main" id="{3A6090F1-5BC7-4295-9D74-F606DAEAEC89}"/>
                </a:ext>
              </a:extLst>
            </p:cNvPr>
            <p:cNvSpPr txBox="1"/>
            <p:nvPr/>
          </p:nvSpPr>
          <p:spPr>
            <a:xfrm>
              <a:off x="7183680" y="3130672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 6</a:t>
              </a:r>
            </a:p>
          </p:txBody>
        </p:sp>
        <p:sp>
          <p:nvSpPr>
            <p:cNvPr id="67" name="TextBox 16">
              <a:extLst>
                <a:ext uri="{FF2B5EF4-FFF2-40B4-BE49-F238E27FC236}">
                  <a16:creationId xmlns:a16="http://schemas.microsoft.com/office/drawing/2014/main" id="{95033F80-11B0-416B-8909-4DE65913508F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68" name="Đường nối Thẳng 67">
              <a:extLst>
                <a:ext uri="{FF2B5EF4-FFF2-40B4-BE49-F238E27FC236}">
                  <a16:creationId xmlns:a16="http://schemas.microsoft.com/office/drawing/2014/main" id="{FC14EE35-F4FA-4ED1-8333-FDC913A633F4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Box 16">
            <a:extLst>
              <a:ext uri="{FF2B5EF4-FFF2-40B4-BE49-F238E27FC236}">
                <a16:creationId xmlns:a16="http://schemas.microsoft.com/office/drawing/2014/main" id="{138089F0-7846-4A85-A97A-954B18D69E02}"/>
              </a:ext>
            </a:extLst>
          </p:cNvPr>
          <p:cNvSpPr txBox="1"/>
          <p:nvPr/>
        </p:nvSpPr>
        <p:spPr>
          <a:xfrm>
            <a:off x="7675764" y="5211361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47</a:t>
            </a:r>
          </a:p>
        </p:txBody>
      </p:sp>
      <p:sp>
        <p:nvSpPr>
          <p:cNvPr id="80" name="TextBox 16">
            <a:extLst>
              <a:ext uri="{FF2B5EF4-FFF2-40B4-BE49-F238E27FC236}">
                <a16:creationId xmlns:a16="http://schemas.microsoft.com/office/drawing/2014/main" id="{8E07D3EA-EE10-4812-8D43-B1DCCC32949D}"/>
              </a:ext>
            </a:extLst>
          </p:cNvPr>
          <p:cNvSpPr txBox="1"/>
          <p:nvPr/>
        </p:nvSpPr>
        <p:spPr>
          <a:xfrm>
            <a:off x="9312729" y="520389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420284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  <p:bldP spid="79" grpId="0"/>
      <p:bldP spid="8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4" name="Sun 3">
            <a:extLst>
              <a:ext uri="{FF2B5EF4-FFF2-40B4-BE49-F238E27FC236}">
                <a16:creationId xmlns:a16="http://schemas.microsoft.com/office/drawing/2014/main" id="{1B5DE965-D947-48C8-ACC1-6737245E3094}"/>
              </a:ext>
            </a:extLst>
          </p:cNvPr>
          <p:cNvSpPr/>
          <p:nvPr/>
        </p:nvSpPr>
        <p:spPr>
          <a:xfrm>
            <a:off x="932243" y="814806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E3BB454-8069-44EB-B96C-12EB0674EFC3}"/>
              </a:ext>
            </a:extLst>
          </p:cNvPr>
          <p:cNvSpPr/>
          <p:nvPr/>
        </p:nvSpPr>
        <p:spPr>
          <a:xfrm>
            <a:off x="666005" y="940172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353F98D-BE94-444C-963A-644390722F2F}"/>
              </a:ext>
            </a:extLst>
          </p:cNvPr>
          <p:cNvSpPr/>
          <p:nvPr/>
        </p:nvSpPr>
        <p:spPr>
          <a:xfrm>
            <a:off x="1910398" y="941037"/>
            <a:ext cx="9735619" cy="513847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lỗi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sửa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đúng: 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72200AC0-0DCD-4C66-837D-40E4009611C7}"/>
              </a:ext>
            </a:extLst>
          </p:cNvPr>
          <p:cNvGrpSpPr/>
          <p:nvPr/>
        </p:nvGrpSpPr>
        <p:grpSpPr>
          <a:xfrm>
            <a:off x="1074958" y="1830413"/>
            <a:ext cx="10341189" cy="4661086"/>
            <a:chOff x="1074958" y="1830413"/>
            <a:chExt cx="10341189" cy="4661086"/>
          </a:xfrm>
        </p:grpSpPr>
        <p:grpSp>
          <p:nvGrpSpPr>
            <p:cNvPr id="2" name="Nhóm 1">
              <a:extLst>
                <a:ext uri="{FF2B5EF4-FFF2-40B4-BE49-F238E27FC236}">
                  <a16:creationId xmlns:a16="http://schemas.microsoft.com/office/drawing/2014/main" id="{61B11225-4D3E-4844-8D0A-BB48C06DF7A7}"/>
                </a:ext>
              </a:extLst>
            </p:cNvPr>
            <p:cNvGrpSpPr/>
            <p:nvPr/>
          </p:nvGrpSpPr>
          <p:grpSpPr>
            <a:xfrm>
              <a:off x="1074958" y="1830413"/>
              <a:ext cx="10341189" cy="4661086"/>
              <a:chOff x="1056558" y="1728563"/>
              <a:chExt cx="10341189" cy="4661086"/>
            </a:xfrm>
          </p:grpSpPr>
          <p:pic>
            <p:nvPicPr>
              <p:cNvPr id="7" name="Picture 8">
                <a:extLst>
                  <a:ext uri="{FF2B5EF4-FFF2-40B4-BE49-F238E27FC236}">
                    <a16:creationId xmlns:a16="http://schemas.microsoft.com/office/drawing/2014/main" id="{90A5DBC7-7FA2-40B6-92B7-1C3B5CF842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93" t="24593" r="5931" b="8527"/>
              <a:stretch/>
            </p:blipFill>
            <p:spPr>
              <a:xfrm>
                <a:off x="1056558" y="1728563"/>
                <a:ext cx="10341189" cy="4661086"/>
              </a:xfrm>
              <a:prstGeom prst="rect">
                <a:avLst/>
              </a:prstGeom>
            </p:spPr>
          </p:pic>
          <p:sp>
            <p:nvSpPr>
              <p:cNvPr id="51" name="Rectangle 9">
                <a:extLst>
                  <a:ext uri="{FF2B5EF4-FFF2-40B4-BE49-F238E27FC236}">
                    <a16:creationId xmlns:a16="http://schemas.microsoft.com/office/drawing/2014/main" id="{FCC83510-0C19-45FE-B63F-52D6AA0B40D2}"/>
                  </a:ext>
                </a:extLst>
              </p:cNvPr>
              <p:cNvSpPr/>
              <p:nvPr/>
            </p:nvSpPr>
            <p:spPr>
              <a:xfrm>
                <a:off x="4286296" y="3186116"/>
                <a:ext cx="1777824" cy="1981980"/>
              </a:xfrm>
              <a:prstGeom prst="rect">
                <a:avLst/>
              </a:prstGeom>
              <a:solidFill>
                <a:srgbClr val="5B9BD5">
                  <a:lumMod val="20000"/>
                  <a:lumOff val="8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9">
                <a:extLst>
                  <a:ext uri="{FF2B5EF4-FFF2-40B4-BE49-F238E27FC236}">
                    <a16:creationId xmlns:a16="http://schemas.microsoft.com/office/drawing/2014/main" id="{1CF4633B-AF42-4672-ADDB-E08C31010E11}"/>
                  </a:ext>
                </a:extLst>
              </p:cNvPr>
              <p:cNvSpPr/>
              <p:nvPr/>
            </p:nvSpPr>
            <p:spPr>
              <a:xfrm>
                <a:off x="6765827" y="3193213"/>
                <a:ext cx="1777824" cy="1981980"/>
              </a:xfrm>
              <a:prstGeom prst="rect">
                <a:avLst/>
              </a:prstGeom>
              <a:solidFill>
                <a:srgbClr val="5B9BD5">
                  <a:lumMod val="20000"/>
                  <a:lumOff val="8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Rectangle 9">
                <a:extLst>
                  <a:ext uri="{FF2B5EF4-FFF2-40B4-BE49-F238E27FC236}">
                    <a16:creationId xmlns:a16="http://schemas.microsoft.com/office/drawing/2014/main" id="{AFF6C78D-793A-4C9C-843D-D35FEB0E39B0}"/>
                  </a:ext>
                </a:extLst>
              </p:cNvPr>
              <p:cNvSpPr/>
              <p:nvPr/>
            </p:nvSpPr>
            <p:spPr>
              <a:xfrm>
                <a:off x="9282141" y="3182907"/>
                <a:ext cx="1777824" cy="1981980"/>
              </a:xfrm>
              <a:prstGeom prst="rect">
                <a:avLst/>
              </a:prstGeom>
              <a:solidFill>
                <a:srgbClr val="5B9BD5">
                  <a:lumMod val="20000"/>
                  <a:lumOff val="8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5" name="Group 14">
              <a:extLst>
                <a:ext uri="{FF2B5EF4-FFF2-40B4-BE49-F238E27FC236}">
                  <a16:creationId xmlns:a16="http://schemas.microsoft.com/office/drawing/2014/main" id="{01BD686C-F05A-464E-8F45-E1F5B5F3A244}"/>
                </a:ext>
              </a:extLst>
            </p:cNvPr>
            <p:cNvGrpSpPr/>
            <p:nvPr/>
          </p:nvGrpSpPr>
          <p:grpSpPr>
            <a:xfrm>
              <a:off x="4304260" y="3748713"/>
              <a:ext cx="1009604" cy="1271715"/>
              <a:chOff x="2982171" y="2013849"/>
              <a:chExt cx="1232239" cy="2154298"/>
            </a:xfrm>
          </p:grpSpPr>
          <p:grpSp>
            <p:nvGrpSpPr>
              <p:cNvPr id="76" name="Group 15">
                <a:extLst>
                  <a:ext uri="{FF2B5EF4-FFF2-40B4-BE49-F238E27FC236}">
                    <a16:creationId xmlns:a16="http://schemas.microsoft.com/office/drawing/2014/main" id="{66A7FE86-4FA4-4075-9CA3-6D979344BFAD}"/>
                  </a:ext>
                </a:extLst>
              </p:cNvPr>
              <p:cNvGrpSpPr/>
              <p:nvPr/>
            </p:nvGrpSpPr>
            <p:grpSpPr>
              <a:xfrm>
                <a:off x="2982171" y="2013849"/>
                <a:ext cx="1232239" cy="2154298"/>
                <a:chOff x="1068491" y="2013849"/>
                <a:chExt cx="1232239" cy="2154298"/>
              </a:xfrm>
            </p:grpSpPr>
            <p:sp>
              <p:nvSpPr>
                <p:cNvPr id="78" name="Rounded Rectangle 5">
                  <a:extLst>
                    <a:ext uri="{FF2B5EF4-FFF2-40B4-BE49-F238E27FC236}">
                      <a16:creationId xmlns:a16="http://schemas.microsoft.com/office/drawing/2014/main" id="{9E8F94A3-9348-4079-9893-A073B8019395}"/>
                    </a:ext>
                  </a:extLst>
                </p:cNvPr>
                <p:cNvSpPr/>
                <p:nvPr/>
              </p:nvSpPr>
              <p:spPr>
                <a:xfrm>
                  <a:off x="1359435" y="2013849"/>
                  <a:ext cx="941295" cy="614362"/>
                </a:xfrm>
                <a:prstGeom prst="roundRect">
                  <a:avLst/>
                </a:prstGeom>
                <a:noFill/>
                <a:ln w="28575" cap="flat" cmpd="sng" algn="ctr">
                  <a:noFill/>
                  <a:prstDash val="lgDashDot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Times New Roman" panose="02020603050405020304" pitchFamily="18" charset="0"/>
                    </a:rPr>
                    <a:t>54</a:t>
                  </a: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9" name="Rounded Rectangle 5">
                  <a:extLst>
                    <a:ext uri="{FF2B5EF4-FFF2-40B4-BE49-F238E27FC236}">
                      <a16:creationId xmlns:a16="http://schemas.microsoft.com/office/drawing/2014/main" id="{482F53F7-B897-4992-A83C-0DFFD0B92B4E}"/>
                    </a:ext>
                  </a:extLst>
                </p:cNvPr>
                <p:cNvSpPr/>
                <p:nvPr/>
              </p:nvSpPr>
              <p:spPr>
                <a:xfrm>
                  <a:off x="1359435" y="3553785"/>
                  <a:ext cx="941295" cy="614362"/>
                </a:xfrm>
                <a:prstGeom prst="roundRect">
                  <a:avLst/>
                </a:prstGeom>
                <a:noFill/>
                <a:ln w="28575" cap="flat" cmpd="sng" algn="ctr">
                  <a:noFill/>
                  <a:prstDash val="lgDashDot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Times New Roman" panose="02020603050405020304" pitchFamily="18" charset="0"/>
                    </a:rPr>
                    <a:t>34</a:t>
                  </a: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" name="Rounded Rectangle 5">
                  <a:extLst>
                    <a:ext uri="{FF2B5EF4-FFF2-40B4-BE49-F238E27FC236}">
                      <a16:creationId xmlns:a16="http://schemas.microsoft.com/office/drawing/2014/main" id="{1FD2A619-C88A-442D-BF4B-EB689069D506}"/>
                    </a:ext>
                  </a:extLst>
                </p:cNvPr>
                <p:cNvSpPr/>
                <p:nvPr/>
              </p:nvSpPr>
              <p:spPr>
                <a:xfrm>
                  <a:off x="1068491" y="2417743"/>
                  <a:ext cx="941294" cy="614362"/>
                </a:xfrm>
                <a:prstGeom prst="roundRect">
                  <a:avLst/>
                </a:prstGeom>
                <a:noFill/>
                <a:ln w="28575" cap="flat" cmpd="sng" algn="ctr">
                  <a:noFill/>
                  <a:prstDash val="lgDashDot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Times New Roman" panose="02020603050405020304" pitchFamily="18" charset="0"/>
                    </a:rPr>
                    <a:t>-</a:t>
                  </a: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81" name="Straight Connector 20">
                  <a:extLst>
                    <a:ext uri="{FF2B5EF4-FFF2-40B4-BE49-F238E27FC236}">
                      <a16:creationId xmlns:a16="http://schemas.microsoft.com/office/drawing/2014/main" id="{409D65B9-7C3C-4A18-A530-824A730253C6}"/>
                    </a:ext>
                  </a:extLst>
                </p:cNvPr>
                <p:cNvCxnSpPr/>
                <p:nvPr/>
              </p:nvCxnSpPr>
              <p:spPr>
                <a:xfrm>
                  <a:off x="1325996" y="3460307"/>
                  <a:ext cx="68388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77" name="Rounded Rectangle 5">
                <a:extLst>
                  <a:ext uri="{FF2B5EF4-FFF2-40B4-BE49-F238E27FC236}">
                    <a16:creationId xmlns:a16="http://schemas.microsoft.com/office/drawing/2014/main" id="{396C7768-29DB-4C41-83DA-4B6614B63780}"/>
                  </a:ext>
                </a:extLst>
              </p:cNvPr>
              <p:cNvSpPr/>
              <p:nvPr/>
            </p:nvSpPr>
            <p:spPr>
              <a:xfrm>
                <a:off x="3273116" y="2723300"/>
                <a:ext cx="941294" cy="614362"/>
              </a:xfrm>
              <a:prstGeom prst="roundRect">
                <a:avLst/>
              </a:prstGeom>
              <a:noFill/>
              <a:ln w="28575" cap="flat" cmpd="sng" algn="ctr">
                <a:noFill/>
                <a:prstDash val="lgDashDot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rPr>
                  <a:t>2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0" name="Group 14">
              <a:extLst>
                <a:ext uri="{FF2B5EF4-FFF2-40B4-BE49-F238E27FC236}">
                  <a16:creationId xmlns:a16="http://schemas.microsoft.com/office/drawing/2014/main" id="{BF3C2F55-E3F0-434C-8E1D-B124657F012E}"/>
                </a:ext>
              </a:extLst>
            </p:cNvPr>
            <p:cNvGrpSpPr/>
            <p:nvPr/>
          </p:nvGrpSpPr>
          <p:grpSpPr>
            <a:xfrm>
              <a:off x="6771133" y="3719373"/>
              <a:ext cx="1009604" cy="1271715"/>
              <a:chOff x="2982171" y="2013849"/>
              <a:chExt cx="1232239" cy="2154298"/>
            </a:xfrm>
          </p:grpSpPr>
          <p:grpSp>
            <p:nvGrpSpPr>
              <p:cNvPr id="101" name="Group 15">
                <a:extLst>
                  <a:ext uri="{FF2B5EF4-FFF2-40B4-BE49-F238E27FC236}">
                    <a16:creationId xmlns:a16="http://schemas.microsoft.com/office/drawing/2014/main" id="{EB2B4677-184C-48E6-BF16-CE41DCEC35DC}"/>
                  </a:ext>
                </a:extLst>
              </p:cNvPr>
              <p:cNvGrpSpPr/>
              <p:nvPr/>
            </p:nvGrpSpPr>
            <p:grpSpPr>
              <a:xfrm>
                <a:off x="2982171" y="2013849"/>
                <a:ext cx="1232239" cy="2154298"/>
                <a:chOff x="1068491" y="2013849"/>
                <a:chExt cx="1232239" cy="2154298"/>
              </a:xfrm>
            </p:grpSpPr>
            <p:sp>
              <p:nvSpPr>
                <p:cNvPr id="103" name="Rounded Rectangle 5">
                  <a:extLst>
                    <a:ext uri="{FF2B5EF4-FFF2-40B4-BE49-F238E27FC236}">
                      <a16:creationId xmlns:a16="http://schemas.microsoft.com/office/drawing/2014/main" id="{F24D58B1-836F-4834-8207-EDFF2CECF491}"/>
                    </a:ext>
                  </a:extLst>
                </p:cNvPr>
                <p:cNvSpPr/>
                <p:nvPr/>
              </p:nvSpPr>
              <p:spPr>
                <a:xfrm>
                  <a:off x="1359435" y="2013849"/>
                  <a:ext cx="941295" cy="614362"/>
                </a:xfrm>
                <a:prstGeom prst="roundRect">
                  <a:avLst/>
                </a:prstGeom>
                <a:noFill/>
                <a:ln w="28575" cap="flat" cmpd="sng" algn="ctr">
                  <a:noFill/>
                  <a:prstDash val="lgDashDot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Times New Roman" panose="02020603050405020304" pitchFamily="18" charset="0"/>
                    </a:rPr>
                    <a:t>46</a:t>
                  </a: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4" name="Rounded Rectangle 5">
                  <a:extLst>
                    <a:ext uri="{FF2B5EF4-FFF2-40B4-BE49-F238E27FC236}">
                      <a16:creationId xmlns:a16="http://schemas.microsoft.com/office/drawing/2014/main" id="{50C21C29-CC30-4F22-8297-01ABC1298D05}"/>
                    </a:ext>
                  </a:extLst>
                </p:cNvPr>
                <p:cNvSpPr/>
                <p:nvPr/>
              </p:nvSpPr>
              <p:spPr>
                <a:xfrm>
                  <a:off x="1359435" y="3553785"/>
                  <a:ext cx="941295" cy="614362"/>
                </a:xfrm>
                <a:prstGeom prst="roundRect">
                  <a:avLst/>
                </a:prstGeom>
                <a:noFill/>
                <a:ln w="28575" cap="flat" cmpd="sng" algn="ctr">
                  <a:noFill/>
                  <a:prstDash val="lgDashDot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Times New Roman" panose="02020603050405020304" pitchFamily="18" charset="0"/>
                    </a:rPr>
                    <a:t>76</a:t>
                  </a: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5" name="Rounded Rectangle 5">
                  <a:extLst>
                    <a:ext uri="{FF2B5EF4-FFF2-40B4-BE49-F238E27FC236}">
                      <a16:creationId xmlns:a16="http://schemas.microsoft.com/office/drawing/2014/main" id="{3BB247C7-B4C1-4362-B644-481B118822BF}"/>
                    </a:ext>
                  </a:extLst>
                </p:cNvPr>
                <p:cNvSpPr/>
                <p:nvPr/>
              </p:nvSpPr>
              <p:spPr>
                <a:xfrm>
                  <a:off x="1068491" y="2417743"/>
                  <a:ext cx="941294" cy="614362"/>
                </a:xfrm>
                <a:prstGeom prst="roundRect">
                  <a:avLst/>
                </a:prstGeom>
                <a:noFill/>
                <a:ln w="28575" cap="flat" cmpd="sng" algn="ctr">
                  <a:noFill/>
                  <a:prstDash val="lgDashDot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Times New Roman" panose="02020603050405020304" pitchFamily="18" charset="0"/>
                    </a:rPr>
                    <a:t>+</a:t>
                  </a: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06" name="Straight Connector 20">
                  <a:extLst>
                    <a:ext uri="{FF2B5EF4-FFF2-40B4-BE49-F238E27FC236}">
                      <a16:creationId xmlns:a16="http://schemas.microsoft.com/office/drawing/2014/main" id="{61D6D221-A046-43B6-AD34-A4E0C80E6358}"/>
                    </a:ext>
                  </a:extLst>
                </p:cNvPr>
                <p:cNvCxnSpPr/>
                <p:nvPr/>
              </p:nvCxnSpPr>
              <p:spPr>
                <a:xfrm>
                  <a:off x="1325996" y="3460307"/>
                  <a:ext cx="68388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102" name="Rounded Rectangle 5">
                <a:extLst>
                  <a:ext uri="{FF2B5EF4-FFF2-40B4-BE49-F238E27FC236}">
                    <a16:creationId xmlns:a16="http://schemas.microsoft.com/office/drawing/2014/main" id="{ADFE9035-9E24-4DA9-B6AC-4128EBE05BA5}"/>
                  </a:ext>
                </a:extLst>
              </p:cNvPr>
              <p:cNvSpPr/>
              <p:nvPr/>
            </p:nvSpPr>
            <p:spPr>
              <a:xfrm>
                <a:off x="3273116" y="2723300"/>
                <a:ext cx="941294" cy="614362"/>
              </a:xfrm>
              <a:prstGeom prst="roundRect">
                <a:avLst/>
              </a:prstGeom>
              <a:noFill/>
              <a:ln w="28575" cap="flat" cmpd="sng" algn="ctr">
                <a:noFill/>
                <a:prstDash val="lgDashDot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rPr>
                  <a:t>3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7" name="Group 14">
              <a:extLst>
                <a:ext uri="{FF2B5EF4-FFF2-40B4-BE49-F238E27FC236}">
                  <a16:creationId xmlns:a16="http://schemas.microsoft.com/office/drawing/2014/main" id="{B98B87CD-BC55-491C-B569-3EA439D75AA8}"/>
                </a:ext>
              </a:extLst>
            </p:cNvPr>
            <p:cNvGrpSpPr/>
            <p:nvPr/>
          </p:nvGrpSpPr>
          <p:grpSpPr>
            <a:xfrm>
              <a:off x="9300541" y="3712988"/>
              <a:ext cx="1009604" cy="1271715"/>
              <a:chOff x="2982171" y="2013849"/>
              <a:chExt cx="1232239" cy="2154298"/>
            </a:xfrm>
          </p:grpSpPr>
          <p:grpSp>
            <p:nvGrpSpPr>
              <p:cNvPr id="108" name="Group 15">
                <a:extLst>
                  <a:ext uri="{FF2B5EF4-FFF2-40B4-BE49-F238E27FC236}">
                    <a16:creationId xmlns:a16="http://schemas.microsoft.com/office/drawing/2014/main" id="{2D3490AF-7122-4302-9B4A-62B749BB7B35}"/>
                  </a:ext>
                </a:extLst>
              </p:cNvPr>
              <p:cNvGrpSpPr/>
              <p:nvPr/>
            </p:nvGrpSpPr>
            <p:grpSpPr>
              <a:xfrm>
                <a:off x="2982171" y="2013849"/>
                <a:ext cx="1232239" cy="2154298"/>
                <a:chOff x="1068491" y="2013849"/>
                <a:chExt cx="1232239" cy="2154298"/>
              </a:xfrm>
            </p:grpSpPr>
            <p:sp>
              <p:nvSpPr>
                <p:cNvPr id="110" name="Rounded Rectangle 5">
                  <a:extLst>
                    <a:ext uri="{FF2B5EF4-FFF2-40B4-BE49-F238E27FC236}">
                      <a16:creationId xmlns:a16="http://schemas.microsoft.com/office/drawing/2014/main" id="{A6EF7AFC-DC39-48AD-919D-3EE4A8690F80}"/>
                    </a:ext>
                  </a:extLst>
                </p:cNvPr>
                <p:cNvSpPr/>
                <p:nvPr/>
              </p:nvSpPr>
              <p:spPr>
                <a:xfrm>
                  <a:off x="1359435" y="2013849"/>
                  <a:ext cx="941295" cy="614362"/>
                </a:xfrm>
                <a:prstGeom prst="roundRect">
                  <a:avLst/>
                </a:prstGeom>
                <a:noFill/>
                <a:ln w="28575" cap="flat" cmpd="sng" algn="ctr">
                  <a:noFill/>
                  <a:prstDash val="lgDashDot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Times New Roman" panose="02020603050405020304" pitchFamily="18" charset="0"/>
                    </a:rPr>
                    <a:t>6</a:t>
                  </a: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1" name="Rounded Rectangle 5">
                  <a:extLst>
                    <a:ext uri="{FF2B5EF4-FFF2-40B4-BE49-F238E27FC236}">
                      <a16:creationId xmlns:a16="http://schemas.microsoft.com/office/drawing/2014/main" id="{23B23A14-6E52-40BC-8BA5-79A0C43B571F}"/>
                    </a:ext>
                  </a:extLst>
                </p:cNvPr>
                <p:cNvSpPr/>
                <p:nvPr/>
              </p:nvSpPr>
              <p:spPr>
                <a:xfrm>
                  <a:off x="1359435" y="3553785"/>
                  <a:ext cx="941295" cy="614362"/>
                </a:xfrm>
                <a:prstGeom prst="roundRect">
                  <a:avLst/>
                </a:prstGeom>
                <a:noFill/>
                <a:ln w="28575" cap="flat" cmpd="sng" algn="ctr">
                  <a:noFill/>
                  <a:prstDash val="lgDashDot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Times New Roman" panose="02020603050405020304" pitchFamily="18" charset="0"/>
                    </a:rPr>
                    <a:t>92</a:t>
                  </a: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2" name="Rounded Rectangle 5">
                  <a:extLst>
                    <a:ext uri="{FF2B5EF4-FFF2-40B4-BE49-F238E27FC236}">
                      <a16:creationId xmlns:a16="http://schemas.microsoft.com/office/drawing/2014/main" id="{DDF69A16-EDA2-43A9-A06E-9086048A58B1}"/>
                    </a:ext>
                  </a:extLst>
                </p:cNvPr>
                <p:cNvSpPr/>
                <p:nvPr/>
              </p:nvSpPr>
              <p:spPr>
                <a:xfrm>
                  <a:off x="1068491" y="2417743"/>
                  <a:ext cx="941294" cy="614362"/>
                </a:xfrm>
                <a:prstGeom prst="roundRect">
                  <a:avLst/>
                </a:prstGeom>
                <a:noFill/>
                <a:ln w="28575" cap="flat" cmpd="sng" algn="ctr">
                  <a:noFill/>
                  <a:prstDash val="lgDashDot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Times New Roman" panose="02020603050405020304" pitchFamily="18" charset="0"/>
                    </a:rPr>
                    <a:t>+</a:t>
                  </a: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13" name="Straight Connector 20">
                  <a:extLst>
                    <a:ext uri="{FF2B5EF4-FFF2-40B4-BE49-F238E27FC236}">
                      <a16:creationId xmlns:a16="http://schemas.microsoft.com/office/drawing/2014/main" id="{D6BD56B9-54BF-4515-B800-97BC9F0C37FC}"/>
                    </a:ext>
                  </a:extLst>
                </p:cNvPr>
                <p:cNvCxnSpPr/>
                <p:nvPr/>
              </p:nvCxnSpPr>
              <p:spPr>
                <a:xfrm>
                  <a:off x="1325996" y="3460307"/>
                  <a:ext cx="68388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109" name="Rounded Rectangle 5">
                <a:extLst>
                  <a:ext uri="{FF2B5EF4-FFF2-40B4-BE49-F238E27FC236}">
                    <a16:creationId xmlns:a16="http://schemas.microsoft.com/office/drawing/2014/main" id="{E9CF82DB-CE5A-4A40-971E-977689310608}"/>
                  </a:ext>
                </a:extLst>
              </p:cNvPr>
              <p:cNvSpPr/>
              <p:nvPr/>
            </p:nvSpPr>
            <p:spPr>
              <a:xfrm>
                <a:off x="3273116" y="2723300"/>
                <a:ext cx="941294" cy="614362"/>
              </a:xfrm>
              <a:prstGeom prst="roundRect">
                <a:avLst/>
              </a:prstGeom>
              <a:noFill/>
              <a:ln w="28575" cap="flat" cmpd="sng" algn="ctr">
                <a:noFill/>
                <a:prstDash val="lgDashDot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rPr>
                  <a:t>32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4" name="Group 21">
            <a:extLst>
              <a:ext uri="{FF2B5EF4-FFF2-40B4-BE49-F238E27FC236}">
                <a16:creationId xmlns:a16="http://schemas.microsoft.com/office/drawing/2014/main" id="{A8CF96E3-BA76-4D78-962A-15F2C40D3E72}"/>
              </a:ext>
            </a:extLst>
          </p:cNvPr>
          <p:cNvGrpSpPr/>
          <p:nvPr/>
        </p:nvGrpSpPr>
        <p:grpSpPr>
          <a:xfrm>
            <a:off x="5083801" y="3719373"/>
            <a:ext cx="1022530" cy="1349993"/>
            <a:chOff x="2982171" y="2159073"/>
            <a:chExt cx="1248017" cy="1952340"/>
          </a:xfrm>
        </p:grpSpPr>
        <p:grpSp>
          <p:nvGrpSpPr>
            <p:cNvPr id="55" name="Group 22">
              <a:extLst>
                <a:ext uri="{FF2B5EF4-FFF2-40B4-BE49-F238E27FC236}">
                  <a16:creationId xmlns:a16="http://schemas.microsoft.com/office/drawing/2014/main" id="{123722DF-8E55-41B4-881E-1AD61D284EBE}"/>
                </a:ext>
              </a:extLst>
            </p:cNvPr>
            <p:cNvGrpSpPr/>
            <p:nvPr/>
          </p:nvGrpSpPr>
          <p:grpSpPr>
            <a:xfrm>
              <a:off x="2982171" y="2159073"/>
              <a:ext cx="1234935" cy="1952340"/>
              <a:chOff x="1068491" y="2159073"/>
              <a:chExt cx="1234935" cy="1952340"/>
            </a:xfrm>
          </p:grpSpPr>
          <p:sp>
            <p:nvSpPr>
              <p:cNvPr id="57" name="Rounded Rectangle 5">
                <a:extLst>
                  <a:ext uri="{FF2B5EF4-FFF2-40B4-BE49-F238E27FC236}">
                    <a16:creationId xmlns:a16="http://schemas.microsoft.com/office/drawing/2014/main" id="{AC042F1E-C8A4-4D8D-98B0-E362DE550C8D}"/>
                  </a:ext>
                </a:extLst>
              </p:cNvPr>
              <p:cNvSpPr/>
              <p:nvPr/>
            </p:nvSpPr>
            <p:spPr>
              <a:xfrm>
                <a:off x="1359436" y="2159073"/>
                <a:ext cx="941294" cy="614362"/>
              </a:xfrm>
              <a:prstGeom prst="roundRect">
                <a:avLst/>
              </a:prstGeom>
              <a:noFill/>
              <a:ln w="28575" cap="flat" cmpd="sng" algn="ctr">
                <a:noFill/>
                <a:prstDash val="lgDashDot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rPr>
                  <a:t>54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Rounded Rectangle 5">
                <a:extLst>
                  <a:ext uri="{FF2B5EF4-FFF2-40B4-BE49-F238E27FC236}">
                    <a16:creationId xmlns:a16="http://schemas.microsoft.com/office/drawing/2014/main" id="{5E74839E-E923-4DC4-9F96-A23207A16C32}"/>
                  </a:ext>
                </a:extLst>
              </p:cNvPr>
              <p:cNvSpPr/>
              <p:nvPr/>
            </p:nvSpPr>
            <p:spPr>
              <a:xfrm>
                <a:off x="1362132" y="3497051"/>
                <a:ext cx="941294" cy="614362"/>
              </a:xfrm>
              <a:prstGeom prst="roundRect">
                <a:avLst/>
              </a:prstGeom>
              <a:noFill/>
              <a:ln w="28575" cap="flat" cmpd="sng" algn="ctr">
                <a:noFill/>
                <a:prstDash val="lgDashDot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rPr>
                  <a:t>5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rPr>
                  <a:t>2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Rounded Rectangle 5">
                <a:extLst>
                  <a:ext uri="{FF2B5EF4-FFF2-40B4-BE49-F238E27FC236}">
                    <a16:creationId xmlns:a16="http://schemas.microsoft.com/office/drawing/2014/main" id="{2731CFDA-410A-4523-BCA2-902E8EF4DBEF}"/>
                  </a:ext>
                </a:extLst>
              </p:cNvPr>
              <p:cNvSpPr/>
              <p:nvPr/>
            </p:nvSpPr>
            <p:spPr>
              <a:xfrm>
                <a:off x="1068491" y="2505577"/>
                <a:ext cx="941294" cy="614362"/>
              </a:xfrm>
              <a:prstGeom prst="roundRect">
                <a:avLst/>
              </a:prstGeom>
              <a:noFill/>
              <a:ln w="28575" cap="flat" cmpd="sng" algn="ctr">
                <a:noFill/>
                <a:prstDash val="lgDashDot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rPr>
                  <a:t>-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0" name="Straight Connector 27">
                <a:extLst>
                  <a:ext uri="{FF2B5EF4-FFF2-40B4-BE49-F238E27FC236}">
                    <a16:creationId xmlns:a16="http://schemas.microsoft.com/office/drawing/2014/main" id="{2734FADE-5F43-49A0-B7DB-FA6D54689E7F}"/>
                  </a:ext>
                </a:extLst>
              </p:cNvPr>
              <p:cNvCxnSpPr/>
              <p:nvPr/>
            </p:nvCxnSpPr>
            <p:spPr>
              <a:xfrm>
                <a:off x="1228208" y="3436353"/>
                <a:ext cx="781577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56" name="Rounded Rectangle 5">
              <a:extLst>
                <a:ext uri="{FF2B5EF4-FFF2-40B4-BE49-F238E27FC236}">
                  <a16:creationId xmlns:a16="http://schemas.microsoft.com/office/drawing/2014/main" id="{BABE4BA1-CFB9-4886-A20F-711D30245A77}"/>
                </a:ext>
              </a:extLst>
            </p:cNvPr>
            <p:cNvSpPr/>
            <p:nvPr/>
          </p:nvSpPr>
          <p:spPr>
            <a:xfrm>
              <a:off x="3288893" y="2809651"/>
              <a:ext cx="941295" cy="61436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2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80">
            <a:extLst>
              <a:ext uri="{FF2B5EF4-FFF2-40B4-BE49-F238E27FC236}">
                <a16:creationId xmlns:a16="http://schemas.microsoft.com/office/drawing/2014/main" id="{58C6511C-3436-4C81-8F5C-10B87B89AF54}"/>
              </a:ext>
            </a:extLst>
          </p:cNvPr>
          <p:cNvGrpSpPr/>
          <p:nvPr/>
        </p:nvGrpSpPr>
        <p:grpSpPr>
          <a:xfrm>
            <a:off x="7530746" y="3703943"/>
            <a:ext cx="1149068" cy="1344872"/>
            <a:chOff x="2982171" y="2159073"/>
            <a:chExt cx="1232239" cy="1851573"/>
          </a:xfrm>
        </p:grpSpPr>
        <p:grpSp>
          <p:nvGrpSpPr>
            <p:cNvPr id="62" name="Group 81">
              <a:extLst>
                <a:ext uri="{FF2B5EF4-FFF2-40B4-BE49-F238E27FC236}">
                  <a16:creationId xmlns:a16="http://schemas.microsoft.com/office/drawing/2014/main" id="{EAD90FAF-D831-48B3-86AE-9AA770FD39A0}"/>
                </a:ext>
              </a:extLst>
            </p:cNvPr>
            <p:cNvGrpSpPr/>
            <p:nvPr/>
          </p:nvGrpSpPr>
          <p:grpSpPr>
            <a:xfrm>
              <a:off x="2982171" y="2159073"/>
              <a:ext cx="1232239" cy="1851573"/>
              <a:chOff x="1068491" y="2159073"/>
              <a:chExt cx="1232239" cy="1851573"/>
            </a:xfrm>
          </p:grpSpPr>
          <p:sp>
            <p:nvSpPr>
              <p:cNvPr id="64" name="Rounded Rectangle 5">
                <a:extLst>
                  <a:ext uri="{FF2B5EF4-FFF2-40B4-BE49-F238E27FC236}">
                    <a16:creationId xmlns:a16="http://schemas.microsoft.com/office/drawing/2014/main" id="{37DAFEFC-A65E-4F81-8E2B-75E5A241348B}"/>
                  </a:ext>
                </a:extLst>
              </p:cNvPr>
              <p:cNvSpPr/>
              <p:nvPr/>
            </p:nvSpPr>
            <p:spPr>
              <a:xfrm>
                <a:off x="1359436" y="2159073"/>
                <a:ext cx="941294" cy="614362"/>
              </a:xfrm>
              <a:prstGeom prst="roundRect">
                <a:avLst/>
              </a:prstGeom>
              <a:noFill/>
              <a:ln w="28575" cap="flat" cmpd="sng" algn="ctr">
                <a:noFill/>
                <a:prstDash val="lgDashDot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rPr>
                  <a:t>46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Rounded Rectangle 5">
                <a:extLst>
                  <a:ext uri="{FF2B5EF4-FFF2-40B4-BE49-F238E27FC236}">
                    <a16:creationId xmlns:a16="http://schemas.microsoft.com/office/drawing/2014/main" id="{78CBBCAF-9405-43E0-BC07-CFA57589E4E3}"/>
                  </a:ext>
                </a:extLst>
              </p:cNvPr>
              <p:cNvSpPr/>
              <p:nvPr/>
            </p:nvSpPr>
            <p:spPr>
              <a:xfrm>
                <a:off x="1345838" y="3396284"/>
                <a:ext cx="941294" cy="614362"/>
              </a:xfrm>
              <a:prstGeom prst="roundRect">
                <a:avLst/>
              </a:prstGeom>
              <a:noFill/>
              <a:ln w="28575" cap="flat" cmpd="sng" algn="ctr">
                <a:noFill/>
                <a:prstDash val="lgDashDot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rPr>
                  <a:t>49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Rounded Rectangle 5">
                <a:extLst>
                  <a:ext uri="{FF2B5EF4-FFF2-40B4-BE49-F238E27FC236}">
                    <a16:creationId xmlns:a16="http://schemas.microsoft.com/office/drawing/2014/main" id="{CCF0AED4-4B5E-45B0-BCDD-97A657CF57F2}"/>
                  </a:ext>
                </a:extLst>
              </p:cNvPr>
              <p:cNvSpPr/>
              <p:nvPr/>
            </p:nvSpPr>
            <p:spPr>
              <a:xfrm>
                <a:off x="1068491" y="2505577"/>
                <a:ext cx="941294" cy="614362"/>
              </a:xfrm>
              <a:prstGeom prst="roundRect">
                <a:avLst/>
              </a:prstGeom>
              <a:noFill/>
              <a:ln w="28575" cap="flat" cmpd="sng" algn="ctr">
                <a:noFill/>
                <a:prstDash val="lgDashDot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rPr>
                  <a:t>+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7" name="Straight Connector 86">
                <a:extLst>
                  <a:ext uri="{FF2B5EF4-FFF2-40B4-BE49-F238E27FC236}">
                    <a16:creationId xmlns:a16="http://schemas.microsoft.com/office/drawing/2014/main" id="{1E1E22F0-1B80-4A17-9ADF-EA3F4A331C47}"/>
                  </a:ext>
                </a:extLst>
              </p:cNvPr>
              <p:cNvCxnSpPr/>
              <p:nvPr/>
            </p:nvCxnSpPr>
            <p:spPr>
              <a:xfrm>
                <a:off x="1274559" y="3339286"/>
                <a:ext cx="781577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63" name="Rounded Rectangle 5">
              <a:extLst>
                <a:ext uri="{FF2B5EF4-FFF2-40B4-BE49-F238E27FC236}">
                  <a16:creationId xmlns:a16="http://schemas.microsoft.com/office/drawing/2014/main" id="{76818595-DB12-4156-9E68-7F7EB8606212}"/>
                </a:ext>
              </a:extLst>
            </p:cNvPr>
            <p:cNvSpPr/>
            <p:nvPr/>
          </p:nvSpPr>
          <p:spPr>
            <a:xfrm>
              <a:off x="3273116" y="2788082"/>
              <a:ext cx="94129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Group 87">
            <a:extLst>
              <a:ext uri="{FF2B5EF4-FFF2-40B4-BE49-F238E27FC236}">
                <a16:creationId xmlns:a16="http://schemas.microsoft.com/office/drawing/2014/main" id="{95B23F53-330F-4A5A-B262-EC38FF1AAA09}"/>
              </a:ext>
            </a:extLst>
          </p:cNvPr>
          <p:cNvGrpSpPr/>
          <p:nvPr/>
        </p:nvGrpSpPr>
        <p:grpSpPr>
          <a:xfrm>
            <a:off x="10064858" y="3644233"/>
            <a:ext cx="1195168" cy="1430814"/>
            <a:chOff x="2982171" y="2159073"/>
            <a:chExt cx="1275806" cy="1827055"/>
          </a:xfrm>
        </p:grpSpPr>
        <p:grpSp>
          <p:nvGrpSpPr>
            <p:cNvPr id="69" name="Group 88">
              <a:extLst>
                <a:ext uri="{FF2B5EF4-FFF2-40B4-BE49-F238E27FC236}">
                  <a16:creationId xmlns:a16="http://schemas.microsoft.com/office/drawing/2014/main" id="{E60ADC4D-9304-4E6C-9AA9-200D2EAC17BB}"/>
                </a:ext>
              </a:extLst>
            </p:cNvPr>
            <p:cNvGrpSpPr/>
            <p:nvPr/>
          </p:nvGrpSpPr>
          <p:grpSpPr>
            <a:xfrm>
              <a:off x="2982171" y="2159073"/>
              <a:ext cx="1275806" cy="1827055"/>
              <a:chOff x="1068491" y="2159073"/>
              <a:chExt cx="1275806" cy="1827055"/>
            </a:xfrm>
          </p:grpSpPr>
          <p:sp>
            <p:nvSpPr>
              <p:cNvPr id="71" name="Rounded Rectangle 5">
                <a:extLst>
                  <a:ext uri="{FF2B5EF4-FFF2-40B4-BE49-F238E27FC236}">
                    <a16:creationId xmlns:a16="http://schemas.microsoft.com/office/drawing/2014/main" id="{3C7E45F7-CBD1-48C6-9729-2D9AE64D9BFD}"/>
                  </a:ext>
                </a:extLst>
              </p:cNvPr>
              <p:cNvSpPr/>
              <p:nvPr/>
            </p:nvSpPr>
            <p:spPr>
              <a:xfrm>
                <a:off x="1359436" y="2159073"/>
                <a:ext cx="941294" cy="614362"/>
              </a:xfrm>
              <a:prstGeom prst="roundRect">
                <a:avLst/>
              </a:prstGeom>
              <a:noFill/>
              <a:ln w="28575" cap="flat" cmpd="sng" algn="ctr">
                <a:noFill/>
                <a:prstDash val="lgDashDot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rPr>
                  <a:t>  6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Rounded Rectangle 5">
                <a:extLst>
                  <a:ext uri="{FF2B5EF4-FFF2-40B4-BE49-F238E27FC236}">
                    <a16:creationId xmlns:a16="http://schemas.microsoft.com/office/drawing/2014/main" id="{A090B09E-AA0C-4936-A14E-1D1BF146E362}"/>
                  </a:ext>
                </a:extLst>
              </p:cNvPr>
              <p:cNvSpPr/>
              <p:nvPr/>
            </p:nvSpPr>
            <p:spPr>
              <a:xfrm>
                <a:off x="1403003" y="3371766"/>
                <a:ext cx="941294" cy="614362"/>
              </a:xfrm>
              <a:prstGeom prst="roundRect">
                <a:avLst/>
              </a:prstGeom>
              <a:noFill/>
              <a:ln w="28575" cap="flat" cmpd="sng" algn="ctr">
                <a:noFill/>
                <a:prstDash val="lgDashDot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rPr>
                  <a:t>38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Rounded Rectangle 5">
                <a:extLst>
                  <a:ext uri="{FF2B5EF4-FFF2-40B4-BE49-F238E27FC236}">
                    <a16:creationId xmlns:a16="http://schemas.microsoft.com/office/drawing/2014/main" id="{83EB0CF7-3657-44A1-94EE-7C12CBBC3451}"/>
                  </a:ext>
                </a:extLst>
              </p:cNvPr>
              <p:cNvSpPr/>
              <p:nvPr/>
            </p:nvSpPr>
            <p:spPr>
              <a:xfrm>
                <a:off x="1068491" y="2505577"/>
                <a:ext cx="941294" cy="614362"/>
              </a:xfrm>
              <a:prstGeom prst="roundRect">
                <a:avLst/>
              </a:prstGeom>
              <a:noFill/>
              <a:ln w="28575" cap="flat" cmpd="sng" algn="ctr">
                <a:noFill/>
                <a:prstDash val="lgDashDot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Times New Roman" panose="02020603050405020304" pitchFamily="18" charset="0"/>
                  </a:rPr>
                  <a:t>+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4" name="Straight Connector 93">
                <a:extLst>
                  <a:ext uri="{FF2B5EF4-FFF2-40B4-BE49-F238E27FC236}">
                    <a16:creationId xmlns:a16="http://schemas.microsoft.com/office/drawing/2014/main" id="{66FA5F41-AA9F-4BC2-8F0C-B7026EA7A8B5}"/>
                  </a:ext>
                </a:extLst>
              </p:cNvPr>
              <p:cNvCxnSpPr/>
              <p:nvPr/>
            </p:nvCxnSpPr>
            <p:spPr>
              <a:xfrm>
                <a:off x="1274559" y="3339286"/>
                <a:ext cx="781577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70" name="Rounded Rectangle 5">
              <a:extLst>
                <a:ext uri="{FF2B5EF4-FFF2-40B4-BE49-F238E27FC236}">
                  <a16:creationId xmlns:a16="http://schemas.microsoft.com/office/drawing/2014/main" id="{0B365327-8A13-41F2-8656-A3F364A81CC7}"/>
                </a:ext>
              </a:extLst>
            </p:cNvPr>
            <p:cNvSpPr/>
            <p:nvPr/>
          </p:nvSpPr>
          <p:spPr>
            <a:xfrm>
              <a:off x="3213904" y="2788083"/>
              <a:ext cx="94129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32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2" name="Rounded Rectangle 5">
            <a:extLst>
              <a:ext uri="{FF2B5EF4-FFF2-40B4-BE49-F238E27FC236}">
                <a16:creationId xmlns:a16="http://schemas.microsoft.com/office/drawing/2014/main" id="{34717EF4-F2AF-49F5-B54A-2F365094F563}"/>
              </a:ext>
            </a:extLst>
          </p:cNvPr>
          <p:cNvSpPr/>
          <p:nvPr/>
        </p:nvSpPr>
        <p:spPr>
          <a:xfrm>
            <a:off x="826540" y="1040318"/>
            <a:ext cx="1103609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02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4" name="Sun 3">
            <a:extLst>
              <a:ext uri="{FF2B5EF4-FFF2-40B4-BE49-F238E27FC236}">
                <a16:creationId xmlns:a16="http://schemas.microsoft.com/office/drawing/2014/main" id="{1B5DE965-D947-48C8-ACC1-6737245E3094}"/>
              </a:ext>
            </a:extLst>
          </p:cNvPr>
          <p:cNvSpPr/>
          <p:nvPr/>
        </p:nvSpPr>
        <p:spPr>
          <a:xfrm>
            <a:off x="926195" y="732711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E3BB454-8069-44EB-B96C-12EB0674EFC3}"/>
              </a:ext>
            </a:extLst>
          </p:cNvPr>
          <p:cNvSpPr/>
          <p:nvPr/>
        </p:nvSpPr>
        <p:spPr>
          <a:xfrm>
            <a:off x="666005" y="940172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353F98D-BE94-444C-963A-644390722F2F}"/>
              </a:ext>
            </a:extLst>
          </p:cNvPr>
          <p:cNvSpPr/>
          <p:nvPr/>
        </p:nvSpPr>
        <p:spPr>
          <a:xfrm>
            <a:off x="1910398" y="941037"/>
            <a:ext cx="9735619" cy="513847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9" name="Picture 18">
            <a:extLst>
              <a:ext uri="{FF2B5EF4-FFF2-40B4-BE49-F238E27FC236}">
                <a16:creationId xmlns:a16="http://schemas.microsoft.com/office/drawing/2014/main" id="{BA4B0154-A225-4768-999A-58648F8AF2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0" t="21939" r="47030" b="5664"/>
          <a:stretch/>
        </p:blipFill>
        <p:spPr>
          <a:xfrm>
            <a:off x="1139463" y="1869756"/>
            <a:ext cx="4164050" cy="419805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8636AD7B-D663-43DC-A540-7DEA29F3AC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423"/>
          <a:stretch/>
        </p:blipFill>
        <p:spPr>
          <a:xfrm>
            <a:off x="5414962" y="2625092"/>
            <a:ext cx="6057901" cy="2728154"/>
          </a:xfrm>
          <a:prstGeom prst="rect">
            <a:avLst/>
          </a:prstGeom>
        </p:spPr>
      </p:pic>
      <p:sp>
        <p:nvSpPr>
          <p:cNvPr id="90" name="Rounded Rectangle 5">
            <a:extLst>
              <a:ext uri="{FF2B5EF4-FFF2-40B4-BE49-F238E27FC236}">
                <a16:creationId xmlns:a16="http://schemas.microsoft.com/office/drawing/2014/main" id="{79062838-E754-4FF0-AB1C-6116CBC14DA9}"/>
              </a:ext>
            </a:extLst>
          </p:cNvPr>
          <p:cNvSpPr/>
          <p:nvPr/>
        </p:nvSpPr>
        <p:spPr>
          <a:xfrm>
            <a:off x="6154193" y="3121819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rial" panose="020B7200000000000000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1" name="Rounded Rectangle 5">
            <a:extLst>
              <a:ext uri="{FF2B5EF4-FFF2-40B4-BE49-F238E27FC236}">
                <a16:creationId xmlns:a16="http://schemas.microsoft.com/office/drawing/2014/main" id="{95662D3C-49CE-42FC-9B76-0F63A2705CA7}"/>
              </a:ext>
            </a:extLst>
          </p:cNvPr>
          <p:cNvSpPr/>
          <p:nvPr/>
        </p:nvSpPr>
        <p:spPr>
          <a:xfrm>
            <a:off x="5810748" y="3705506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rial" panose="020B72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2" name="Rounded Rectangle 5">
            <a:extLst>
              <a:ext uri="{FF2B5EF4-FFF2-40B4-BE49-F238E27FC236}">
                <a16:creationId xmlns:a16="http://schemas.microsoft.com/office/drawing/2014/main" id="{DD984FB1-38DC-4FE9-9F59-BE55747EE25A}"/>
              </a:ext>
            </a:extLst>
          </p:cNvPr>
          <p:cNvSpPr/>
          <p:nvPr/>
        </p:nvSpPr>
        <p:spPr>
          <a:xfrm>
            <a:off x="8469247" y="3107531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rial" panose="020B7200000000000000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3" name="Rounded Rectangle 5">
            <a:extLst>
              <a:ext uri="{FF2B5EF4-FFF2-40B4-BE49-F238E27FC236}">
                <a16:creationId xmlns:a16="http://schemas.microsoft.com/office/drawing/2014/main" id="{176A0916-EE63-4DF0-9D78-CD45C90C6338}"/>
              </a:ext>
            </a:extLst>
          </p:cNvPr>
          <p:cNvSpPr/>
          <p:nvPr/>
        </p:nvSpPr>
        <p:spPr>
          <a:xfrm>
            <a:off x="8131916" y="4273252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rial" panose="020B7200000000000000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4" name="Rounded Rectangle 5">
            <a:extLst>
              <a:ext uri="{FF2B5EF4-FFF2-40B4-BE49-F238E27FC236}">
                <a16:creationId xmlns:a16="http://schemas.microsoft.com/office/drawing/2014/main" id="{8E0E7036-A23C-4066-B25D-9C5B11555D08}"/>
              </a:ext>
            </a:extLst>
          </p:cNvPr>
          <p:cNvSpPr/>
          <p:nvPr/>
        </p:nvSpPr>
        <p:spPr>
          <a:xfrm>
            <a:off x="10275509" y="3141145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rial" panose="020B7200000000000000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5" name="Rounded Rectangle 5">
            <a:extLst>
              <a:ext uri="{FF2B5EF4-FFF2-40B4-BE49-F238E27FC236}">
                <a16:creationId xmlns:a16="http://schemas.microsoft.com/office/drawing/2014/main" id="{F1CD5D1F-CD2C-4633-8B55-6E5EA24AF2AE}"/>
              </a:ext>
            </a:extLst>
          </p:cNvPr>
          <p:cNvSpPr/>
          <p:nvPr/>
        </p:nvSpPr>
        <p:spPr>
          <a:xfrm>
            <a:off x="10576090" y="3681988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rial" panose="020B72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0385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0" grpId="0"/>
      <p:bldP spid="91" grpId="0"/>
      <p:bldP spid="92" grpId="0"/>
      <p:bldP spid="93" grpId="0"/>
      <p:bldP spid="94" grpId="0"/>
      <p:bldP spid="9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4" name="Sun 3">
            <a:extLst>
              <a:ext uri="{FF2B5EF4-FFF2-40B4-BE49-F238E27FC236}">
                <a16:creationId xmlns:a16="http://schemas.microsoft.com/office/drawing/2014/main" id="{1B5DE965-D947-48C8-ACC1-6737245E3094}"/>
              </a:ext>
            </a:extLst>
          </p:cNvPr>
          <p:cNvSpPr/>
          <p:nvPr/>
        </p:nvSpPr>
        <p:spPr>
          <a:xfrm>
            <a:off x="756070" y="526500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E3BB454-8069-44EB-B96C-12EB0674EFC3}"/>
              </a:ext>
            </a:extLst>
          </p:cNvPr>
          <p:cNvSpPr/>
          <p:nvPr/>
        </p:nvSpPr>
        <p:spPr>
          <a:xfrm>
            <a:off x="1010562" y="483560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EC75352E-3AD3-4E52-93B3-D8E0ECEF1C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4950" r="5609" b="25050"/>
          <a:stretch/>
        </p:blipFill>
        <p:spPr>
          <a:xfrm>
            <a:off x="2718916" y="1745615"/>
            <a:ext cx="6353648" cy="3468811"/>
          </a:xfrm>
          <a:prstGeom prst="rect">
            <a:avLst/>
          </a:prstGeom>
        </p:spPr>
      </p:pic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CA78768F-55B7-4C06-8023-0AA42D257EA9}"/>
              </a:ext>
            </a:extLst>
          </p:cNvPr>
          <p:cNvSpPr/>
          <p:nvPr/>
        </p:nvSpPr>
        <p:spPr>
          <a:xfrm>
            <a:off x="936648" y="916445"/>
            <a:ext cx="10890097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      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Chị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Mai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bẻ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32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bắp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ngô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anh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Tuấn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bẻ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47 bắp. 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791B0ABE-E5EB-4025-AC94-76EC7BE04B32}"/>
              </a:ext>
            </a:extLst>
          </p:cNvPr>
          <p:cNvSpPr/>
          <p:nvPr/>
        </p:nvSpPr>
        <p:spPr>
          <a:xfrm>
            <a:off x="1663931" y="1189738"/>
            <a:ext cx="9853732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anh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chị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bẻ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bao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nhiêu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bắp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ngô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3FA890CB-5FD0-40D5-8C33-A1421A39BE21}"/>
              </a:ext>
            </a:extLst>
          </p:cNvPr>
          <p:cNvSpPr/>
          <p:nvPr/>
        </p:nvSpPr>
        <p:spPr>
          <a:xfrm>
            <a:off x="2481974" y="5116069"/>
            <a:ext cx="5482045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sz="28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sz="28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72E87172-4BBE-4EF2-AC33-FA5B30BEF3FB}"/>
              </a:ext>
            </a:extLst>
          </p:cNvPr>
          <p:cNvSpPr/>
          <p:nvPr/>
        </p:nvSpPr>
        <p:spPr>
          <a:xfrm>
            <a:off x="2389682" y="6001004"/>
            <a:ext cx="8965870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28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28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 </a:t>
            </a:r>
            <a:r>
              <a:rPr lang="en-US" sz="28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28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28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anh</a:t>
            </a:r>
            <a:r>
              <a:rPr lang="en-US" sz="28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chị</a:t>
            </a:r>
            <a:r>
              <a:rPr lang="en-US" sz="28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bẻ </a:t>
            </a:r>
            <a:r>
              <a:rPr lang="en-US" sz="2800" kern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800" ker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       bắp </a:t>
            </a:r>
            <a:r>
              <a:rPr lang="en-US" sz="28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ngô</a:t>
            </a:r>
            <a:r>
              <a:rPr lang="en-US" sz="28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97B08802-66B7-4A73-A43E-15CA3FA3C376}"/>
              </a:ext>
            </a:extLst>
          </p:cNvPr>
          <p:cNvGrpSpPr/>
          <p:nvPr/>
        </p:nvGrpSpPr>
        <p:grpSpPr>
          <a:xfrm>
            <a:off x="4457013" y="5139623"/>
            <a:ext cx="3818519" cy="637309"/>
            <a:chOff x="3380578" y="2633163"/>
            <a:chExt cx="3818519" cy="637309"/>
          </a:xfrm>
        </p:grpSpPr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8D330A17-A137-4F56-B061-15D718514802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45D1A7EF-451E-4CB0-9B37-B1472908226E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3A3E1E17-3BA1-492D-8204-8A9C818921FE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FA38F104-F90A-4DD3-ABF4-74C579EAE5B4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05AA4B01-4F85-44DA-9099-42698A6E78D5}"/>
                </a:ext>
              </a:extLst>
            </p:cNvPr>
            <p:cNvSpPr/>
            <p:nvPr/>
          </p:nvSpPr>
          <p:spPr>
            <a:xfrm>
              <a:off x="5041417" y="2678705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F8B7DA0F-8677-4D65-9C1B-960DA8E198D7}"/>
              </a:ext>
            </a:extLst>
          </p:cNvPr>
          <p:cNvSpPr/>
          <p:nvPr/>
        </p:nvSpPr>
        <p:spPr>
          <a:xfrm>
            <a:off x="4451575" y="5139623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32</a:t>
            </a:r>
            <a:endParaRPr lang="en-US" sz="2800" b="1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FA2BC879-CFFD-476F-935F-D332357AAF0A}"/>
              </a:ext>
            </a:extLst>
          </p:cNvPr>
          <p:cNvSpPr/>
          <p:nvPr/>
        </p:nvSpPr>
        <p:spPr>
          <a:xfrm>
            <a:off x="5440403" y="5138442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+</a:t>
            </a:r>
            <a:endParaRPr lang="en-US" sz="2800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37E46250-7257-4C92-B07B-DADD09244861}"/>
              </a:ext>
            </a:extLst>
          </p:cNvPr>
          <p:cNvSpPr/>
          <p:nvPr/>
        </p:nvSpPr>
        <p:spPr>
          <a:xfrm>
            <a:off x="6201013" y="5140628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47</a:t>
            </a:r>
            <a:endParaRPr lang="en-US" sz="2800" b="1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9E202D3D-1C76-4200-BC10-EE49CC9CFCF7}"/>
              </a:ext>
            </a:extLst>
          </p:cNvPr>
          <p:cNvSpPr/>
          <p:nvPr/>
        </p:nvSpPr>
        <p:spPr>
          <a:xfrm>
            <a:off x="7651184" y="5138442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79</a:t>
            </a:r>
            <a:endParaRPr lang="en-US" sz="2800" b="1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28A4C0CD-7DE1-423D-8288-1249B0E61CF7}"/>
              </a:ext>
            </a:extLst>
          </p:cNvPr>
          <p:cNvSpPr/>
          <p:nvPr/>
        </p:nvSpPr>
        <p:spPr>
          <a:xfrm>
            <a:off x="8025632" y="5963073"/>
            <a:ext cx="612000" cy="612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5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EBBE6ABD-EB91-4F51-979B-B521FFA13772}"/>
              </a:ext>
            </a:extLst>
          </p:cNvPr>
          <p:cNvSpPr/>
          <p:nvPr/>
        </p:nvSpPr>
        <p:spPr>
          <a:xfrm>
            <a:off x="8008455" y="5955943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79</a:t>
            </a:r>
            <a:endParaRPr lang="en-US" sz="2800" b="1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9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2F0E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2F0E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2F0E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2F0E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8" grpId="0"/>
      <p:bldP spid="19" grpId="0"/>
      <p:bldP spid="20" grpId="0"/>
      <p:bldP spid="21" grpId="0"/>
      <p:bldP spid="2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878" r="10878"/>
          <a:stretch/>
        </p:blipFill>
        <p:spPr>
          <a:xfrm>
            <a:off x="0" y="401782"/>
            <a:ext cx="12192000" cy="6456218"/>
          </a:xfrm>
          <a:prstGeom prst="rect">
            <a:avLst/>
          </a:prstGeom>
        </p:spPr>
      </p:pic>
      <p:sp>
        <p:nvSpPr>
          <p:cNvPr id="16" name="Rectangle: Rounded Corners 15"/>
          <p:cNvSpPr/>
          <p:nvPr/>
        </p:nvSpPr>
        <p:spPr>
          <a:xfrm>
            <a:off x="671674" y="926779"/>
            <a:ext cx="10848652" cy="5004442"/>
          </a:xfrm>
          <a:prstGeom prst="roundRect">
            <a:avLst>
              <a:gd name="adj" fmla="val 50000"/>
            </a:avLst>
          </a:prstGeom>
          <a:solidFill>
            <a:schemeClr val="lt1">
              <a:alpha val="80000"/>
            </a:schemeClr>
          </a:solidFill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6632" y="1494823"/>
            <a:ext cx="9837415" cy="3568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CHƠI :</a:t>
            </a:r>
          </a:p>
          <a:p>
            <a:pPr marL="742950" marR="0" lvl="0" indent="-74295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b="1" baseline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nút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Play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bắt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742950" marR="0" lvl="0" indent="-74295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3200" b="1" noProof="0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ngôi</a:t>
            </a:r>
            <a:r>
              <a:rPr lang="en-US" sz="3200" b="1" noProof="0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sa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742950" marR="0" lvl="0" indent="-74295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3200" b="1" noProof="0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1" noProof="0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b="1" noProof="0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3200" b="1" noProof="0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3200" b="1" noProof="0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742950" marR="0" lvl="0" indent="-74295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ngôi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742950" marR="0" lvl="0" indent="-74295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3200" b="1" noProof="0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1" noProof="0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ngôi</a:t>
            </a:r>
            <a:r>
              <a:rPr lang="en-US" sz="3200" b="1" noProof="0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3200" b="1" noProof="0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b="1" noProof="0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200" b="1" noProof="0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thúc</a:t>
            </a:r>
            <a:r>
              <a:rPr lang="en-US" sz="3200" b="1" noProof="0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200" b="1" noProof="0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200" b="1" noProof="0" dirty="0">
                <a:ln w="9525">
                  <a:solidFill>
                    <a:prstClr val="white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0150ABB3-C4AE-42F7-81FE-07DB67D39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880" y="2128557"/>
            <a:ext cx="2301522" cy="230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5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878" r="10878"/>
          <a:stretch/>
        </p:blipFill>
        <p:spPr>
          <a:xfrm>
            <a:off x="0" y="401782"/>
            <a:ext cx="12192000" cy="6456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sp>
        <p:nvSpPr>
          <p:cNvPr id="16" name="Rectangle: Rounded Corners 15"/>
          <p:cNvSpPr/>
          <p:nvPr/>
        </p:nvSpPr>
        <p:spPr>
          <a:xfrm>
            <a:off x="858127" y="858798"/>
            <a:ext cx="10848652" cy="1365250"/>
          </a:xfrm>
          <a:prstGeom prst="roundRect">
            <a:avLst>
              <a:gd name="adj" fmla="val 50000"/>
            </a:avLst>
          </a:prstGeom>
          <a:solidFill>
            <a:schemeClr val="lt1">
              <a:alpha val="38000"/>
            </a:schemeClr>
          </a:solidFill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63745" y="994760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RẠP XIẾC VUI NHỘN</a:t>
            </a:r>
          </a:p>
        </p:txBody>
      </p:sp>
      <p:pic>
        <p:nvPicPr>
          <p:cNvPr id="1026" name="Picture 2" descr="Hình ảnh Nút Play Vector PNG, Vector, PSD, và biểu tượng để tải về miễn phí  | pngtree">
            <a:hlinkClick r:id="rId9" action="ppaction://hlinksldjump"/>
            <a:extLst>
              <a:ext uri="{FF2B5EF4-FFF2-40B4-BE49-F238E27FC236}">
                <a16:creationId xmlns:a16="http://schemas.microsoft.com/office/drawing/2014/main" id="{1D1EBB2D-D524-41AF-A7B1-436CE1FC3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" t="36913" r="1919" b="31212"/>
          <a:stretch/>
        </p:blipFill>
        <p:spPr bwMode="auto">
          <a:xfrm>
            <a:off x="5098912" y="5775963"/>
            <a:ext cx="1994176" cy="66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8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10878" r="10878"/>
          <a:stretch/>
        </p:blipFill>
        <p:spPr>
          <a:xfrm>
            <a:off x="0" y="401781"/>
            <a:ext cx="12192000" cy="6470073"/>
          </a:xfrm>
          <a:prstGeom prst="rect">
            <a:avLst/>
          </a:prstGeom>
        </p:spPr>
      </p:pic>
      <p:pic>
        <p:nvPicPr>
          <p:cNvPr id="6" name="CẤM BUÔN BÁN, CẤM REU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Vào http://fb.com/nkpowerskills tải game miễn phí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ĐC SHARE MIỄN PHÍ BỞI NK POWERSKILL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CẤM BUÔN BÁN, CẤM REU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8" name="Vào http://fb.com/nkpowerskills tải game miễn phí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974" y="217788"/>
            <a:ext cx="1220881" cy="1201731"/>
          </a:xfrm>
          <a:prstGeom prst="rect">
            <a:avLst/>
          </a:prstGeom>
        </p:spPr>
      </p:pic>
      <p:pic>
        <p:nvPicPr>
          <p:cNvPr id="11" name="ĐC SHARE MIỄN PHÍ BỞI NK POWERSKILLS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591" y="217788"/>
            <a:ext cx="1250091" cy="1235383"/>
          </a:xfrm>
          <a:prstGeom prst="rect">
            <a:avLst/>
          </a:prstGeom>
        </p:spPr>
      </p:pic>
      <p:pic>
        <p:nvPicPr>
          <p:cNvPr id="13" name="CẤM BUÔN BÁN, CẤM REUP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18" y="217788"/>
            <a:ext cx="1230766" cy="1221075"/>
          </a:xfrm>
          <a:prstGeom prst="rect">
            <a:avLst/>
          </a:prstGeom>
        </p:spPr>
      </p:pic>
      <p:pic>
        <p:nvPicPr>
          <p:cNvPr id="14" name="Vào http://fb.com/nkpowerskills tải game miễn phí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20" y="217788"/>
            <a:ext cx="1206143" cy="1187224"/>
          </a:xfrm>
          <a:prstGeom prst="rect">
            <a:avLst/>
          </a:prstGeom>
        </p:spPr>
      </p:pic>
      <p:pic>
        <p:nvPicPr>
          <p:cNvPr id="16" name="ĐC SHARE MIỄN PHÍ BỞI NK POWERSKILLS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798" y="217788"/>
            <a:ext cx="1201229" cy="1182387"/>
          </a:xfrm>
          <a:prstGeom prst="rect">
            <a:avLst/>
          </a:prstGeom>
        </p:spPr>
      </p:pic>
      <p:grpSp>
        <p:nvGrpSpPr>
          <p:cNvPr id="2" name="CẤM BUÔN BÁN, CẤM REUP"/>
          <p:cNvGrpSpPr/>
          <p:nvPr/>
        </p:nvGrpSpPr>
        <p:grpSpPr>
          <a:xfrm>
            <a:off x="10647940" y="3079164"/>
            <a:ext cx="281300" cy="196553"/>
            <a:chOff x="4742440" y="2046710"/>
            <a:chExt cx="281300" cy="196553"/>
          </a:xfrm>
        </p:grpSpPr>
        <p:sp>
          <p:nvSpPr>
            <p:cNvPr id="18" name="Oval 17"/>
            <p:cNvSpPr/>
            <p:nvPr/>
          </p:nvSpPr>
          <p:spPr>
            <a:xfrm>
              <a:off x="4742440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887007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811440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955373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Vào http://fb.com/nkpowerskills tải game miễn phí"/>
          <p:cNvGrpSpPr/>
          <p:nvPr/>
        </p:nvGrpSpPr>
        <p:grpSpPr>
          <a:xfrm>
            <a:off x="51949" y="3239427"/>
            <a:ext cx="12257011" cy="5691800"/>
            <a:chOff x="75889" y="3370967"/>
            <a:chExt cx="12257011" cy="569180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1747" y="3370967"/>
              <a:ext cx="3531306" cy="3111500"/>
            </a:xfrm>
            <a:prstGeom prst="rect">
              <a:avLst/>
            </a:prstGeom>
          </p:spPr>
        </p:pic>
        <p:sp>
          <p:nvSpPr>
            <p:cNvPr id="26" name="Rounded Rectangle 25">
              <a:hlinkClick r:id="rId19"/>
            </p:cNvPr>
            <p:cNvSpPr/>
            <p:nvPr/>
          </p:nvSpPr>
          <p:spPr>
            <a:xfrm>
              <a:off x="75889" y="7328883"/>
              <a:ext cx="12257011" cy="1733884"/>
            </a:xfrm>
            <a:prstGeom prst="roundRect">
              <a:avLst/>
            </a:prstGeom>
            <a:blipFill>
              <a:blip r:embed="rId20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">
            <a:hlinkClick r:id="rId21" action="ppaction://hlinksldjump"/>
            <a:extLst>
              <a:ext uri="{FF2B5EF4-FFF2-40B4-BE49-F238E27FC236}">
                <a16:creationId xmlns:a16="http://schemas.microsoft.com/office/drawing/2014/main" id="{359EEFA1-D8B7-4F86-99FB-B9D114CF4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80" y="575387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72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5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-1.48148E-6 L 7.70833E-6 -1.48148E-6 C -0.0013 -0.00162 -0.00234 -0.0037 -0.00364 -0.00463 C -0.00468 -0.00555 -0.00585 -0.00509 -0.00676 -0.00555 C -0.01301 -0.00949 -0.00924 -0.00764 -0.01249 -0.01204 C -0.01353 -0.01342 -0.01458 -0.01458 -0.01562 -0.01574 L -0.01718 -0.01759 L -0.01874 -0.01944 C -0.01965 -0.02199 -0.02005 -0.02315 -0.02135 -0.025 C -0.02239 -0.02639 -0.02447 -0.0287 -0.02447 -0.0287 C -0.02486 -0.02963 -0.02512 -0.03079 -0.02551 -0.03148 C -0.02643 -0.0331 -0.02825 -0.03426 -0.02916 -0.03518 C -0.03333 -0.03935 -0.02799 -0.03449 -0.03228 -0.03981 C -0.03294 -0.04074 -0.03372 -0.04097 -0.03437 -0.04167 C -0.03489 -0.04236 -0.03541 -0.04305 -0.03593 -0.04352 C -0.04023 -0.04745 -0.03463 -0.04097 -0.03906 -0.0463 C -0.04075 -0.04606 -0.04361 -0.04815 -0.04426 -0.04537 C -0.04856 -0.0287 -0.04465 -0.03125 -0.04166 -0.02407 C -0.04127 -0.02315 -0.04114 -0.02153 -0.04062 -0.02037 L -0.03437 -0.00926 C -0.03385 -0.00833 -0.03346 -0.00741 -0.03281 -0.00648 C -0.03176 -0.00532 -0.03072 -0.00417 -0.02968 -0.00278 C -0.02929 -0.00231 -0.02682 0.00116 -0.02603 0.00185 C -0.02525 0.00255 -0.02434 0.00278 -0.02343 0.0037 C -0.02291 0.00417 -0.02252 0.00509 -0.02187 0.00556 C -0.01887 0.00787 -0.01796 0.00718 -0.01458 0.00926 C -0.01406 0.00949 -0.01353 0.00972 -0.01301 0.01019 C -0.00846 0.0125 -0.01314 0.00972 -0.00937 0.01204 C -0.00885 0.01181 -0.00286 0.01111 -0.00103 0.01019 C -0.00051 0.00972 -0.00012 0.0088 0.00053 0.00833 C 0.00092 0.00787 0.00157 0.00764 0.00209 0.00741 C 0.00274 0.00671 0.00522 0.00324 0.00574 0.00278 C 0.00548 0.00139 0.00561 -1.48148E-6 0.00522 -0.00092 C 0.00482 -0.00185 0.00404 -0.00162 0.00365 -0.00185 C 0.00183 -0.00347 0.00209 -0.00463 7.70833E-6 -0.00555 C -0.00051 -0.00602 7.70833E-6 -0.00092 7.70833E-6 -1.48148E-6 Z " pathEditMode="relative" ptsTypes="AAAAAAAAAAAAAAAAAAAAAAAAAAAAAAAAAAAA">
                                      <p:cBhvr>
                                        <p:cTn id="9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384</Words>
  <Application>Microsoft Office PowerPoint</Application>
  <PresentationFormat>Widescreen</PresentationFormat>
  <Paragraphs>134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.VnArial</vt:lpstr>
      <vt:lpstr>Arial</vt:lpstr>
      <vt:lpstr>Calibri</vt:lpstr>
      <vt:lpstr>Tahoma</vt:lpstr>
      <vt:lpstr>Times New Roman</vt:lpstr>
      <vt:lpstr>UTM Avo</vt:lpstr>
      <vt:lpstr>1_Office Theme</vt:lpstr>
      <vt:lpstr>Tuần 34 Bài 74: Ôn tập phép cộng,  phép trừ trong phạm vi 100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admin</cp:lastModifiedBy>
  <cp:revision>46</cp:revision>
  <dcterms:created xsi:type="dcterms:W3CDTF">2022-02-25T11:21:19Z</dcterms:created>
  <dcterms:modified xsi:type="dcterms:W3CDTF">2022-04-27T10:59:31Z</dcterms:modified>
</cp:coreProperties>
</file>