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9"/>
  </p:notesMasterIdLst>
  <p:sldIdLst>
    <p:sldId id="1449" r:id="rId2"/>
    <p:sldId id="285" r:id="rId3"/>
    <p:sldId id="295" r:id="rId4"/>
    <p:sldId id="287" r:id="rId5"/>
    <p:sldId id="1455" r:id="rId6"/>
    <p:sldId id="270" r:id="rId7"/>
    <p:sldId id="1452" r:id="rId8"/>
    <p:sldId id="1453" r:id="rId9"/>
    <p:sldId id="289" r:id="rId10"/>
    <p:sldId id="1454" r:id="rId11"/>
    <p:sldId id="279" r:id="rId12"/>
    <p:sldId id="1450" r:id="rId13"/>
    <p:sldId id="283" r:id="rId14"/>
    <p:sldId id="281" r:id="rId15"/>
    <p:sldId id="1456" r:id="rId16"/>
    <p:sldId id="145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26"/>
    <a:srgbClr val="FFFF99"/>
    <a:srgbClr val="FF7707"/>
    <a:srgbClr val="1D345D"/>
    <a:srgbClr val="29AE9D"/>
    <a:srgbClr val="150E6C"/>
    <a:srgbClr val="3762AF"/>
    <a:srgbClr val="FFFBF7"/>
    <a:srgbClr val="FFFFF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85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38690" y="1860641"/>
            <a:ext cx="8914620" cy="1851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V, X</a:t>
            </a:r>
            <a:endParaRPr 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8652681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707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3275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1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liền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3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CB672A-F907-4922-92A6-6122B3C91582}"/>
              </a:ext>
            </a:extLst>
          </p:cNvPr>
          <p:cNvSpPr/>
          <p:nvPr/>
        </p:nvSpPr>
        <p:spPr>
          <a:xfrm>
            <a:off x="1762094" y="3373933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E9585B-761C-46BD-BCC4-D2FDF75FD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45" y="4355559"/>
            <a:ext cx="945920" cy="945920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825B9F0F-998E-4D1B-AC5F-59A3EAE618B2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278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958865-38E9-40AA-84B1-B581B59A3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589"/>
          </a:xfrm>
          <a:prstGeom prst="rect">
            <a:avLst/>
          </a:prstGeom>
        </p:spPr>
      </p:pic>
      <p:pic>
        <p:nvPicPr>
          <p:cNvPr id="4" name="HƯỚNG-DẪN-VIẾT-CHỮ-HOA-V-CỠ-CHỮ-5-Ô-LY">
            <a:hlinkClick r:id="" action="ppaction://media"/>
            <a:extLst>
              <a:ext uri="{FF2B5EF4-FFF2-40B4-BE49-F238E27FC236}">
                <a16:creationId xmlns:a16="http://schemas.microsoft.com/office/drawing/2014/main" id="{D720D8B3-B07A-475A-BC57-1FA6C70E9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20000"/>
          </a:blip>
          <a:srcRect l="26158" t="17007" r="26751" b="9528"/>
          <a:stretch/>
        </p:blipFill>
        <p:spPr>
          <a:xfrm>
            <a:off x="3370881" y="810745"/>
            <a:ext cx="5450237" cy="477909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C8B8A3-54EF-4F11-A397-3EFD79DB9A66}"/>
              </a:ext>
            </a:extLst>
          </p:cNvPr>
          <p:cNvSpPr/>
          <p:nvPr/>
        </p:nvSpPr>
        <p:spPr>
          <a:xfrm>
            <a:off x="1689315" y="0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958865-38E9-40AA-84B1-B581B59A3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5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C8B8A3-54EF-4F11-A397-3EFD79DB9A66}"/>
              </a:ext>
            </a:extLst>
          </p:cNvPr>
          <p:cNvSpPr/>
          <p:nvPr/>
        </p:nvSpPr>
        <p:spPr>
          <a:xfrm>
            <a:off x="1689315" y="0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 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ƯỚNG-DẪN-VIẾT-CHỮ-HOA-X-CỠ-CHỮ-5-Ô-LY">
            <a:hlinkClick r:id="" action="ppaction://media"/>
            <a:extLst>
              <a:ext uri="{FF2B5EF4-FFF2-40B4-BE49-F238E27FC236}">
                <a16:creationId xmlns:a16="http://schemas.microsoft.com/office/drawing/2014/main" id="{A543D402-F636-493A-AE1E-32D2A4E82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40000"/>
          </a:blip>
          <a:srcRect l="29364" t="19963" r="31317" b="15263"/>
          <a:stretch/>
        </p:blipFill>
        <p:spPr>
          <a:xfrm>
            <a:off x="3531030" y="835538"/>
            <a:ext cx="5129939" cy="47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9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hành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endParaRPr lang="vi-VN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60182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7860931" y="427583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 h, l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2019992" y="3618177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1912835" y="2894228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1942970" y="410225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915450-603A-4EF9-BE7F-B66153DF5203}"/>
              </a:ext>
            </a:extLst>
          </p:cNvPr>
          <p:cNvGrpSpPr/>
          <p:nvPr/>
        </p:nvGrpSpPr>
        <p:grpSpPr>
          <a:xfrm>
            <a:off x="1781410" y="861610"/>
            <a:ext cx="10106698" cy="2161762"/>
            <a:chOff x="1659689" y="876164"/>
            <a:chExt cx="10106698" cy="2161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68836"/>
            <a:stretch/>
          </p:blipFill>
          <p:spPr>
            <a:xfrm>
              <a:off x="1659689" y="876164"/>
              <a:ext cx="7417999" cy="2161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2412040" y="1201459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tǟċ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B17B17-ED7C-47FC-B229-BFCF0B75789B}"/>
                </a:ext>
              </a:extLst>
            </p:cNvPr>
            <p:cNvSpPr txBox="1"/>
            <p:nvPr/>
          </p:nvSpPr>
          <p:spPr>
            <a:xfrm>
              <a:off x="2387188" y="1898494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lưu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lǨt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6531052" y="682750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305AC-0F4E-49CE-94B2-7A6BBC4AA6B2}"/>
              </a:ext>
            </a:extLst>
          </p:cNvPr>
          <p:cNvSpPr txBox="1"/>
          <p:nvPr/>
        </p:nvSpPr>
        <p:spPr>
          <a:xfrm>
            <a:off x="1973105" y="4857828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D79B8-B77B-410D-B35A-60D130592936}"/>
              </a:ext>
            </a:extLst>
          </p:cNvPr>
          <p:cNvSpPr txBox="1"/>
          <p:nvPr/>
        </p:nvSpPr>
        <p:spPr>
          <a:xfrm>
            <a:off x="8008858" y="499805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 animBg="1"/>
      <p:bldP spid="22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70339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8101962" y="4684544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V, l, h, y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7186165" y="2755386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2013967" y="4036114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2013967" y="2568924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2013967" y="3279665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2013967" y="458116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F4B4BF-94E3-48CB-8309-ADFF69958983}"/>
              </a:ext>
            </a:extLst>
          </p:cNvPr>
          <p:cNvGrpSpPr/>
          <p:nvPr/>
        </p:nvGrpSpPr>
        <p:grpSpPr>
          <a:xfrm>
            <a:off x="1748549" y="860233"/>
            <a:ext cx="9299589" cy="1711428"/>
            <a:chOff x="473326" y="2100617"/>
            <a:chExt cx="6803872" cy="1249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3F18A2-CE43-429D-9428-25BA0047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78302"/>
            <a:stretch/>
          </p:blipFill>
          <p:spPr>
            <a:xfrm>
              <a:off x="473326" y="2100617"/>
              <a:ext cx="6020648" cy="12498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B479D-AC42-4D1F-9CB5-7420D6B00F76}"/>
                </a:ext>
              </a:extLst>
            </p:cNvPr>
            <p:cNvSpPr txBox="1"/>
            <p:nvPr/>
          </p:nvSpPr>
          <p:spPr>
            <a:xfrm>
              <a:off x="1095283" y="2383191"/>
              <a:ext cx="6181915" cy="51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V</a:t>
              </a:r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ĎŁ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tƞ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lġ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hůc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điều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hay.</a:t>
              </a: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8586588" y="243048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FC4EE-5145-495B-B210-4D69E28D854C}"/>
              </a:ext>
            </a:extLst>
          </p:cNvPr>
          <p:cNvSpPr txBox="1"/>
          <p:nvPr/>
        </p:nvSpPr>
        <p:spPr>
          <a:xfrm>
            <a:off x="2032879" y="5293161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817828-3B37-480C-B5A1-F7B09A8EE6C4}"/>
              </a:ext>
            </a:extLst>
          </p:cNvPr>
          <p:cNvSpPr txBox="1"/>
          <p:nvPr/>
        </p:nvSpPr>
        <p:spPr>
          <a:xfrm>
            <a:off x="8101961" y="5521239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l: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p, đ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2" grpId="0" animBg="1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hành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endParaRPr lang="vi-VN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356B5-1512-4299-8BD8-253B599CA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20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2732106" y="2339152"/>
            <a:ext cx="6727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3BD2B-C036-4AD1-ABB2-E642E7D10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50" y="4734344"/>
            <a:ext cx="1523981" cy="1290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BC00-B01E-4291-BB3B-5E6456179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74" y="4371296"/>
            <a:ext cx="1870364" cy="18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2C2E2-1A0F-4CB7-A935-EDC23B4A6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48" y="4764831"/>
            <a:ext cx="1883715" cy="1279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FF181-5860-4A54-AD92-BE12857B87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651595" y="3314002"/>
            <a:ext cx="1634836" cy="1399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D694C-497A-470D-A46E-15CA30EDAC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20890219">
            <a:off x="9367863" y="4747372"/>
            <a:ext cx="1093617" cy="104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9E63E-0328-4F68-AAB5-D2094CDC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83" y="4334870"/>
            <a:ext cx="1870364" cy="1870364"/>
          </a:xfrm>
          <a:prstGeom prst="rect">
            <a:avLst/>
          </a:prstGeom>
        </p:spPr>
      </p:pic>
      <p:pic>
        <p:nvPicPr>
          <p:cNvPr id="3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87040AFF-0778-4787-B84D-2601696D9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5347" y="3479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7068FB4-C288-43FC-BBDB-76B7E8EDA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52" y="-20123"/>
            <a:ext cx="12152831" cy="6419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79B02-27E8-44B5-A34C-E6DF6461A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473" flipH="1">
            <a:off x="8056306" y="-279022"/>
            <a:ext cx="4040238" cy="3014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3ADE38-CBCD-4F57-B06D-4FA98E4E4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48" y="4328102"/>
            <a:ext cx="1523981" cy="1290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1DB09C-F82E-4BED-A973-DAFE17DEA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390" y="3456963"/>
            <a:ext cx="1870364" cy="187036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E4E0E9-B7F6-46EF-8A15-B5E11B0D683D}"/>
              </a:ext>
            </a:extLst>
          </p:cNvPr>
          <p:cNvGrpSpPr/>
          <p:nvPr/>
        </p:nvGrpSpPr>
        <p:grpSpPr>
          <a:xfrm>
            <a:off x="-156459" y="95173"/>
            <a:ext cx="4997148" cy="1626009"/>
            <a:chOff x="1639052" y="95172"/>
            <a:chExt cx="4997148" cy="1626009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DA8534A8-571F-4676-90B9-A53C3EE5B94E}"/>
                </a:ext>
              </a:extLst>
            </p:cNvPr>
            <p:cNvSpPr/>
            <p:nvPr/>
          </p:nvSpPr>
          <p:spPr>
            <a:xfrm>
              <a:off x="2341419" y="95173"/>
              <a:ext cx="4294781" cy="16260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Ong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về</a:t>
              </a:r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tổ</a:t>
              </a:r>
              <a:endPara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5A406F-F36E-474C-A589-595AC057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787">
              <a:off x="1639052" y="95172"/>
              <a:ext cx="2060214" cy="104225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2324CA-4780-4003-84AC-9186A2D19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78" y="-20123"/>
            <a:ext cx="2256931" cy="14728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2EDAEC-8F2F-4299-96B3-35AD3B4CB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67" y="5664264"/>
            <a:ext cx="404111" cy="5888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9A4C8D-5926-446A-A524-8AB193545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93" y="4679222"/>
            <a:ext cx="1883715" cy="1279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64424-DEF0-4156-AE6F-42D43536A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68" y="-213623"/>
            <a:ext cx="1997766" cy="13037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FC1629-DA6C-4343-9AB4-BB51AC4323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2378265" y="4684341"/>
            <a:ext cx="1634836" cy="1399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FFD7C7-D455-494D-A191-06ED4492C9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19811437">
            <a:off x="9524670" y="4881890"/>
            <a:ext cx="1093617" cy="10453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D459F30-156D-49DA-8A66-CFDE3B2D6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252" y="4809009"/>
            <a:ext cx="1468580" cy="1290303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ACB8373-55C2-4197-B576-1A9FA5720C7B}"/>
              </a:ext>
            </a:extLst>
          </p:cNvPr>
          <p:cNvSpPr/>
          <p:nvPr/>
        </p:nvSpPr>
        <p:spPr>
          <a:xfrm>
            <a:off x="1373858" y="2788689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id="{6ECD4E40-A234-4FC1-94FD-52D961890292}"/>
              </a:ext>
            </a:extLst>
          </p:cNvPr>
          <p:cNvSpPr/>
          <p:nvPr/>
        </p:nvSpPr>
        <p:spPr>
          <a:xfrm>
            <a:off x="5175948" y="2984974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8B9177EB-013E-4704-8F6C-16C1CEE91168}"/>
              </a:ext>
            </a:extLst>
          </p:cNvPr>
          <p:cNvSpPr/>
          <p:nvPr/>
        </p:nvSpPr>
        <p:spPr>
          <a:xfrm>
            <a:off x="3849648" y="2911910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4" name="Star: 7 Points 43">
            <a:extLst>
              <a:ext uri="{FF2B5EF4-FFF2-40B4-BE49-F238E27FC236}">
                <a16:creationId xmlns:a16="http://schemas.microsoft.com/office/drawing/2014/main" id="{A79A68C7-63F6-4961-B034-1EBDD65DB494}"/>
              </a:ext>
            </a:extLst>
          </p:cNvPr>
          <p:cNvSpPr/>
          <p:nvPr/>
        </p:nvSpPr>
        <p:spPr>
          <a:xfrm>
            <a:off x="7841806" y="2604659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2.5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0750771-1B9F-4FB8-A6A4-20258C2C9785}"/>
              </a:ext>
            </a:extLst>
          </p:cNvPr>
          <p:cNvSpPr/>
          <p:nvPr/>
        </p:nvSpPr>
        <p:spPr>
          <a:xfrm>
            <a:off x="7366424" y="2685857"/>
            <a:ext cx="4540190" cy="1626007"/>
          </a:xfrm>
          <a:prstGeom prst="wedgeRoundRectCallout">
            <a:avLst>
              <a:gd name="adj1" fmla="val -36123"/>
              <a:gd name="adj2" fmla="val 81340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6" name="Star: 7 Points 45">
            <a:extLst>
              <a:ext uri="{FF2B5EF4-FFF2-40B4-BE49-F238E27FC236}">
                <a16:creationId xmlns:a16="http://schemas.microsoft.com/office/drawing/2014/main" id="{FF599D85-07A3-4FCB-A914-FE9A242BD271}"/>
              </a:ext>
            </a:extLst>
          </p:cNvPr>
          <p:cNvSpPr/>
          <p:nvPr/>
        </p:nvSpPr>
        <p:spPr>
          <a:xfrm>
            <a:off x="1116428" y="2097783"/>
            <a:ext cx="6688006" cy="260068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bên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ngược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44C109E-48AB-4140-870C-90DE9E1118A0}"/>
              </a:ext>
            </a:extLst>
          </p:cNvPr>
          <p:cNvSpPr/>
          <p:nvPr/>
        </p:nvSpPr>
        <p:spPr>
          <a:xfrm>
            <a:off x="7263467" y="2781983"/>
            <a:ext cx="4540190" cy="1626007"/>
          </a:xfrm>
          <a:prstGeom prst="wedgeRoundRectCallout">
            <a:avLst>
              <a:gd name="adj1" fmla="val 14068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8" name="Star: 7 Points 47">
            <a:extLst>
              <a:ext uri="{FF2B5EF4-FFF2-40B4-BE49-F238E27FC236}">
                <a16:creationId xmlns:a16="http://schemas.microsoft.com/office/drawing/2014/main" id="{CAC3C575-781E-4DA2-AA70-BCE3C449AE3F}"/>
              </a:ext>
            </a:extLst>
          </p:cNvPr>
          <p:cNvSpPr/>
          <p:nvPr/>
        </p:nvSpPr>
        <p:spPr>
          <a:xfrm>
            <a:off x="3500968" y="2528259"/>
            <a:ext cx="4643147" cy="2009658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E23726"/>
                </a:solidFill>
                <a:latin typeface="HP001 4 hàng" panose="020B0603050302020204" pitchFamily="34" charset="0"/>
              </a:rPr>
              <a:t>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thêm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râu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539144-7FBE-4740-AAB7-C5BA895C2204}"/>
              </a:ext>
            </a:extLst>
          </p:cNvPr>
          <p:cNvSpPr txBox="1"/>
          <p:nvPr/>
        </p:nvSpPr>
        <p:spPr>
          <a:xfrm>
            <a:off x="0" y="6836848"/>
            <a:ext cx="1219200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Hướng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2: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biến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mất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bay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về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tổ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0.05741 C 0.09635 0.16644 0.17044 0.3125 0.2026 0.2669 C 0.25091 0.20463 0.03789 -0.32939 0.09453 -0.40509 C 0.14648 -0.47222 0.30794 0.02686 0.35716 -0.03981 C 0.40885 -0.10671 0.2444 -0.40601 0.3 -0.47801 C 0.34987 -0.54236 0.41445 -0.28078 0.45885 -0.33796 C 0.50156 -0.39305 0.40859 -0.53703 0.4474 -0.58703 C 0.46966 -0.61551 0.49088 -0.57106 0.50755 -0.53773 " pathEditMode="relative" rAng="19440000" ptsTypes="AAAAAA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4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26758 -0.563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 0.01713 C 0.0427 0.03403 0.04739 0.05046 0.04921 0.05046 C 0.05963 0.05046 0.07044 -0.21157 0.07044 -0.47407 C 0.07044 -0.3419 0.07591 -0.21157 0.08099 -0.21157 C 0.08632 -0.21157 0.0914 -0.34398 0.0914 -0.47407 C 0.0914 -0.40949 0.09401 -0.3419 0.09674 -0.3419 C 0.09948 -0.3419 0.10221 -0.40694 0.10221 -0.47407 C 0.10221 -0.44028 0.10351 -0.40949 0.10494 -0.40949 C 0.10625 -0.40949 0.10755 -0.44236 0.10755 -0.47407 C 0.10755 -0.45718 0.1082 -0.44028 0.10898 -0.44028 C 0.10924 -0.44028 0.11028 -0.4581 0.11028 -0.47407 C 0.11028 -0.4662 0.11054 -0.45718 0.11093 -0.45718 C 0.11093 -0.45532 0.11158 -0.46574 0.11158 -0.47407 C 0.11158 -0.46991 0.11158 -0.4662 0.11185 -0.4662 C 0.11185 -0.46782 0.11224 -0.46991 0.11224 -0.47407 C 0.11224 -0.47199 0.11224 -0.46991 0.11224 -0.46782 C 0.11263 -0.46782 0.11263 -0.46991 0.11263 -0.47199 C 0.11302 -0.47199 0.11302 -0.46991 0.11302 -0.46782 C 0.11328 -0.46782 0.11328 -0.46991 0.11328 -0.47199 " pathEditMode="relative" rAng="0" ptsTypes="AAAAAAAAAAAAAAAAA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C 0.01953 -0.00487 0.02956 -0.07315 0.02344 -0.14977 C 0.01719 -0.22894 -0.00299 -0.28866 -0.02239 -0.28426 C -0.04192 -0.2794 -0.06198 -0.33936 -0.06836 -0.41829 C -0.07435 -0.49538 -0.06432 -0.56297 -0.04479 -0.5676 " pathEditMode="relative" rAng="4920000" ptsTypes="AAA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3306305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4" y="139485"/>
            <a:ext cx="1435965" cy="14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5664526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3" y="0"/>
            <a:ext cx="1435965" cy="1407786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4D4032E5-B653-473C-B569-6E64D4CBEE8B}"/>
              </a:ext>
            </a:extLst>
          </p:cNvPr>
          <p:cNvSpPr/>
          <p:nvPr/>
        </p:nvSpPr>
        <p:spPr>
          <a:xfrm>
            <a:off x="1302906" y="1547271"/>
            <a:ext cx="3643637" cy="638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1D2201D-6937-4EBD-A831-F8CB46DEDEDA}"/>
              </a:ext>
            </a:extLst>
          </p:cNvPr>
          <p:cNvSpPr/>
          <p:nvPr/>
        </p:nvSpPr>
        <p:spPr>
          <a:xfrm>
            <a:off x="649358" y="2637183"/>
            <a:ext cx="5015168" cy="156248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CA14C-F88D-4472-A27E-6E40FB1FC76A}"/>
              </a:ext>
            </a:extLst>
          </p:cNvPr>
          <p:cNvSpPr txBox="1"/>
          <p:nvPr/>
        </p:nvSpPr>
        <p:spPr>
          <a:xfrm>
            <a:off x="0" y="6836848"/>
            <a:ext cx="1219200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Luật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quan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chữ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hoa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V, X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ra.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Sau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viên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âm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vang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giơ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tay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nhanh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sẽ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đúng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điểm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cộng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/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phần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thưởng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D1C7E-D923-4EFC-B323-C7239E2C3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2942051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B0B71-D065-4C42-A820-300A1EC50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" y="2726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46" y="2543199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997" y="3236151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4665689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390729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92" y="1483126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7951712" y="1383491"/>
            <a:ext cx="3138933" cy="40063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38D061-44DE-4321-82B2-C369310EAA9A}"/>
              </a:ext>
            </a:extLst>
          </p:cNvPr>
          <p:cNvSpPr/>
          <p:nvPr/>
        </p:nvSpPr>
        <p:spPr>
          <a:xfrm>
            <a:off x="1827745" y="3872680"/>
            <a:ext cx="690269" cy="68567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426D63D-9037-47E7-93E8-66254AE8F317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1DBB6E-FA83-4E61-984B-75BEE1296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40" y="4428954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275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2080314"/>
            <a:ext cx="62381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3441658"/>
            <a:ext cx="4095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690914"/>
            <a:ext cx="6238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089799"/>
            <a:ext cx="543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034" y="1540802"/>
            <a:ext cx="581793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A72C305-47EF-43F3-A9A6-F2C65F6A7C6E}"/>
              </a:ext>
            </a:extLst>
          </p:cNvPr>
          <p:cNvSpPr/>
          <p:nvPr/>
        </p:nvSpPr>
        <p:spPr>
          <a:xfrm>
            <a:off x="1411486" y="4689509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E6777DD6-DF31-4147-9A6B-BA7FABC907E8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6A50F5E-A2F5-4B8D-9E00-FD8D06C84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38" y="4361967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91" y="1517798"/>
            <a:ext cx="738343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V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62" y="2513691"/>
            <a:ext cx="75073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ngang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ở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xuôi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dưới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74091FD1-EB48-4137-A77D-F92DDD9D488B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CA8A55-F714-40E8-9935-2A15F2DC9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29" y="4394282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8652681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6108456" cy="102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 4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CB672A-F907-4922-92A6-6122B3C91582}"/>
              </a:ext>
            </a:extLst>
          </p:cNvPr>
          <p:cNvSpPr/>
          <p:nvPr/>
        </p:nvSpPr>
        <p:spPr>
          <a:xfrm>
            <a:off x="1670798" y="3987208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D743437-E957-4FB9-9730-7AF728CDA2A4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3F51A5-CDEC-4D26-8297-485942977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98" y="4391233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</TotalTime>
  <Words>636</Words>
  <Application>Microsoft Office PowerPoint</Application>
  <PresentationFormat>Widescreen</PresentationFormat>
  <Paragraphs>93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71</cp:revision>
  <dcterms:created xsi:type="dcterms:W3CDTF">2021-11-01T08:16:43Z</dcterms:created>
  <dcterms:modified xsi:type="dcterms:W3CDTF">2022-04-15T03:11:38Z</dcterms:modified>
</cp:coreProperties>
</file>