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1" r:id="rId1"/>
  </p:sldMasterIdLst>
  <p:notesMasterIdLst>
    <p:notesMasterId r:id="rId19"/>
  </p:notesMasterIdLst>
  <p:sldIdLst>
    <p:sldId id="421" r:id="rId2"/>
    <p:sldId id="342" r:id="rId3"/>
    <p:sldId id="328" r:id="rId4"/>
    <p:sldId id="329" r:id="rId5"/>
    <p:sldId id="337" r:id="rId6"/>
    <p:sldId id="338" r:id="rId7"/>
    <p:sldId id="339" r:id="rId8"/>
    <p:sldId id="340" r:id="rId9"/>
    <p:sldId id="354" r:id="rId10"/>
    <p:sldId id="344" r:id="rId11"/>
    <p:sldId id="345" r:id="rId12"/>
    <p:sldId id="346" r:id="rId13"/>
    <p:sldId id="347" r:id="rId14"/>
    <p:sldId id="348" r:id="rId15"/>
    <p:sldId id="349" r:id="rId16"/>
    <p:sldId id="357" r:id="rId17"/>
    <p:sldId id="362" r:id="rId18"/>
  </p:sldIdLst>
  <p:sldSz cx="12192000" cy="6858000"/>
  <p:notesSz cx="6858000" cy="9144000"/>
  <p:embeddedFontLst>
    <p:embeddedFont>
      <p:font typeface="UTM Avo" pitchFamily="18" charset="0"/>
      <p:regular r:id="rId20"/>
      <p:bold r:id="rId21"/>
      <p:italic r:id="rId22"/>
      <p:boldItalic r:id="rId23"/>
    </p:embeddedFont>
    <p:embeddedFont>
      <p:font typeface="Calibri"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19"/>
    <a:srgbClr val="FF7707"/>
    <a:srgbClr val="FFAF6C"/>
    <a:srgbClr val="FFFFFF"/>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p:scale>
          <a:sx n="57" d="100"/>
          <a:sy n="57" d="100"/>
        </p:scale>
        <p:origin x="-924" y="-4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6F07E-411E-401B-9992-C153C41338EA}"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D9866-D527-4D0C-A4C0-B0D2AF9E3CDA}" type="slidenum">
              <a:rPr lang="en-US" smtClean="0"/>
              <a:t>‹#›</a:t>
            </a:fld>
            <a:endParaRPr lang="en-US"/>
          </a:p>
        </p:txBody>
      </p:sp>
    </p:spTree>
    <p:extLst>
      <p:ext uri="{BB962C8B-B14F-4D97-AF65-F5344CB8AC3E}">
        <p14:creationId xmlns:p14="http://schemas.microsoft.com/office/powerpoint/2010/main" val="116287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11/29/2022</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 name="Oval 9">
            <a:extLst>
              <a:ext uri="{FF2B5EF4-FFF2-40B4-BE49-F238E27FC236}">
                <a16:creationId xmlns="" xmlns:a16="http://schemas.microsoft.com/office/drawing/2014/main" id="{3F524D9E-D0D7-4EC6-B4E0-0BA34EE22A8B}"/>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1" name="Oval 10">
            <a:extLst>
              <a:ext uri="{FF2B5EF4-FFF2-40B4-BE49-F238E27FC236}">
                <a16:creationId xmlns="" xmlns:a16="http://schemas.microsoft.com/office/drawing/2014/main" id="{337D9164-2029-44C7-9C10-669FE1451D40}"/>
              </a:ext>
            </a:extLst>
          </p:cNvPr>
          <p:cNvSpPr/>
          <p:nvPr userDrawn="1"/>
        </p:nvSpPr>
        <p:spPr>
          <a:xfrm>
            <a:off x="11125200" y="131763"/>
            <a:ext cx="1168247" cy="135255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0774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A1E74B-C60B-40D4-B09D-8BA330F93A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A5CA7F6-0F5F-4B3D-9252-21F1963E02C6}"/>
              </a:ext>
            </a:extLst>
          </p:cNvPr>
          <p:cNvSpPr>
            <a:spLocks noGrp="1"/>
          </p:cNvSpPr>
          <p:nvPr>
            <p:ph type="dt" idx="10"/>
          </p:nvPr>
        </p:nvSpPr>
        <p:spPr/>
        <p:txBody>
          <a:bodyPr/>
          <a:lstStyle/>
          <a:p>
            <a:fld id="{FE1C8935-5503-46B3-AA64-FDD06962785D}" type="datetimeFigureOut">
              <a:rPr lang="en-US" smtClean="0"/>
              <a:t>11/29/2022</a:t>
            </a:fld>
            <a:endParaRPr lang="en-US"/>
          </a:p>
        </p:txBody>
      </p:sp>
      <p:sp>
        <p:nvSpPr>
          <p:cNvPr id="4" name="Footer Placeholder 3">
            <a:extLst>
              <a:ext uri="{FF2B5EF4-FFF2-40B4-BE49-F238E27FC236}">
                <a16:creationId xmlns="" xmlns:a16="http://schemas.microsoft.com/office/drawing/2014/main" id="{A71223D8-1475-44A2-A7FD-48183B6BD0B2}"/>
              </a:ext>
            </a:extLst>
          </p:cNvPr>
          <p:cNvSpPr>
            <a:spLocks noGrp="1"/>
          </p:cNvSpPr>
          <p:nvPr>
            <p:ph type="ftr" idx="11"/>
          </p:nvPr>
        </p:nvSpPr>
        <p:spPr/>
        <p:txBody>
          <a:bodyPr/>
          <a:lstStyle/>
          <a:p>
            <a:endParaRPr lang="en-US"/>
          </a:p>
        </p:txBody>
      </p:sp>
      <p:sp>
        <p:nvSpPr>
          <p:cNvPr id="5" name="Slide Number Placeholder 4">
            <a:extLst>
              <a:ext uri="{FF2B5EF4-FFF2-40B4-BE49-F238E27FC236}">
                <a16:creationId xmlns="" xmlns:a16="http://schemas.microsoft.com/office/drawing/2014/main" id="{47B393A0-BB35-4586-92DA-341CD3F72AFD}"/>
              </a:ext>
            </a:extLst>
          </p:cNvPr>
          <p:cNvSpPr>
            <a:spLocks noGrp="1"/>
          </p:cNvSpPr>
          <p:nvPr>
            <p:ph type="sldNum"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546951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11/29/2022</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62FBBC98-1CEE-4214-9661-65E76DB36479}"/>
              </a:ext>
            </a:extLst>
          </p:cNvPr>
          <p:cNvSpPr/>
          <p:nvPr userDrawn="1"/>
        </p:nvSpPr>
        <p:spPr>
          <a:xfrm>
            <a:off x="11125200" y="131763"/>
            <a:ext cx="1168247" cy="135255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77941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reserve="1">
  <p:cSld name="3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1" name="Google Shape;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11/29/2022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63377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reserve="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11/29/2022</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99820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and Content" preserve="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5" name="Google Shape;3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11/29/2022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44792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11/29/2022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77800" y="-101600"/>
            <a:ext cx="12471247" cy="7048500"/>
          </a:xfrm>
          <a:prstGeom prst="rect">
            <a:avLst/>
          </a:prstGeom>
          <a:noFill/>
          <a:ln>
            <a:noFill/>
          </a:ln>
        </p:spPr>
      </p:pic>
      <p:sp>
        <p:nvSpPr>
          <p:cNvPr id="11" name="Oval 10">
            <a:extLst>
              <a:ext uri="{FF2B5EF4-FFF2-40B4-BE49-F238E27FC236}">
                <a16:creationId xmlns="" xmlns:a16="http://schemas.microsoft.com/office/drawing/2014/main" id="{14B3C193-B84F-4793-8751-88D4CFA8F14F}"/>
              </a:ext>
            </a:extLst>
          </p:cNvPr>
          <p:cNvSpPr/>
          <p:nvPr userDrawn="1"/>
        </p:nvSpPr>
        <p:spPr>
          <a:xfrm>
            <a:off x="11010106" y="95251"/>
            <a:ext cx="1168247" cy="135255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4516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1CD53-0665-4135-977E-752191F0D2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5C5CBCC-89CA-4AAF-8626-9D02F9141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E4BAA63-A04D-4817-B844-68F366F9DD5C}"/>
              </a:ext>
            </a:extLst>
          </p:cNvPr>
          <p:cNvSpPr>
            <a:spLocks noGrp="1"/>
          </p:cNvSpPr>
          <p:nvPr>
            <p:ph type="dt" sz="half" idx="10"/>
          </p:nvPr>
        </p:nvSpPr>
        <p:spPr/>
        <p:txBody>
          <a:bodyPr/>
          <a:lstStyle/>
          <a:p>
            <a:fld id="{54626C44-C5B0-4C26-A27C-018224218D01}" type="datetimeFigureOut">
              <a:rPr lang="en-US" smtClean="0"/>
              <a:t>11/29/2022</a:t>
            </a:fld>
            <a:endParaRPr lang="en-US"/>
          </a:p>
        </p:txBody>
      </p:sp>
      <p:sp>
        <p:nvSpPr>
          <p:cNvPr id="5" name="Footer Placeholder 4">
            <a:extLst>
              <a:ext uri="{FF2B5EF4-FFF2-40B4-BE49-F238E27FC236}">
                <a16:creationId xmlns="" xmlns:a16="http://schemas.microsoft.com/office/drawing/2014/main" id="{7099872E-7FD8-4B2D-80F1-D69134251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2C19BAA-4E49-41A8-BA26-D25AF230309A}"/>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1575704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727AB2-853A-4D2B-A094-C45051FEB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D457091-AA31-40B1-9CB5-E01A27531A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36B5880-677B-46FE-8585-B09C756B0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3B6F1EF-68FB-4084-9AC2-F753E99A239A}"/>
              </a:ext>
            </a:extLst>
          </p:cNvPr>
          <p:cNvSpPr>
            <a:spLocks noGrp="1"/>
          </p:cNvSpPr>
          <p:nvPr>
            <p:ph type="dt" sz="half" idx="10"/>
          </p:nvPr>
        </p:nvSpPr>
        <p:spPr/>
        <p:txBody>
          <a:bodyPr/>
          <a:lstStyle/>
          <a:p>
            <a:fld id="{54626C44-C5B0-4C26-A27C-018224218D01}" type="datetimeFigureOut">
              <a:rPr lang="en-US" smtClean="0"/>
              <a:t>11/29/2022</a:t>
            </a:fld>
            <a:endParaRPr lang="en-US"/>
          </a:p>
        </p:txBody>
      </p:sp>
      <p:sp>
        <p:nvSpPr>
          <p:cNvPr id="6" name="Footer Placeholder 5">
            <a:extLst>
              <a:ext uri="{FF2B5EF4-FFF2-40B4-BE49-F238E27FC236}">
                <a16:creationId xmlns="" xmlns:a16="http://schemas.microsoft.com/office/drawing/2014/main" id="{C2E357A0-1F20-4898-BAF1-933B145A4D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10F4F28-C115-4837-80F7-E56049B78761}"/>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31381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11/29/2022</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D7E5EF32-2114-40B3-ABB0-9086C8B6B1BD}"/>
              </a:ext>
            </a:extLst>
          </p:cNvPr>
          <p:cNvSpPr/>
          <p:nvPr userDrawn="1"/>
        </p:nvSpPr>
        <p:spPr>
          <a:xfrm>
            <a:off x="11125200" y="131763"/>
            <a:ext cx="1168247" cy="135255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5254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11/29/2022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877339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11/29/2022</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154341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11/29/2022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5310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reserve="1">
  <p:cSld name="3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1" name="Google Shape;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11/29/2022</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8" name="Picture 7">
            <a:extLst>
              <a:ext uri="{FF2B5EF4-FFF2-40B4-BE49-F238E27FC236}">
                <a16:creationId xmlns="" xmlns:a16="http://schemas.microsoft.com/office/drawing/2014/main" id="{B3E6FF54-4DE5-4200-AFA4-CACD338C4D77}"/>
              </a:ext>
            </a:extLst>
          </p:cNvPr>
          <p:cNvPicPr>
            <a:picLocks noChangeAspect="1"/>
          </p:cNvPicPr>
          <p:nvPr userDrawn="1"/>
        </p:nvPicPr>
        <p:blipFill>
          <a:blip r:embed="rId3"/>
          <a:stretch>
            <a:fillRect/>
          </a:stretch>
        </p:blipFill>
        <p:spPr>
          <a:xfrm>
            <a:off x="0" y="1"/>
            <a:ext cx="12184879" cy="6858000"/>
          </a:xfrm>
          <a:prstGeom prst="rect">
            <a:avLst/>
          </a:prstGeom>
        </p:spPr>
      </p:pic>
    </p:spTree>
    <p:extLst>
      <p:ext uri="{BB962C8B-B14F-4D97-AF65-F5344CB8AC3E}">
        <p14:creationId xmlns:p14="http://schemas.microsoft.com/office/powerpoint/2010/main" val="79599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reserve="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11/29/2022</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8" name="Picture 7">
            <a:extLst>
              <a:ext uri="{FF2B5EF4-FFF2-40B4-BE49-F238E27FC236}">
                <a16:creationId xmlns="" xmlns:a16="http://schemas.microsoft.com/office/drawing/2014/main" id="{DB640F03-5B1F-4D75-9934-F13E611D84C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2004"/>
            <a:ext cx="12184879" cy="6853994"/>
          </a:xfrm>
          <a:prstGeom prst="rect">
            <a:avLst/>
          </a:prstGeom>
        </p:spPr>
      </p:pic>
    </p:spTree>
    <p:extLst>
      <p:ext uri="{BB962C8B-B14F-4D97-AF65-F5344CB8AC3E}">
        <p14:creationId xmlns:p14="http://schemas.microsoft.com/office/powerpoint/2010/main" val="350264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reserve="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5" name="Google Shape;3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11/29/2022</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1580784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11/29/2022</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49" name="Google Shape;49;p11"/>
          <p:cNvPicPr preferRelativeResize="0"/>
          <p:nvPr/>
        </p:nvPicPr>
        <p:blipFill rotWithShape="1">
          <a:blip r:embed="rId2">
            <a:alphaModFix/>
          </a:blip>
          <a:srcRect/>
          <a:stretch/>
        </p:blipFill>
        <p:spPr>
          <a:xfrm>
            <a:off x="0" y="18651"/>
            <a:ext cx="12191999" cy="6820698"/>
          </a:xfrm>
          <a:prstGeom prst="rect">
            <a:avLst/>
          </a:prstGeom>
          <a:noFill/>
          <a:ln>
            <a:noFill/>
          </a:ln>
        </p:spPr>
      </p:pic>
      <p:pic>
        <p:nvPicPr>
          <p:cNvPr id="11" name="Picture 10">
            <a:extLst>
              <a:ext uri="{FF2B5EF4-FFF2-40B4-BE49-F238E27FC236}">
                <a16:creationId xmlns="" xmlns:a16="http://schemas.microsoft.com/office/drawing/2014/main" id="{6A5445A4-0EEB-4FAA-A6B9-C5E71FC058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936640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FE1C8935-5503-46B3-AA64-FDD06962785D}" type="datetimeFigureOut">
              <a:rPr lang="en-US" smtClean="0"/>
              <a:t>11/29/2022</a:t>
            </a:fld>
            <a:endParaRPr lang="en-US"/>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710554053"/>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66237" y="1730185"/>
            <a:ext cx="11791812" cy="23440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5200" b="1" dirty="0" err="1">
                <a:solidFill>
                  <a:srgbClr val="002060"/>
                </a:solidFill>
                <a:latin typeface="UTM Avo" panose="02040603050506020204" pitchFamily="18" charset="0"/>
                <a:ea typeface="Frankfurter" pitchFamily="2" charset="0"/>
                <a:cs typeface="Frankfurter" pitchFamily="2" charset="0"/>
              </a:rPr>
              <a:t>Tuần</a:t>
            </a:r>
            <a:r>
              <a:rPr lang="en-US" sz="5200" b="1" dirty="0">
                <a:solidFill>
                  <a:srgbClr val="002060"/>
                </a:solidFill>
                <a:latin typeface="UTM Avo" panose="02040603050506020204" pitchFamily="18" charset="0"/>
                <a:ea typeface="Frankfurter" pitchFamily="2" charset="0"/>
                <a:cs typeface="Frankfurter" pitchFamily="2" charset="0"/>
              </a:rPr>
              <a:t> 12</a:t>
            </a:r>
          </a:p>
          <a:p>
            <a:pPr>
              <a:lnSpc>
                <a:spcPct val="150000"/>
              </a:lnSpc>
            </a:pPr>
            <a:r>
              <a:rPr lang="en-US" sz="5200" b="1" dirty="0" err="1">
                <a:solidFill>
                  <a:srgbClr val="FF0000"/>
                </a:solidFill>
                <a:latin typeface="UTM Avo" panose="02040603050506020204" pitchFamily="18" charset="0"/>
                <a:ea typeface="Frankfurter" pitchFamily="2" charset="0"/>
                <a:cs typeface="Frankfurter" pitchFamily="2" charset="0"/>
              </a:rPr>
              <a:t>Kể</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chuyện</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Sư</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tử</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và</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chuột</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nhắt</a:t>
            </a:r>
            <a:endParaRPr lang="en-US" sz="5200" b="1" dirty="0">
              <a:solidFill>
                <a:srgbClr val="FF0000"/>
              </a:solidFill>
              <a:latin typeface="UTM Avo" panose="02040603050506020204" pitchFamily="18" charset="0"/>
              <a:ea typeface="Frankfurter" pitchFamily="2" charset="0"/>
              <a:cs typeface="Frankfurter" pitchFamily="2" charset="0"/>
            </a:endParaRPr>
          </a:p>
        </p:txBody>
      </p:sp>
      <p:sp>
        <p:nvSpPr>
          <p:cNvPr id="4" name="Rectangle 3">
            <a:extLst>
              <a:ext uri="{FF2B5EF4-FFF2-40B4-BE49-F238E27FC236}">
                <a16:creationId xmlns="" xmlns:a16="http://schemas.microsoft.com/office/drawing/2014/main" id="{DDDDBED8-1B93-4217-B36B-4131187776C7}"/>
              </a:ext>
            </a:extLst>
          </p:cNvPr>
          <p:cNvSpPr/>
          <p:nvPr/>
        </p:nvSpPr>
        <p:spPr>
          <a:xfrm>
            <a:off x="9494527" y="0"/>
            <a:ext cx="2563522" cy="584775"/>
          </a:xfrm>
          <a:prstGeom prst="rect">
            <a:avLst/>
          </a:prstGeom>
        </p:spPr>
        <p:txBody>
          <a:bodyPr wrap="none">
            <a:spAutoFit/>
          </a:bodyPr>
          <a:lstStyle/>
          <a:p>
            <a:r>
              <a:rPr lang="en-US" sz="3200" dirty="0">
                <a:solidFill>
                  <a:schemeClr val="bg1"/>
                </a:solidFill>
                <a:latin typeface="UTM Avo" panose="02040603050506020204" pitchFamily="18" charset="0"/>
                <a:cs typeface="Times New Roman" panose="02020603050405020304" pitchFamily="18" charset="0"/>
              </a:rPr>
              <a:t>TIẾNG VIỆT 1</a:t>
            </a:r>
          </a:p>
        </p:txBody>
      </p:sp>
      <p:sp>
        <p:nvSpPr>
          <p:cNvPr id="5" name="Rectangle 4">
            <a:extLst>
              <a:ext uri="{FF2B5EF4-FFF2-40B4-BE49-F238E27FC236}">
                <a16:creationId xmlns="" xmlns:a16="http://schemas.microsoft.com/office/drawing/2014/main" id="{FA2EFC39-FB59-415F-AA5F-D3329A01F617}"/>
              </a:ext>
            </a:extLst>
          </p:cNvPr>
          <p:cNvSpPr/>
          <p:nvPr/>
        </p:nvSpPr>
        <p:spPr>
          <a:xfrm>
            <a:off x="11012783" y="545360"/>
            <a:ext cx="990976" cy="461665"/>
          </a:xfrm>
          <a:prstGeom prst="rect">
            <a:avLst/>
          </a:prstGeom>
        </p:spPr>
        <p:txBody>
          <a:bodyPr wrap="none">
            <a:spAutoFit/>
          </a:bodyPr>
          <a:lstStyle/>
          <a:p>
            <a:pPr algn="ctr"/>
            <a:r>
              <a:rPr lang="en-US" sz="2400" dirty="0" err="1">
                <a:solidFill>
                  <a:schemeClr val="bg1"/>
                </a:solidFill>
                <a:latin typeface="UTM Avo" panose="02040603050506020204" pitchFamily="18" charset="0"/>
                <a:cs typeface="Times New Roman" panose="02020603050405020304" pitchFamily="18" charset="0"/>
              </a:rPr>
              <a:t>Tập</a:t>
            </a:r>
            <a:r>
              <a:rPr lang="en-US" sz="2400" dirty="0">
                <a:solidFill>
                  <a:schemeClr val="bg1"/>
                </a:solidFill>
                <a:latin typeface="UTM Avo" panose="02040603050506020204" pitchFamily="18" charset="0"/>
                <a:cs typeface="Times New Roman" panose="02020603050405020304" pitchFamily="18" charset="0"/>
              </a:rPr>
              <a:t> 1</a:t>
            </a:r>
          </a:p>
        </p:txBody>
      </p:sp>
    </p:spTree>
    <p:extLst>
      <p:ext uri="{BB962C8B-B14F-4D97-AF65-F5344CB8AC3E}">
        <p14:creationId xmlns:p14="http://schemas.microsoft.com/office/powerpoint/2010/main" val="863367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7919" y="276771"/>
            <a:ext cx="8656161" cy="5774548"/>
          </a:xfrm>
          <a:prstGeom prst="rect">
            <a:avLst/>
          </a:prstGeom>
        </p:spPr>
      </p:pic>
    </p:spTree>
    <p:extLst>
      <p:ext uri="{BB962C8B-B14F-4D97-AF65-F5344CB8AC3E}">
        <p14:creationId xmlns:p14="http://schemas.microsoft.com/office/powerpoint/2010/main" val="3176098246"/>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2427" y="458629"/>
            <a:ext cx="8697794" cy="5605555"/>
          </a:xfrm>
          <a:prstGeom prst="rect">
            <a:avLst/>
          </a:prstGeom>
        </p:spPr>
      </p:pic>
    </p:spTree>
    <p:extLst>
      <p:ext uri="{BB962C8B-B14F-4D97-AF65-F5344CB8AC3E}">
        <p14:creationId xmlns:p14="http://schemas.microsoft.com/office/powerpoint/2010/main" val="406465883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7790" y="180918"/>
            <a:ext cx="8736420" cy="5803046"/>
          </a:xfrm>
          <a:prstGeom prst="rect">
            <a:avLst/>
          </a:prstGeom>
        </p:spPr>
      </p:pic>
    </p:spTree>
    <p:extLst>
      <p:ext uri="{BB962C8B-B14F-4D97-AF65-F5344CB8AC3E}">
        <p14:creationId xmlns:p14="http://schemas.microsoft.com/office/powerpoint/2010/main" val="130851567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583" t="14445" r="21667" b="45556"/>
          <a:stretch/>
        </p:blipFill>
        <p:spPr>
          <a:xfrm>
            <a:off x="1690090" y="415710"/>
            <a:ext cx="8811819" cy="5720169"/>
          </a:xfrm>
          <a:prstGeom prst="rect">
            <a:avLst/>
          </a:prstGeom>
        </p:spPr>
      </p:pic>
    </p:spTree>
    <p:extLst>
      <p:ext uri="{BB962C8B-B14F-4D97-AF65-F5344CB8AC3E}">
        <p14:creationId xmlns:p14="http://schemas.microsoft.com/office/powerpoint/2010/main" val="37005903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417" t="35926" r="50417" b="24814"/>
          <a:stretch/>
        </p:blipFill>
        <p:spPr>
          <a:xfrm>
            <a:off x="1342214" y="258382"/>
            <a:ext cx="9507572" cy="5831672"/>
          </a:xfrm>
          <a:prstGeom prst="rect">
            <a:avLst/>
          </a:prstGeom>
        </p:spPr>
      </p:pic>
    </p:spTree>
    <p:extLst>
      <p:ext uri="{BB962C8B-B14F-4D97-AF65-F5344CB8AC3E}">
        <p14:creationId xmlns:p14="http://schemas.microsoft.com/office/powerpoint/2010/main" val="10787039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583" t="35926" r="21667" b="24815"/>
          <a:stretch/>
        </p:blipFill>
        <p:spPr>
          <a:xfrm>
            <a:off x="1366551" y="0"/>
            <a:ext cx="9458897" cy="6244647"/>
          </a:xfrm>
          <a:prstGeom prst="rect">
            <a:avLst/>
          </a:prstGeom>
        </p:spPr>
      </p:pic>
    </p:spTree>
    <p:extLst>
      <p:ext uri="{BB962C8B-B14F-4D97-AF65-F5344CB8AC3E}">
        <p14:creationId xmlns:p14="http://schemas.microsoft.com/office/powerpoint/2010/main" val="2259864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1FBAA8D8-C721-4080-BCFD-4CC7D0124A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72"/>
          <a:stretch/>
        </p:blipFill>
        <p:spPr>
          <a:xfrm>
            <a:off x="2593075" y="321919"/>
            <a:ext cx="9430603" cy="5287311"/>
          </a:xfrm>
          <a:prstGeom prst="rect">
            <a:avLst/>
          </a:prstGeom>
        </p:spPr>
      </p:pic>
      <p:pic>
        <p:nvPicPr>
          <p:cNvPr id="5" name="图片 7">
            <a:extLst>
              <a:ext uri="{FF2B5EF4-FFF2-40B4-BE49-F238E27FC236}">
                <a16:creationId xmlns="" xmlns:a16="http://schemas.microsoft.com/office/drawing/2014/main" id="{7D0D70D4-3184-49A2-9EC4-D678994009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flipH="1">
            <a:off x="-168322" y="2320153"/>
            <a:ext cx="4073594" cy="3335991"/>
          </a:xfrm>
          <a:prstGeom prst="rect">
            <a:avLst/>
          </a:prstGeom>
        </p:spPr>
      </p:pic>
      <p:sp>
        <p:nvSpPr>
          <p:cNvPr id="6" name="Rectangle 5"/>
          <p:cNvSpPr/>
          <p:nvPr/>
        </p:nvSpPr>
        <p:spPr>
          <a:xfrm>
            <a:off x="4073594" y="2585904"/>
            <a:ext cx="6828404" cy="900246"/>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Nghe</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kể</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lại</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endParaRPr>
          </a:p>
        </p:txBody>
      </p:sp>
      <p:pic>
        <p:nvPicPr>
          <p:cNvPr id="7" name="图片 5">
            <a:extLst>
              <a:ext uri="{FF2B5EF4-FFF2-40B4-BE49-F238E27FC236}">
                <a16:creationId xmlns=""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8538" y="5316146"/>
            <a:ext cx="1398456" cy="1541854"/>
          </a:xfrm>
          <a:prstGeom prst="rect">
            <a:avLst/>
          </a:prstGeom>
        </p:spPr>
      </p:pic>
    </p:spTree>
    <p:extLst>
      <p:ext uri="{BB962C8B-B14F-4D97-AF65-F5344CB8AC3E}">
        <p14:creationId xmlns:p14="http://schemas.microsoft.com/office/powerpoint/2010/main" val="5777277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a:extLst>
              <a:ext uri="{FF2B5EF4-FFF2-40B4-BE49-F238E27FC236}">
                <a16:creationId xmlns="" xmlns:a16="http://schemas.microsoft.com/office/drawing/2014/main" id="{BC5CDD15-6D6E-48E1-B6BB-8631F4E6ACAA}"/>
              </a:ext>
            </a:extLst>
          </p:cNvPr>
          <p:cNvSpPr/>
          <p:nvPr/>
        </p:nvSpPr>
        <p:spPr>
          <a:xfrm flipV="1">
            <a:off x="2179093" y="441328"/>
            <a:ext cx="7833814" cy="926533"/>
          </a:xfrm>
          <a:prstGeom prst="trapezoid">
            <a:avLst/>
          </a:prstGeom>
          <a:solidFill>
            <a:srgbClr val="619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nvGrpSpPr>
          <p:cNvPr id="3" name="组合 5">
            <a:extLst>
              <a:ext uri="{FF2B5EF4-FFF2-40B4-BE49-F238E27FC236}">
                <a16:creationId xmlns="" xmlns:a16="http://schemas.microsoft.com/office/drawing/2014/main" id="{E0354893-BF44-428C-9A5D-D86753371D0A}"/>
              </a:ext>
            </a:extLst>
          </p:cNvPr>
          <p:cNvGrpSpPr/>
          <p:nvPr/>
        </p:nvGrpSpPr>
        <p:grpSpPr>
          <a:xfrm>
            <a:off x="2593075" y="547156"/>
            <a:ext cx="7001301" cy="739229"/>
            <a:chOff x="3802275" y="8482"/>
            <a:chExt cx="4589917" cy="641950"/>
          </a:xfrm>
        </p:grpSpPr>
        <p:pic>
          <p:nvPicPr>
            <p:cNvPr id="5" name="图片 3">
              <a:extLst>
                <a:ext uri="{FF2B5EF4-FFF2-40B4-BE49-F238E27FC236}">
                  <a16:creationId xmlns="" xmlns:a16="http://schemas.microsoft.com/office/drawing/2014/main" id="{D945F582-C588-4E75-933D-11B98F3535B2}"/>
                </a:ext>
              </a:extLst>
            </p:cNvPr>
            <p:cNvPicPr>
              <a:picLocks noChangeAspect="1"/>
            </p:cNvPicPr>
            <p:nvPr/>
          </p:nvPicPr>
          <p:blipFill rotWithShape="1">
            <a:blip r:embed="rId2">
              <a:extLst>
                <a:ext uri="{28A0092B-C50C-407E-A947-70E740481C1C}">
                  <a14:useLocalDpi xmlns:a14="http://schemas.microsoft.com/office/drawing/2010/main" val="0"/>
                </a:ext>
              </a:extLst>
            </a:blip>
            <a:srcRect l="49741" t="31212" r="592" b="38675"/>
            <a:stretch/>
          </p:blipFill>
          <p:spPr>
            <a:xfrm>
              <a:off x="7423152" y="42532"/>
              <a:ext cx="969040" cy="587524"/>
            </a:xfrm>
            <a:prstGeom prst="rect">
              <a:avLst/>
            </a:prstGeom>
          </p:spPr>
        </p:pic>
        <p:pic>
          <p:nvPicPr>
            <p:cNvPr id="6" name="图片 4">
              <a:extLst>
                <a:ext uri="{FF2B5EF4-FFF2-40B4-BE49-F238E27FC236}">
                  <a16:creationId xmlns="" xmlns:a16="http://schemas.microsoft.com/office/drawing/2014/main" id="{D1EE69B2-BE1F-4866-B52E-5AF22D5A1930}"/>
                </a:ext>
              </a:extLst>
            </p:cNvPr>
            <p:cNvPicPr>
              <a:picLocks noChangeAspect="1"/>
            </p:cNvPicPr>
            <p:nvPr/>
          </p:nvPicPr>
          <p:blipFill rotWithShape="1">
            <a:blip r:embed="rId2">
              <a:extLst>
                <a:ext uri="{28A0092B-C50C-407E-A947-70E740481C1C}">
                  <a14:useLocalDpi xmlns:a14="http://schemas.microsoft.com/office/drawing/2010/main" val="0"/>
                </a:ext>
              </a:extLst>
            </a:blip>
            <a:srcRect t="29411" r="50063" b="37423"/>
            <a:stretch/>
          </p:blipFill>
          <p:spPr>
            <a:xfrm>
              <a:off x="3802275" y="8482"/>
              <a:ext cx="966575" cy="641950"/>
            </a:xfrm>
            <a:prstGeom prst="rect">
              <a:avLst/>
            </a:prstGeom>
          </p:spPr>
        </p:pic>
      </p:grpSp>
      <p:sp>
        <p:nvSpPr>
          <p:cNvPr id="7" name="菱形 6">
            <a:extLst>
              <a:ext uri="{FF2B5EF4-FFF2-40B4-BE49-F238E27FC236}">
                <a16:creationId xmlns="" xmlns:a16="http://schemas.microsoft.com/office/drawing/2014/main" id="{616A1521-76A2-4F23-8A56-8F5ED01DBDAA}"/>
              </a:ext>
            </a:extLst>
          </p:cNvPr>
          <p:cNvSpPr/>
          <p:nvPr/>
        </p:nvSpPr>
        <p:spPr>
          <a:xfrm>
            <a:off x="3143599" y="1367861"/>
            <a:ext cx="5812142" cy="4631472"/>
          </a:xfrm>
          <a:prstGeom prst="diamond">
            <a:avLst/>
          </a:prstGeom>
          <a:solidFill>
            <a:srgbClr val="EE9E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8" name="菱形 7">
            <a:extLst>
              <a:ext uri="{FF2B5EF4-FFF2-40B4-BE49-F238E27FC236}">
                <a16:creationId xmlns="" xmlns:a16="http://schemas.microsoft.com/office/drawing/2014/main" id="{1CAC5997-AB64-4EC9-B6F1-C1619B5C34A3}"/>
              </a:ext>
            </a:extLst>
          </p:cNvPr>
          <p:cNvSpPr/>
          <p:nvPr/>
        </p:nvSpPr>
        <p:spPr>
          <a:xfrm>
            <a:off x="369408" y="1326058"/>
            <a:ext cx="3685318" cy="4230806"/>
          </a:xfrm>
          <a:prstGeom prst="diamond">
            <a:avLst/>
          </a:prstGeom>
          <a:solidFill>
            <a:srgbClr val="6192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9" name="菱形 8">
            <a:extLst>
              <a:ext uri="{FF2B5EF4-FFF2-40B4-BE49-F238E27FC236}">
                <a16:creationId xmlns="" xmlns:a16="http://schemas.microsoft.com/office/drawing/2014/main" id="{F4649447-1D0E-42DD-9BE2-C396333D6542}"/>
              </a:ext>
            </a:extLst>
          </p:cNvPr>
          <p:cNvSpPr/>
          <p:nvPr/>
        </p:nvSpPr>
        <p:spPr>
          <a:xfrm>
            <a:off x="8463892" y="1417612"/>
            <a:ext cx="3396011" cy="4047698"/>
          </a:xfrm>
          <a:prstGeom prst="diamond">
            <a:avLst/>
          </a:prstGeom>
          <a:solidFill>
            <a:srgbClr val="6192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15" name="TextBox 14"/>
          <p:cNvSpPr txBox="1"/>
          <p:nvPr/>
        </p:nvSpPr>
        <p:spPr>
          <a:xfrm>
            <a:off x="4767680" y="459257"/>
            <a:ext cx="32826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400" b="1" dirty="0">
                <a:solidFill>
                  <a:prstClr val="black"/>
                </a:solidFill>
                <a:latin typeface="+mj-lt"/>
              </a:rPr>
              <a:t>Ý nghĩa </a:t>
            </a:r>
            <a:endParaRPr kumimoji="0" lang="vi-VN" sz="5400" b="1" i="0" u="none" strike="noStrike" kern="1200" cap="none" spc="0" normalizeH="0" baseline="0" noProof="0" dirty="0">
              <a:ln>
                <a:noFill/>
              </a:ln>
              <a:solidFill>
                <a:prstClr val="black"/>
              </a:solidFill>
              <a:effectLst/>
              <a:uLnTx/>
              <a:uFillTx/>
              <a:latin typeface="+mj-lt"/>
            </a:endParaRPr>
          </a:p>
        </p:txBody>
      </p:sp>
      <p:pic>
        <p:nvPicPr>
          <p:cNvPr id="17" name="Picture 16"/>
          <p:cNvPicPr>
            <a:picLocks noChangeAspect="1"/>
          </p:cNvPicPr>
          <p:nvPr/>
        </p:nvPicPr>
        <p:blipFill rotWithShape="1">
          <a:blip r:embed="rId3"/>
          <a:srcRect l="40367" t="7253" r="4397" b="6496"/>
          <a:stretch/>
        </p:blipFill>
        <p:spPr>
          <a:xfrm rot="19996002">
            <a:off x="2054715" y="1759832"/>
            <a:ext cx="2177768" cy="2372451"/>
          </a:xfrm>
          <a:prstGeom prst="rect">
            <a:avLst/>
          </a:prstGeom>
        </p:spPr>
      </p:pic>
      <p:pic>
        <p:nvPicPr>
          <p:cNvPr id="18" name="Picture 17"/>
          <p:cNvPicPr>
            <a:picLocks noChangeAspect="1"/>
          </p:cNvPicPr>
          <p:nvPr/>
        </p:nvPicPr>
        <p:blipFill rotWithShape="1">
          <a:blip r:embed="rId4"/>
          <a:srcRect l="59244" t="33820" r="5944" b="30776"/>
          <a:stretch/>
        </p:blipFill>
        <p:spPr>
          <a:xfrm rot="1610348">
            <a:off x="7471009" y="1779474"/>
            <a:ext cx="2144790" cy="2270852"/>
          </a:xfrm>
          <a:prstGeom prst="rect">
            <a:avLst/>
          </a:prstGeom>
        </p:spPr>
      </p:pic>
      <p:sp>
        <p:nvSpPr>
          <p:cNvPr id="14" name="Round Diagonal Corner Rectangle 5">
            <a:extLst>
              <a:ext uri="{FF2B5EF4-FFF2-40B4-BE49-F238E27FC236}">
                <a16:creationId xmlns="" xmlns:a16="http://schemas.microsoft.com/office/drawing/2014/main" id="{4650C8AB-56F1-4D01-91EC-F3617A00DFDC}"/>
              </a:ext>
            </a:extLst>
          </p:cNvPr>
          <p:cNvSpPr/>
          <p:nvPr/>
        </p:nvSpPr>
        <p:spPr>
          <a:xfrm>
            <a:off x="773646" y="4007306"/>
            <a:ext cx="10227824" cy="2391437"/>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2800" b="1" dirty="0">
                <a:solidFill>
                  <a:srgbClr val="002060"/>
                </a:solidFill>
                <a:latin typeface="Times New Roman" panose="02020603050405020304" pitchFamily="18" charset="0"/>
                <a:cs typeface="Times New Roman" panose="02020603050405020304" pitchFamily="18" charset="0"/>
              </a:rPr>
              <a:t>Mỗi người đều có điểm mạnh riêng. Chúng ta không nên coi thường người khác. Chuột nhắt tuy bé nhỏ nhưng nó vẫn có thể giúp được con vật to lớn như sư tử, sư tử đã sai khi coi thường người khác. Các em hãy học tập chuột nhắt làm những việc nhỏ nhưng có ích để giúp đỡ mọi người xung quanh</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039255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1FBAA8D8-C721-4080-BCFD-4CC7D0124A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60" t="8172" r="5499"/>
          <a:stretch/>
        </p:blipFill>
        <p:spPr>
          <a:xfrm>
            <a:off x="2870579" y="321919"/>
            <a:ext cx="9321421" cy="5273663"/>
          </a:xfrm>
          <a:prstGeom prst="rect">
            <a:avLst/>
          </a:prstGeom>
        </p:spPr>
      </p:pic>
      <p:pic>
        <p:nvPicPr>
          <p:cNvPr id="5" name="图片 7">
            <a:extLst>
              <a:ext uri="{FF2B5EF4-FFF2-40B4-BE49-F238E27FC236}">
                <a16:creationId xmlns="" xmlns:a16="http://schemas.microsoft.com/office/drawing/2014/main" id="{7D0D70D4-3184-49A2-9EC4-D678994009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flipH="1">
            <a:off x="-174106" y="2526919"/>
            <a:ext cx="4073594" cy="3335991"/>
          </a:xfrm>
          <a:prstGeom prst="rect">
            <a:avLst/>
          </a:prstGeom>
        </p:spPr>
      </p:pic>
      <p:sp>
        <p:nvSpPr>
          <p:cNvPr id="6" name="Rectangle 5"/>
          <p:cNvSpPr/>
          <p:nvPr/>
        </p:nvSpPr>
        <p:spPr>
          <a:xfrm>
            <a:off x="4073594" y="2646352"/>
            <a:ext cx="6828404" cy="900246"/>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Nghe</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kể</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lang="vi-VN"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UTM Avo" panose="02040603050506020204" pitchFamily="18" charset="0"/>
              </a:rPr>
              <a:t>chuyện</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endParaRPr>
          </a:p>
        </p:txBody>
      </p:sp>
      <p:pic>
        <p:nvPicPr>
          <p:cNvPr id="7" name="图片 14">
            <a:extLst>
              <a:ext uri="{FF2B5EF4-FFF2-40B4-BE49-F238E27FC236}">
                <a16:creationId xmlns=""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68327"/>
            <a:ext cx="12192000" cy="3371850"/>
          </a:xfrm>
          <a:prstGeom prst="rect">
            <a:avLst/>
          </a:prstGeom>
        </p:spPr>
      </p:pic>
    </p:spTree>
    <p:extLst>
      <p:ext uri="{BB962C8B-B14F-4D97-AF65-F5344CB8AC3E}">
        <p14:creationId xmlns:p14="http://schemas.microsoft.com/office/powerpoint/2010/main" val="152824563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369BD22-7639-4F66-9595-678D796960FA}"/>
              </a:ext>
            </a:extLst>
          </p:cNvPr>
          <p:cNvPicPr>
            <a:picLocks noChangeAspect="1"/>
          </p:cNvPicPr>
          <p:nvPr/>
        </p:nvPicPr>
        <p:blipFill rotWithShape="1">
          <a:blip r:embed="rId2"/>
          <a:srcRect b="25690"/>
          <a:stretch/>
        </p:blipFill>
        <p:spPr>
          <a:xfrm>
            <a:off x="617221" y="285038"/>
            <a:ext cx="10957558" cy="5837882"/>
          </a:xfrm>
          <a:prstGeom prst="rect">
            <a:avLst/>
          </a:prstGeom>
        </p:spPr>
      </p:pic>
    </p:spTree>
    <p:extLst>
      <p:ext uri="{BB962C8B-B14F-4D97-AF65-F5344CB8AC3E}">
        <p14:creationId xmlns:p14="http://schemas.microsoft.com/office/powerpoint/2010/main" val="7731186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61B212B-2A1D-492C-BE70-8DCA81B6283D}"/>
              </a:ext>
            </a:extLst>
          </p:cNvPr>
          <p:cNvPicPr>
            <a:picLocks noChangeAspect="1"/>
          </p:cNvPicPr>
          <p:nvPr/>
        </p:nvPicPr>
        <p:blipFill rotWithShape="1">
          <a:blip r:embed="rId2"/>
          <a:srcRect b="25673"/>
          <a:stretch/>
        </p:blipFill>
        <p:spPr>
          <a:xfrm>
            <a:off x="615297" y="396926"/>
            <a:ext cx="11095504" cy="5683518"/>
          </a:xfrm>
          <a:prstGeom prst="rect">
            <a:avLst/>
          </a:prstGeom>
        </p:spPr>
      </p:pic>
    </p:spTree>
    <p:extLst>
      <p:ext uri="{BB962C8B-B14F-4D97-AF65-F5344CB8AC3E}">
        <p14:creationId xmlns:p14="http://schemas.microsoft.com/office/powerpoint/2010/main" val="4208498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833" t="15185" r="51251" b="55926"/>
          <a:stretch/>
        </p:blipFill>
        <p:spPr>
          <a:xfrm>
            <a:off x="841230" y="284846"/>
            <a:ext cx="10509540" cy="5826627"/>
          </a:xfrm>
          <a:prstGeom prst="rect">
            <a:avLst/>
          </a:prstGeom>
        </p:spPr>
      </p:pic>
    </p:spTree>
    <p:extLst>
      <p:ext uri="{BB962C8B-B14F-4D97-AF65-F5344CB8AC3E}">
        <p14:creationId xmlns:p14="http://schemas.microsoft.com/office/powerpoint/2010/main" val="3126274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583" t="15185" r="22084" b="56667"/>
          <a:stretch/>
        </p:blipFill>
        <p:spPr>
          <a:xfrm>
            <a:off x="615722" y="493359"/>
            <a:ext cx="10960555" cy="5676622"/>
          </a:xfrm>
          <a:prstGeom prst="rect">
            <a:avLst/>
          </a:prstGeom>
        </p:spPr>
      </p:pic>
    </p:spTree>
    <p:extLst>
      <p:ext uri="{BB962C8B-B14F-4D97-AF65-F5344CB8AC3E}">
        <p14:creationId xmlns:p14="http://schemas.microsoft.com/office/powerpoint/2010/main" val="22331846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417" t="35926" r="50833" b="35185"/>
          <a:stretch/>
        </p:blipFill>
        <p:spPr>
          <a:xfrm>
            <a:off x="696843" y="272620"/>
            <a:ext cx="10798313" cy="5814975"/>
          </a:xfrm>
          <a:prstGeom prst="rect">
            <a:avLst/>
          </a:prstGeom>
        </p:spPr>
      </p:pic>
    </p:spTree>
    <p:extLst>
      <p:ext uri="{BB962C8B-B14F-4D97-AF65-F5344CB8AC3E}">
        <p14:creationId xmlns:p14="http://schemas.microsoft.com/office/powerpoint/2010/main" val="42227411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583" t="35926" r="22083" b="35185"/>
          <a:stretch/>
        </p:blipFill>
        <p:spPr>
          <a:xfrm>
            <a:off x="576374" y="260630"/>
            <a:ext cx="11039252" cy="5937940"/>
          </a:xfrm>
          <a:prstGeom prst="rect">
            <a:avLst/>
          </a:prstGeom>
        </p:spPr>
      </p:pic>
    </p:spTree>
    <p:extLst>
      <p:ext uri="{BB962C8B-B14F-4D97-AF65-F5344CB8AC3E}">
        <p14:creationId xmlns:p14="http://schemas.microsoft.com/office/powerpoint/2010/main" val="34632107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1FBAA8D8-C721-4080-BCFD-4CC7D0124A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72"/>
          <a:stretch/>
        </p:blipFill>
        <p:spPr>
          <a:xfrm>
            <a:off x="2593075" y="321919"/>
            <a:ext cx="9430603" cy="5827594"/>
          </a:xfrm>
          <a:prstGeom prst="rect">
            <a:avLst/>
          </a:prstGeom>
        </p:spPr>
      </p:pic>
      <p:pic>
        <p:nvPicPr>
          <p:cNvPr id="5" name="图片 7">
            <a:extLst>
              <a:ext uri="{FF2B5EF4-FFF2-40B4-BE49-F238E27FC236}">
                <a16:creationId xmlns="" xmlns:a16="http://schemas.microsoft.com/office/drawing/2014/main" id="{7D0D70D4-3184-49A2-9EC4-D678994009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flipH="1">
            <a:off x="-242344" y="2018097"/>
            <a:ext cx="4073594" cy="3335991"/>
          </a:xfrm>
          <a:prstGeom prst="rect">
            <a:avLst/>
          </a:prstGeom>
        </p:spPr>
      </p:pic>
      <p:sp>
        <p:nvSpPr>
          <p:cNvPr id="6" name="Rectangle 5"/>
          <p:cNvSpPr/>
          <p:nvPr/>
        </p:nvSpPr>
        <p:spPr>
          <a:xfrm>
            <a:off x="3831250" y="2956599"/>
            <a:ext cx="6828404" cy="900246"/>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Nghe</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kể</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lại</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endParaRPr>
          </a:p>
        </p:txBody>
      </p:sp>
      <p:pic>
        <p:nvPicPr>
          <p:cNvPr id="7" name="图片 14">
            <a:extLst>
              <a:ext uri="{FF2B5EF4-FFF2-40B4-BE49-F238E27FC236}">
                <a16:creationId xmlns=""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 y="3512276"/>
            <a:ext cx="12192000" cy="3371850"/>
          </a:xfrm>
          <a:prstGeom prst="rect">
            <a:avLst/>
          </a:prstGeom>
        </p:spPr>
      </p:pic>
    </p:spTree>
    <p:extLst>
      <p:ext uri="{BB962C8B-B14F-4D97-AF65-F5344CB8AC3E}">
        <p14:creationId xmlns:p14="http://schemas.microsoft.com/office/powerpoint/2010/main" val="3370539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HOC10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TotalTime>
  <Words>95</Words>
  <Application>Microsoft Office PowerPoint</Application>
  <PresentationFormat>Custom</PresentationFormat>
  <Paragraphs>9</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UTM Avo</vt:lpstr>
      <vt:lpstr>Times New Roman</vt:lpstr>
      <vt:lpstr>Calibri</vt:lpstr>
      <vt:lpstr>zihun35hao-jindianyahei</vt:lpstr>
      <vt:lpstr>Frankfurter</vt:lpstr>
      <vt:lpstr>HOC10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Minhthangpc.VN</cp:lastModifiedBy>
  <cp:revision>75</cp:revision>
  <dcterms:created xsi:type="dcterms:W3CDTF">2021-11-01T08:16:43Z</dcterms:created>
  <dcterms:modified xsi:type="dcterms:W3CDTF">2022-11-29T01:50:46Z</dcterms:modified>
</cp:coreProperties>
</file>