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583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5" r:id="rId10"/>
    <p:sldId id="407" r:id="rId11"/>
    <p:sldId id="408" r:id="rId12"/>
    <p:sldId id="409" r:id="rId13"/>
    <p:sldId id="410" r:id="rId14"/>
    <p:sldId id="411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>
        <p:scale>
          <a:sx n="75" d="100"/>
          <a:sy n="75" d="100"/>
        </p:scale>
        <p:origin x="132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từng chậu hoa 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“đám mây”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file:///C:\Users\Ziczac\Desktop\H&#7857;ng\L&#7899;p%201\To&#225;n\To&#225;n%201%20-%20Tu&#7847;n%2025\I7QO6ndTUNRmZvFauUhmtXp6fpoNHiSK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34.png"/><Relationship Id="rId26" Type="http://schemas.openxmlformats.org/officeDocument/2006/relationships/image" Target="../media/image39.png"/><Relationship Id="rId3" Type="http://schemas.openxmlformats.org/officeDocument/2006/relationships/image" Target="../media/image27.emf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microsoft.com/office/2007/relationships/hdphoto" Target="../media/hdphoto5.wdp"/><Relationship Id="rId25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24" Type="http://schemas.openxmlformats.org/officeDocument/2006/relationships/image" Target="../media/image38.png"/><Relationship Id="rId5" Type="http://schemas.microsoft.com/office/2007/relationships/hdphoto" Target="../media/hdphoto1.wdp"/><Relationship Id="rId15" Type="http://schemas.openxmlformats.org/officeDocument/2006/relationships/slide" Target="slide13.xml"/><Relationship Id="rId23" Type="http://schemas.openxmlformats.org/officeDocument/2006/relationships/image" Target="../media/image37.png"/><Relationship Id="rId10" Type="http://schemas.microsoft.com/office/2007/relationships/hdphoto" Target="../media/hdphoto3.wdp"/><Relationship Id="rId19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0884" y="1635982"/>
            <a:ext cx="120102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55: Em vui học Toán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414646" y="865563"/>
            <a:ext cx="8183245" cy="2146759"/>
            <a:chOff x="1874329" y="2452708"/>
            <a:chExt cx="1534600" cy="761826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623628"/>
              <a:ext cx="1314030" cy="5909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S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ố </a:t>
              </a: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tròn chục lớn 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nhất là: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  <a:cs typeface="UTM Avo" panose="02040603050506020204" charset="0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217116" y="1185908"/>
            <a:ext cx="8271167" cy="2054596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75937" y="262884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tròn chục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13"/>
            <a:ext cx="3865563" cy="38655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35" y="3025775"/>
            <a:ext cx="302133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3314211" y="844814"/>
            <a:ext cx="6593059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545556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1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50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30" y="303339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937021" y="691116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2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753506" y="403461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có 2 chữ số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3865563" cy="38639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10" y="3020695"/>
            <a:ext cx="2881630" cy="232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2750"/>
            <a:ext cx="12192000" cy="64261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-1823"/>
          <a:stretch/>
        </p:blipFill>
        <p:spPr>
          <a:xfrm>
            <a:off x="1651000" y="774278"/>
            <a:ext cx="8636000" cy="5703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7QO6ndTUNRmZvFauUhmtXp6fpoNHiSK">
            <a:hlinkClick r:id="" action="ppaction://media"/>
          </p:cNvPr>
          <p:cNvPicPr>
            <a:picLocks noGrp="1"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link="rId2">
                  <p14:trim st="4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3700"/>
            <a:ext cx="12192000" cy="646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1D68A-4D83-4660-881D-AF6FE6D2F719}"/>
              </a:ext>
            </a:extLst>
          </p:cNvPr>
          <p:cNvSpPr txBox="1"/>
          <p:nvPr/>
        </p:nvSpPr>
        <p:spPr>
          <a:xfrm>
            <a:off x="4009136" y="24368"/>
            <a:ext cx="66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đủ</a:t>
            </a:r>
            <a:r>
              <a:rPr lang="en-US" dirty="0">
                <a:latin typeface="UTM Avo" panose="02040603050506020204" pitchFamily="18" charset="0"/>
              </a:rPr>
              <a:t>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(10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3863"/>
            <a:ext cx="12192000" cy="64341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/>
        </p:blipFill>
        <p:spPr>
          <a:xfrm>
            <a:off x="982662" y="588963"/>
            <a:ext cx="10226675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064" t="12833" b="4577"/>
          <a:stretch>
            <a:fillRect/>
          </a:stretch>
        </p:blipFill>
        <p:spPr>
          <a:xfrm>
            <a:off x="0" y="508000"/>
            <a:ext cx="4457700" cy="256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3"/>
          <a:srcRect l="3809" t="8051" r="2795" b="1949"/>
          <a:stretch>
            <a:fillRect/>
          </a:stretch>
        </p:blipFill>
        <p:spPr>
          <a:xfrm>
            <a:off x="8056563" y="508000"/>
            <a:ext cx="4135437" cy="267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3489325" y="3268345"/>
            <a:ext cx="4762500" cy="267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1765" y="4606607"/>
            <a:ext cx="12774295" cy="2251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148" y="4378325"/>
            <a:ext cx="12774295" cy="2479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3541"/>
          <a:stretch/>
        </p:blipFill>
        <p:spPr>
          <a:xfrm>
            <a:off x="165100" y="427859"/>
            <a:ext cx="10655300" cy="5820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1514"/>
          <a:stretch/>
        </p:blipFill>
        <p:spPr>
          <a:xfrm>
            <a:off x="114300" y="403860"/>
            <a:ext cx="11099800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reenshot (10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885"/>
            <a:ext cx="12192000" cy="638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392" t="1923" r="2798" b="2308"/>
          <a:stretch>
            <a:fillRect/>
          </a:stretch>
        </p:blipFill>
        <p:spPr>
          <a:xfrm>
            <a:off x="1866900" y="1280319"/>
            <a:ext cx="4106863" cy="41084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4" name="Content Placeholder 103"/>
          <p:cNvPicPr>
            <a:picLocks noGrp="1"/>
          </p:cNvPicPr>
          <p:nvPr>
            <p:ph sz="half" idx="4294967295"/>
          </p:nvPr>
        </p:nvPicPr>
        <p:blipFill>
          <a:blip r:embed="rId4"/>
          <a:srcRect l="8407" t="50970" r="9356" b="32052"/>
          <a:stretch>
            <a:fillRect/>
          </a:stretch>
        </p:blipFill>
        <p:spPr>
          <a:xfrm>
            <a:off x="6415293" y="2870200"/>
            <a:ext cx="4646407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253"/>
            <a:ext cx="2464595" cy="2217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5804431" y="214129"/>
            <a:ext cx="6644624" cy="17895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32" name="图片 8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1159331" y="3797769"/>
            <a:ext cx="1195268" cy="1122531"/>
          </a:xfrm>
          <a:prstGeom prst="rect">
            <a:avLst/>
          </a:prstGeom>
        </p:spPr>
      </p:pic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1476591" y="585606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1179291" y="2871991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1113366" y="4807788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3326061" y="3780999"/>
            <a:ext cx="1195268" cy="1122531"/>
          </a:xfrm>
          <a:prstGeom prst="rect">
            <a:avLst/>
          </a:prstGeom>
        </p:spPr>
      </p:pic>
      <p:sp>
        <p:nvSpPr>
          <p:cNvPr id="10" name="Rounded Rectangle 9">
            <a:hlinkClick r:id="rId11" action="ppaction://hlinksldjump"/>
          </p:cNvPr>
          <p:cNvSpPr/>
          <p:nvPr/>
        </p:nvSpPr>
        <p:spPr>
          <a:xfrm>
            <a:off x="3592345" y="5834485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3201191" y="2691583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3058563" y="4825744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7663635" y="3843551"/>
            <a:ext cx="1195268" cy="1122531"/>
          </a:xfrm>
          <a:prstGeom prst="rect">
            <a:avLst/>
          </a:prstGeom>
        </p:spPr>
      </p:pic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7933163" y="584680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7599009" y="2695462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7568697" y="4848383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5447119" y="3789681"/>
            <a:ext cx="1195268" cy="1122531"/>
          </a:xfrm>
          <a:prstGeom prst="rect">
            <a:avLst/>
          </a:prstGeom>
        </p:spPr>
      </p:pic>
      <p:sp>
        <p:nvSpPr>
          <p:cNvPr id="18" name="Rounded Rectangle 17">
            <a:hlinkClick r:id="rId19" action="ppaction://hlinksldjump"/>
          </p:cNvPr>
          <p:cNvSpPr/>
          <p:nvPr/>
        </p:nvSpPr>
        <p:spPr>
          <a:xfrm>
            <a:off x="5768349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>
            <a:fillRect/>
          </a:stretch>
        </p:blipFill>
        <p:spPr>
          <a:xfrm>
            <a:off x="5284797" y="2370793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>
            <a:fillRect/>
          </a:stretch>
        </p:blipFill>
        <p:spPr>
          <a:xfrm>
            <a:off x="5371270" y="4738567"/>
            <a:ext cx="1454769" cy="1054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9949642" y="3815139"/>
            <a:ext cx="1195268" cy="1122531"/>
          </a:xfrm>
          <a:prstGeom prst="rect">
            <a:avLst/>
          </a:prstGeom>
        </p:spPr>
      </p:pic>
      <p:sp>
        <p:nvSpPr>
          <p:cNvPr id="22" name="Rounded Rectangle 21">
            <a:hlinkClick r:id="rId22" action="ppaction://hlinksldjump"/>
          </p:cNvPr>
          <p:cNvSpPr/>
          <p:nvPr/>
        </p:nvSpPr>
        <p:spPr>
          <a:xfrm>
            <a:off x="10215926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>
            <a:fillRect/>
          </a:stretch>
        </p:blipFill>
        <p:spPr>
          <a:xfrm>
            <a:off x="9977874" y="3086096"/>
            <a:ext cx="1289185" cy="1880039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>
            <a:fillRect/>
          </a:stretch>
        </p:blipFill>
        <p:spPr>
          <a:xfrm>
            <a:off x="9983703" y="4859883"/>
            <a:ext cx="1155378" cy="999810"/>
          </a:xfrm>
          <a:prstGeom prst="rect">
            <a:avLst/>
          </a:prstGeom>
        </p:spPr>
      </p:pic>
      <p:pic>
        <p:nvPicPr>
          <p:cNvPr id="36" name="图片 7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6682" r="76638" b="-4891"/>
          <a:stretch>
            <a:fillRect/>
          </a:stretch>
        </p:blipFill>
        <p:spPr>
          <a:xfrm flipH="1">
            <a:off x="9540144" y="43542"/>
            <a:ext cx="2755549" cy="21666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58875" y="749935"/>
            <a:ext cx="7700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BÌNH HOA DIỆU KÌ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124</Words>
  <Application>Microsoft Office PowerPoint</Application>
  <PresentationFormat>Widescreen</PresentationFormat>
  <Paragraphs>19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UTM Avo</vt:lpstr>
      <vt:lpstr>Calibri</vt:lpstr>
      <vt:lpstr>Arial</vt:lpstr>
      <vt:lpstr>Coiny</vt:lpstr>
      <vt:lpstr>Green Color</vt:lpstr>
      <vt:lpstr>Tuần 25 Bài 55: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52</cp:revision>
  <dcterms:created xsi:type="dcterms:W3CDTF">2021-11-01T08:16:00Z</dcterms:created>
  <dcterms:modified xsi:type="dcterms:W3CDTF">2022-02-17T10:54:24Z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5060B6CFE2EF4D26A8049356813B4AE0</vt:lpwstr>
  </property>
  <property fmtid="{D5CDD505-2E9C-101B-9397-08002B2CF9AE}" pid="3" name="KSOProductBuildVer">
    <vt:lpwstr>1033-11.2.0.10443</vt:lpwstr>
  </property>
</Properties>
</file>