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290" r:id="rId2"/>
    <p:sldId id="422" r:id="rId3"/>
    <p:sldId id="423" r:id="rId4"/>
    <p:sldId id="424" r:id="rId5"/>
    <p:sldId id="428" r:id="rId6"/>
    <p:sldId id="429" r:id="rId7"/>
    <p:sldId id="427" r:id="rId8"/>
    <p:sldId id="426" r:id="rId9"/>
    <p:sldId id="431" r:id="rId10"/>
    <p:sldId id="425" r:id="rId11"/>
    <p:sldId id="430" r:id="rId12"/>
    <p:sldId id="440" r:id="rId13"/>
    <p:sldId id="442" r:id="rId14"/>
    <p:sldId id="444" r:id="rId15"/>
    <p:sldId id="447" r:id="rId16"/>
    <p:sldId id="446" r:id="rId17"/>
    <p:sldId id="44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0170" autoAdjust="0"/>
  </p:normalViewPr>
  <p:slideViewPr>
    <p:cSldViewPr snapToGrid="0">
      <p:cViewPr>
        <p:scale>
          <a:sx n="62" d="100"/>
          <a:sy n="62" d="100"/>
        </p:scale>
        <p:origin x="-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8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0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5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DE59D7F-1D30-44C3-A8CE-0C7823BBCE5A}"/>
              </a:ext>
            </a:extLst>
          </p:cNvPr>
          <p:cNvSpPr/>
          <p:nvPr userDrawn="1"/>
        </p:nvSpPr>
        <p:spPr>
          <a:xfrm>
            <a:off x="10905603" y="216218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37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E84186E-11B1-4901-A9DF-03AF4CE034C6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C541AB8-53D3-4810-A156-19E717E8D8CA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13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62" r:id="rId6"/>
    <p:sldLayoutId id="2147483688" r:id="rId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117460" y="1648606"/>
            <a:ext cx="59570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513643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86188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B4B38A6-FB07-49FB-B1CC-65B4F0AB2EA6}"/>
              </a:ext>
            </a:extLst>
          </p:cNvPr>
          <p:cNvCxnSpPr>
            <a:cxnSpLocks/>
            <a:stCxn id="31" idx="3"/>
            <a:endCxn id="32" idx="3"/>
          </p:cNvCxnSpPr>
          <p:nvPr/>
        </p:nvCxnSpPr>
        <p:spPr>
          <a:xfrm flipV="1">
            <a:off x="3392347" y="4879547"/>
            <a:ext cx="959519" cy="106564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8FC18A7C-8102-447A-9587-47ECF8C7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4" y="748399"/>
            <a:ext cx="28178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A706ABA-A624-42FE-9C6B-C8ACF989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807" r="20263" b="31310"/>
          <a:stretch/>
        </p:blipFill>
        <p:spPr bwMode="auto">
          <a:xfrm>
            <a:off x="5355772" y="929420"/>
            <a:ext cx="1897516" cy="12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10D85D9-15B9-4B86-BF8B-5ADC37DCF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1519" r="14730" b="6316"/>
          <a:stretch/>
        </p:blipFill>
        <p:spPr bwMode="auto">
          <a:xfrm>
            <a:off x="9213509" y="954911"/>
            <a:ext cx="2032679" cy="149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3EC51DF-CF76-4FF5-A2BF-768B4A983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3" y="3744687"/>
            <a:ext cx="30480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CEEB18C-F4B1-417D-9D3B-A1BC74783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556486"/>
            <a:ext cx="33004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E382CCD-8CF8-4D37-8EB9-D65B9786C319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3511551" y="2811545"/>
            <a:ext cx="2914796" cy="109765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733E2A0-9365-4625-984E-0129AB739C93}"/>
              </a:ext>
            </a:extLst>
          </p:cNvPr>
          <p:cNvSpPr/>
          <p:nvPr/>
        </p:nvSpPr>
        <p:spPr>
          <a:xfrm>
            <a:off x="814389" y="24664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viên gạch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7BD5E61-3CC7-48E1-9C66-A01C605249FA}"/>
              </a:ext>
            </a:extLst>
          </p:cNvPr>
          <p:cNvSpPr/>
          <p:nvPr/>
        </p:nvSpPr>
        <p:spPr>
          <a:xfrm>
            <a:off x="5077766" y="2258628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tách trà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E617AD6-E784-4E08-8695-27AAC800D006}"/>
              </a:ext>
            </a:extLst>
          </p:cNvPr>
          <p:cNvSpPr/>
          <p:nvPr/>
        </p:nvSpPr>
        <p:spPr>
          <a:xfrm>
            <a:off x="8932863" y="257690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bánh chưng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1DCA6F7-8E8A-4024-8FCA-8A16300DD222}"/>
              </a:ext>
            </a:extLst>
          </p:cNvPr>
          <p:cNvSpPr/>
          <p:nvPr/>
        </p:nvSpPr>
        <p:spPr>
          <a:xfrm>
            <a:off x="8932863" y="562124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khách sạn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5DAC65D3-4B5F-4DD1-B4E8-1361A19F67B0}"/>
              </a:ext>
            </a:extLst>
          </p:cNvPr>
          <p:cNvSpPr/>
          <p:nvPr/>
        </p:nvSpPr>
        <p:spPr>
          <a:xfrm>
            <a:off x="695185" y="56001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bức tranh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BA6C6AE-EC8B-47E6-9353-C4FF52319BE2}"/>
              </a:ext>
            </a:extLst>
          </p:cNvPr>
          <p:cNvSpPr/>
          <p:nvPr/>
        </p:nvSpPr>
        <p:spPr>
          <a:xfrm>
            <a:off x="4106398" y="385962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9D892A5-984F-4BA6-BD73-035AB85ED6EA}"/>
              </a:ext>
            </a:extLst>
          </p:cNvPr>
          <p:cNvSpPr/>
          <p:nvPr/>
        </p:nvSpPr>
        <p:spPr>
          <a:xfrm>
            <a:off x="6011296" y="385269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18035D7-6A3D-4A22-B162-C9DCB4EF224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6557110" y="2942948"/>
            <a:ext cx="309352" cy="9097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5823B91-4A6A-4343-8C7C-0CF23AA54164}"/>
              </a:ext>
            </a:extLst>
          </p:cNvPr>
          <p:cNvCxnSpPr>
            <a:cxnSpLocks/>
            <a:stCxn id="30" idx="1"/>
            <a:endCxn id="33" idx="5"/>
          </p:cNvCxnSpPr>
          <p:nvPr/>
        </p:nvCxnSpPr>
        <p:spPr>
          <a:xfrm flipH="1" flipV="1">
            <a:off x="7471155" y="4878531"/>
            <a:ext cx="1461708" cy="108780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537087" y="2878961"/>
            <a:ext cx="3395163" cy="11556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7581586-5CB4-4604-95A5-D6B08A49DA03}"/>
              </a:ext>
            </a:extLst>
          </p:cNvPr>
          <p:cNvSpPr/>
          <p:nvPr/>
        </p:nvSpPr>
        <p:spPr>
          <a:xfrm>
            <a:off x="5355772" y="954911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EDE5B6D-A93B-40EC-AC2D-B001C407DDA7}"/>
              </a:ext>
            </a:extLst>
          </p:cNvPr>
          <p:cNvSpPr/>
          <p:nvPr/>
        </p:nvSpPr>
        <p:spPr>
          <a:xfrm>
            <a:off x="9049659" y="889596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xmlns="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xmlns="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BBE0E1-F569-48EB-A3A5-67EF94570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8995" r="4061"/>
          <a:stretch/>
        </p:blipFill>
        <p:spPr>
          <a:xfrm>
            <a:off x="428625" y="1784832"/>
            <a:ext cx="11615738" cy="1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24DF9-DD52-4C0F-86A4-1D2BDBEBB294}"/>
              </a:ext>
            </a:extLst>
          </p:cNvPr>
          <p:cNvSpPr txBox="1"/>
          <p:nvPr/>
        </p:nvSpPr>
        <p:spPr>
          <a:xfrm>
            <a:off x="1897190" y="1417594"/>
            <a:ext cx="2990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C207A1-CA9F-47BD-80E3-D9A148342DB9}"/>
              </a:ext>
            </a:extLst>
          </p:cNvPr>
          <p:cNvSpPr txBox="1"/>
          <p:nvPr/>
        </p:nvSpPr>
        <p:spPr>
          <a:xfrm>
            <a:off x="6163480" y="1417594"/>
            <a:ext cx="3573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7DB99B-0008-4211-890F-779EB6F0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7" y="386043"/>
            <a:ext cx="10782585" cy="54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24DF9-DD52-4C0F-86A4-1D2BDBEBB294}"/>
              </a:ext>
            </a:extLst>
          </p:cNvPr>
          <p:cNvSpPr txBox="1"/>
          <p:nvPr/>
        </p:nvSpPr>
        <p:spPr>
          <a:xfrm>
            <a:off x="1889500" y="1370654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08458F-13BF-44D3-8D38-B60E0A90FBDE}"/>
              </a:ext>
            </a:extLst>
          </p:cNvPr>
          <p:cNvSpPr txBox="1"/>
          <p:nvPr/>
        </p:nvSpPr>
        <p:spPr>
          <a:xfrm>
            <a:off x="5037724" y="1399205"/>
            <a:ext cx="54336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chanh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0A6907-BC02-432C-96EA-533B1448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0" y="471410"/>
            <a:ext cx="10687999" cy="5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24DF9-DD52-4C0F-86A4-1D2BDBEBB294}"/>
              </a:ext>
            </a:extLst>
          </p:cNvPr>
          <p:cNvSpPr txBox="1"/>
          <p:nvPr/>
        </p:nvSpPr>
        <p:spPr>
          <a:xfrm>
            <a:off x="1940441" y="1426487"/>
            <a:ext cx="3397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C207A1-CA9F-47BD-80E3-D9A148342DB9}"/>
              </a:ext>
            </a:extLst>
          </p:cNvPr>
          <p:cNvSpPr txBox="1"/>
          <p:nvPr/>
        </p:nvSpPr>
        <p:spPr>
          <a:xfrm>
            <a:off x="6181081" y="1422380"/>
            <a:ext cx="31307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236E30-4E70-466F-A31D-CA9DC0E6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" y="482137"/>
            <a:ext cx="10771057" cy="55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24DF9-DD52-4C0F-86A4-1D2BDBEBB294}"/>
              </a:ext>
            </a:extLst>
          </p:cNvPr>
          <p:cNvSpPr txBox="1"/>
          <p:nvPr/>
        </p:nvSpPr>
        <p:spPr>
          <a:xfrm>
            <a:off x="2050026" y="1466051"/>
            <a:ext cx="8288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cuốn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B0EC99-D5C0-4AE4-9D2A-108A81C73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9" y="339213"/>
            <a:ext cx="10673902" cy="54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hai (thuộc bộ sách Cánh Diều) - VEPIC">
            <a:extLst>
              <a:ext uri="{FF2B5EF4-FFF2-40B4-BE49-F238E27FC236}">
                <a16:creationId xmlns:a16="http://schemas.microsoft.com/office/drawing/2014/main" xmlns="" id="{74DE5DB7-C033-4958-931E-1CD34D18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2" y="130629"/>
            <a:ext cx="3800473" cy="53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xmlns="" id="{DE0CA100-CA22-4396-89E7-22F2AF51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67" y="1694934"/>
            <a:ext cx="4177262" cy="4248666"/>
          </a:xfrm>
          <a:prstGeom prst="rect">
            <a:avLst/>
          </a:prstGeom>
        </p:spPr>
      </p:pic>
      <p:grpSp>
        <p:nvGrpSpPr>
          <p:cNvPr id="6" name="组合 23">
            <a:extLst>
              <a:ext uri="{FF2B5EF4-FFF2-40B4-BE49-F238E27FC236}">
                <a16:creationId xmlns:a16="http://schemas.microsoft.com/office/drawing/2014/main" xmlns="" id="{6F52ACA9-6030-497A-A7D3-8828F54BF981}"/>
              </a:ext>
            </a:extLst>
          </p:cNvPr>
          <p:cNvGrpSpPr/>
          <p:nvPr/>
        </p:nvGrpSpPr>
        <p:grpSpPr>
          <a:xfrm>
            <a:off x="14514" y="5362801"/>
            <a:ext cx="12203723" cy="1123362"/>
            <a:chOff x="-17585" y="5729324"/>
            <a:chExt cx="12203723" cy="1123362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xmlns="" id="{5E2CDCE7-C23B-41B1-9253-5FDFCFC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44B23A66-4234-4726-8FD3-CFE1E389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FE141B74-7C1A-4E4D-8A0B-1153D1D8129C}"/>
              </a:ext>
            </a:extLst>
          </p:cNvPr>
          <p:cNvCxnSpPr>
            <a:cxnSpLocks/>
          </p:cNvCxnSpPr>
          <p:nvPr/>
        </p:nvCxnSpPr>
        <p:spPr>
          <a:xfrm>
            <a:off x="757154" y="3573619"/>
            <a:ext cx="2464348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407FA5-0948-4B36-8D07-7341877BC333}"/>
              </a:ext>
            </a:extLst>
          </p:cNvPr>
          <p:cNvSpPr txBox="1"/>
          <p:nvPr/>
        </p:nvSpPr>
        <p:spPr>
          <a:xfrm flipH="1">
            <a:off x="605306" y="2797628"/>
            <a:ext cx="300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F734E"/>
                </a:solidFill>
                <a:latin typeface="UTM Avo" panose="02040603050506020204" pitchFamily="18" charset="0"/>
              </a:rPr>
              <a:t>GIỚI THIỆU</a:t>
            </a:r>
            <a:endParaRPr lang="en-US" sz="3600" b="1" dirty="0">
              <a:solidFill>
                <a:srgbClr val="CF734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2D8D6F-8754-4010-B1AD-78BC2129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b="5251"/>
          <a:stretch/>
        </p:blipFill>
        <p:spPr>
          <a:xfrm>
            <a:off x="6438315" y="561372"/>
            <a:ext cx="4549498" cy="596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A4DCE2-93C1-4FE7-A3FF-20B0AD31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5251"/>
          <a:stretch/>
        </p:blipFill>
        <p:spPr>
          <a:xfrm>
            <a:off x="2301582" y="561372"/>
            <a:ext cx="3794418" cy="59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5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xmlns="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xmlns="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xmlns="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xmlns="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xmlns="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 descr="Thuốc quý từ quả chanh">
            <a:extLst>
              <a:ext uri="{FF2B5EF4-FFF2-40B4-BE49-F238E27FC236}">
                <a16:creationId xmlns:a16="http://schemas.microsoft.com/office/drawing/2014/main" xmlns="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" y="686707"/>
            <a:ext cx="4282621" cy="39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9A9805-5642-4441-BB1B-2C2239F00B58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2F0EF-81B1-47E0-88E9-AF960C8A90BB}"/>
              </a:ext>
            </a:extLst>
          </p:cNvPr>
          <p:cNvSpPr txBox="1"/>
          <p:nvPr/>
        </p:nvSpPr>
        <p:spPr>
          <a:xfrm>
            <a:off x="7927147" y="1839653"/>
            <a:ext cx="305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F6E251-9755-4A5C-A098-65853945F90F}"/>
              </a:ext>
            </a:extLst>
          </p:cNvPr>
          <p:cNvGrpSpPr/>
          <p:nvPr/>
        </p:nvGrpSpPr>
        <p:grpSpPr>
          <a:xfrm>
            <a:off x="7466852" y="3429000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3E018D-2E58-4603-A603-BA27ACCA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118616" y="0"/>
            <a:ext cx="4889696" cy="45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9A9805-5642-4441-BB1B-2C2239F00B58}"/>
              </a:ext>
            </a:extLst>
          </p:cNvPr>
          <p:cNvSpPr txBox="1"/>
          <p:nvPr/>
        </p:nvSpPr>
        <p:spPr>
          <a:xfrm>
            <a:off x="3298436" y="4637666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2F0EF-81B1-47E0-88E9-AF960C8A90BB}"/>
              </a:ext>
            </a:extLst>
          </p:cNvPr>
          <p:cNvSpPr txBox="1"/>
          <p:nvPr/>
        </p:nvSpPr>
        <p:spPr>
          <a:xfrm>
            <a:off x="7610907" y="1783567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F6E251-9755-4A5C-A098-65853945F90F}"/>
              </a:ext>
            </a:extLst>
          </p:cNvPr>
          <p:cNvGrpSpPr/>
          <p:nvPr/>
        </p:nvGrpSpPr>
        <p:grpSpPr>
          <a:xfrm>
            <a:off x="7183690" y="3307976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4CBB35-0979-407C-9926-303BD0B94121}"/>
              </a:ext>
            </a:extLst>
          </p:cNvPr>
          <p:cNvSpPr txBox="1"/>
          <p:nvPr/>
        </p:nvSpPr>
        <p:spPr>
          <a:xfrm>
            <a:off x="7610908" y="1764859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3A42CD-A5F3-45E6-8D3E-EADED892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" name="Picture 2" descr="Thuốc quý từ quả chanh">
            <a:extLst>
              <a:ext uri="{FF2B5EF4-FFF2-40B4-BE49-F238E27FC236}">
                <a16:creationId xmlns:a16="http://schemas.microsoft.com/office/drawing/2014/main" xmlns="" id="{DD73BDCC-C22B-489A-B9C5-605B3EC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4" y="1245364"/>
            <a:ext cx="2928275" cy="2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7D8DA9-126E-49BE-9759-7D0DDF82EFA0}"/>
              </a:ext>
            </a:extLst>
          </p:cNvPr>
          <p:cNvSpPr txBox="1"/>
          <p:nvPr/>
        </p:nvSpPr>
        <p:spPr>
          <a:xfrm>
            <a:off x="992302" y="432571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8378EB-01DB-4721-A552-37584B28EF13}"/>
              </a:ext>
            </a:extLst>
          </p:cNvPr>
          <p:cNvSpPr txBox="1"/>
          <p:nvPr/>
        </p:nvSpPr>
        <p:spPr>
          <a:xfrm>
            <a:off x="993095" y="432634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8DDF00-169A-4E27-A7EF-D8411FBE7F3E}"/>
              </a:ext>
            </a:extLst>
          </p:cNvPr>
          <p:cNvSpPr txBox="1"/>
          <p:nvPr/>
        </p:nvSpPr>
        <p:spPr>
          <a:xfrm>
            <a:off x="3511277" y="4976388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FD9057C-50F3-492F-8C46-23C4D8D2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6912099" y="420702"/>
            <a:ext cx="4233266" cy="39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48BF1B-DA38-4144-84A0-CF50C852B00A}"/>
              </a:ext>
            </a:extLst>
          </p:cNvPr>
          <p:cNvSpPr txBox="1"/>
          <p:nvPr/>
        </p:nvSpPr>
        <p:spPr>
          <a:xfrm>
            <a:off x="6916284" y="434186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2525E-BC78-4365-B967-6E4E8991BEA4}"/>
              </a:ext>
            </a:extLst>
          </p:cNvPr>
          <p:cNvSpPr txBox="1"/>
          <p:nvPr/>
        </p:nvSpPr>
        <p:spPr>
          <a:xfrm>
            <a:off x="9235416" y="4331792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740A45-7CC7-4009-8114-BAABB0F6630E}"/>
              </a:ext>
            </a:extLst>
          </p:cNvPr>
          <p:cNvSpPr txBox="1"/>
          <p:nvPr/>
        </p:nvSpPr>
        <p:spPr>
          <a:xfrm>
            <a:off x="9235416" y="4976388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75CADB-C6E4-4875-80B0-1013D2614971}"/>
              </a:ext>
            </a:extLst>
          </p:cNvPr>
          <p:cNvSpPr txBox="1"/>
          <p:nvPr/>
        </p:nvSpPr>
        <p:spPr>
          <a:xfrm>
            <a:off x="7125233" y="241402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551D67-997F-4490-899D-965342253164}"/>
              </a:ext>
            </a:extLst>
          </p:cNvPr>
          <p:cNvSpPr txBox="1"/>
          <p:nvPr/>
        </p:nvSpPr>
        <p:spPr>
          <a:xfrm>
            <a:off x="8577490" y="159958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D4383C-BCD2-4E87-A192-F4A2632736B6}"/>
              </a:ext>
            </a:extLst>
          </p:cNvPr>
          <p:cNvSpPr txBox="1"/>
          <p:nvPr/>
        </p:nvSpPr>
        <p:spPr>
          <a:xfrm>
            <a:off x="7206568" y="478637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7EA4F3-DF62-4094-9546-5DC9F2024243}"/>
              </a:ext>
            </a:extLst>
          </p:cNvPr>
          <p:cNvSpPr txBox="1"/>
          <p:nvPr/>
        </p:nvSpPr>
        <p:spPr>
          <a:xfrm>
            <a:off x="9525700" y="4786374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0E2AF7-E9AB-4639-80DE-8CFB72694E6E}"/>
              </a:ext>
            </a:extLst>
          </p:cNvPr>
          <p:cNvSpPr txBox="1"/>
          <p:nvPr/>
        </p:nvSpPr>
        <p:spPr>
          <a:xfrm>
            <a:off x="8577490" y="3881530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102</Words>
  <Application>Microsoft Office PowerPoint</Application>
  <PresentationFormat>Custom</PresentationFormat>
  <Paragraphs>51</Paragraphs>
  <Slides>18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110</cp:revision>
  <dcterms:created xsi:type="dcterms:W3CDTF">2021-10-30T04:56:06Z</dcterms:created>
  <dcterms:modified xsi:type="dcterms:W3CDTF">2023-01-30T10:21:43Z</dcterms:modified>
</cp:coreProperties>
</file>