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6" r:id="rId2"/>
  </p:sldMasterIdLst>
  <p:notesMasterIdLst>
    <p:notesMasterId r:id="rId36"/>
  </p:notesMasterIdLst>
  <p:sldIdLst>
    <p:sldId id="316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7" r:id="rId13"/>
    <p:sldId id="289" r:id="rId14"/>
    <p:sldId id="291" r:id="rId15"/>
    <p:sldId id="292" r:id="rId16"/>
    <p:sldId id="315" r:id="rId17"/>
    <p:sldId id="297" r:id="rId18"/>
    <p:sldId id="296" r:id="rId19"/>
    <p:sldId id="294" r:id="rId20"/>
    <p:sldId id="298" r:id="rId21"/>
    <p:sldId id="300" r:id="rId22"/>
    <p:sldId id="301" r:id="rId23"/>
    <p:sldId id="299" r:id="rId24"/>
    <p:sldId id="302" r:id="rId25"/>
    <p:sldId id="303" r:id="rId26"/>
    <p:sldId id="305" r:id="rId27"/>
    <p:sldId id="306" r:id="rId28"/>
    <p:sldId id="307" r:id="rId29"/>
    <p:sldId id="310" r:id="rId30"/>
    <p:sldId id="311" r:id="rId31"/>
    <p:sldId id="312" r:id="rId32"/>
    <p:sldId id="314" r:id="rId33"/>
    <p:sldId id="313" r:id="rId34"/>
    <p:sldId id="317" r:id="rId35"/>
  </p:sldIdLst>
  <p:sldSz cx="12192000" cy="6858000"/>
  <p:notesSz cx="6858000" cy="9144000"/>
  <p:embeddedFontLst>
    <p:embeddedFont>
      <p:font typeface="UTM Avo" pitchFamily="18" charset="0"/>
      <p:regular r:id="rId37"/>
      <p:bold r:id="rId38"/>
      <p:italic r:id="rId39"/>
      <p:boldItalic r:id="rId40"/>
    </p:embeddedFont>
    <p:embeddedFont>
      <p:font typeface="等线" charset="-122"/>
      <p:regular r:id="rId41"/>
      <p:bold r:id="rId42"/>
    </p:embeddedFont>
    <p:embeddedFont>
      <p:font typeface="HP001 4 hàng" pitchFamily="34" charset="0"/>
      <p:regular r:id="rId43"/>
      <p:bold r:id="rId44"/>
    </p:embeddedFon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Calibri Light" charset="0"/>
      <p:regular r:id="rId49"/>
      <p: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707"/>
    <a:srgbClr val="3B1600"/>
    <a:srgbClr val="FFFBF7"/>
    <a:srgbClr val="6F9005"/>
    <a:srgbClr val="FF7200"/>
    <a:srgbClr val="FF8119"/>
    <a:srgbClr val="FFAF6C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8378" autoAdjust="0"/>
  </p:normalViewPr>
  <p:slideViewPr>
    <p:cSldViewPr snapToGrid="0">
      <p:cViewPr>
        <p:scale>
          <a:sx n="71" d="100"/>
          <a:sy n="71" d="100"/>
        </p:scale>
        <p:origin x="-61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E385C-6468-4308-B712-578E089EB4D3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A6F6E-79A8-4497-9615-1FC3F0445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6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4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Thầy cô bấm vào các hình kế bên thẻ “nhiệm vụ” để chuyển đến slide từ cần đọc</a:t>
            </a:r>
          </a:p>
          <a:p>
            <a:pPr marL="171450" indent="-171450">
              <a:buFontTx/>
              <a:buChar char="-"/>
            </a:pPr>
            <a:r>
              <a:rPr lang="vi-VN" dirty="0"/>
              <a:t>Bạn nào đọc đúng, thầy cô bấm vào các hình trong khung màu cam để chuyển về slide đầu</a:t>
            </a:r>
          </a:p>
          <a:p>
            <a:pPr marL="171450" indent="-171450">
              <a:buFontTx/>
              <a:buChar char="-"/>
            </a:pPr>
            <a:r>
              <a:rPr lang="vi-VN" dirty="0"/>
              <a:t>Bấm vào gốc cây sau mỗi nhiệm vụ để cây “lớn lên”.</a:t>
            </a:r>
          </a:p>
          <a:p>
            <a:pPr marL="171450" indent="-171450">
              <a:buFontTx/>
              <a:buChar char="-"/>
            </a:pPr>
            <a:r>
              <a:rPr lang="vi-VN" dirty="0"/>
              <a:t>Hoàn thành tất cả các nhiệm vụ, thầy cô bấm vào khung “Win!” để di chuyển đến phần nội dung tiếp 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A6F6E-79A8-4497-9615-1FC3F0445F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3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Bạn nào đọc đúng, thầy cô bấm vào </a:t>
            </a:r>
            <a:r>
              <a:rPr lang="en-US" dirty="0"/>
              <a:t>k</a:t>
            </a:r>
            <a:r>
              <a:rPr lang="vi-VN" dirty="0"/>
              <a:t>hung màu cam để chuyển về slide đầu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A6F6E-79A8-4497-9615-1FC3F0445F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3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Bạn nào đọc đúng, thầy cô bấm vào </a:t>
            </a:r>
            <a:r>
              <a:rPr lang="en-US" dirty="0"/>
              <a:t>k</a:t>
            </a:r>
            <a:r>
              <a:rPr lang="vi-VN" dirty="0"/>
              <a:t>hung màu cam để chuyển về slide đầu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A6F6E-79A8-4497-9615-1FC3F0445F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9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Bạn nào đọc đúng, thầy cô bấm vào </a:t>
            </a:r>
            <a:r>
              <a:rPr lang="en-US" dirty="0"/>
              <a:t>k</a:t>
            </a:r>
            <a:r>
              <a:rPr lang="vi-VN" dirty="0"/>
              <a:t>hung màu cam để chuyển về slide đầu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A6F6E-79A8-4497-9615-1FC3F0445F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6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Bạn nào đọc đúng, thầy cô bấm vào </a:t>
            </a:r>
            <a:r>
              <a:rPr lang="en-US" dirty="0"/>
              <a:t>k</a:t>
            </a:r>
            <a:r>
              <a:rPr lang="vi-VN" dirty="0"/>
              <a:t>hung màu cam để chuyển về slide đầu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A6F6E-79A8-4497-9615-1FC3F0445F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Bạn nào đọc đúng, thầy cô bấm vào </a:t>
            </a:r>
            <a:r>
              <a:rPr lang="en-US" dirty="0"/>
              <a:t>k</a:t>
            </a:r>
            <a:r>
              <a:rPr lang="vi-VN" dirty="0"/>
              <a:t>hung màu cam để chuyển về slide đầu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A6F6E-79A8-4497-9615-1FC3F0445F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6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75361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61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428530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="" xmlns:p15="http://schemas.microsoft.com/office/powerpoint/2012/main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D3AF7-77B4-4058-971E-44227045F7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4D7C1-4AC6-4CA7-8AED-7B38ADFD1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6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D3AF7-77B4-4058-971E-44227045F7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4D7C1-4AC6-4CA7-8AED-7B38ADFD1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14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D3AF7-77B4-4058-971E-44227045F7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4D7C1-4AC6-4CA7-8AED-7B38ADFD1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650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D3AF7-77B4-4058-971E-44227045F7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4D7C1-4AC6-4CA7-8AED-7B38ADFD1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87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D3AF7-77B4-4058-971E-44227045F7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4D7C1-4AC6-4CA7-8AED-7B38ADFD1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080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D3AF7-77B4-4058-971E-44227045F7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4D7C1-4AC6-4CA7-8AED-7B38ADFD1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839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D3AF7-77B4-4058-971E-44227045F7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4D7C1-4AC6-4CA7-8AED-7B38ADFD1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314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D3AF7-77B4-4058-971E-44227045F7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4D7C1-4AC6-4CA7-8AED-7B38ADFD1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908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D3AF7-77B4-4058-971E-44227045F7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4D7C1-4AC6-4CA7-8AED-7B38ADFD1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03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84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D3AF7-77B4-4058-971E-44227045F7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4D7C1-4AC6-4CA7-8AED-7B38ADFD1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400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D3AF7-77B4-4058-971E-44227045F7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4D7C1-4AC6-4CA7-8AED-7B38ADFD1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93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7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33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8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06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649" r:id="rId8"/>
    <p:sldLayoutId id="2147483650" r:id="rId9"/>
    <p:sldLayoutId id="2147483685" r:id="rId10"/>
    <p:sldLayoutId id="2147483652" r:id="rId11"/>
    <p:sldLayoutId id="2147483651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53" r:id="rId19"/>
    <p:sldLayoutId id="214748370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D3AF7-77B4-4058-971E-44227045F7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4D7C1-4AC6-4CA7-8AED-7B38ADFD1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8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4.png"/><Relationship Id="rId18" Type="http://schemas.openxmlformats.org/officeDocument/2006/relationships/image" Target="../media/image27.gif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slide" Target="slide7.xml"/><Relationship Id="rId17" Type="http://schemas.openxmlformats.org/officeDocument/2006/relationships/slide" Target="slide9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openxmlformats.org/officeDocument/2006/relationships/image" Target="../media/image20.png"/><Relationship Id="rId15" Type="http://schemas.openxmlformats.org/officeDocument/2006/relationships/slide" Target="slide8.xml"/><Relationship Id="rId10" Type="http://schemas.openxmlformats.org/officeDocument/2006/relationships/image" Target="../media/image23.png"/><Relationship Id="rId19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emf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376189" y="1875530"/>
            <a:ext cx="7670691" cy="2344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iêm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yêm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iêp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6528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xmlns="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xmlns="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91174" y="2552422"/>
            <a:ext cx="5360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LÀM QUEN</a:t>
            </a:r>
            <a:endParaRPr lang="en-US" sz="72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74129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EE40E8-D14E-472A-9235-3FD9A790D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38100"/>
            <a:ext cx="12192000" cy="636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776" y="4341309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>
                <a:cs typeface="Times New Roman" panose="02020603050405020304" pitchFamily="18" charset="0"/>
              </a:rPr>
              <a:t>d</a:t>
            </a:r>
            <a:r>
              <a:rPr lang="vi-VN" sz="5400" b="1" dirty="0">
                <a:cs typeface="Times New Roman" panose="02020603050405020304" pitchFamily="18" charset="0"/>
              </a:rPr>
              <a:t>iê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92048" y="3084396"/>
            <a:ext cx="3510438" cy="2023240"/>
            <a:chOff x="3810000" y="1424287"/>
            <a:chExt cx="2209801" cy="1510383"/>
          </a:xfrm>
        </p:grpSpPr>
        <p:sp>
          <p:nvSpPr>
            <p:cNvPr id="6" name="Rectangle 5"/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iê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008000"/>
                  </a:solidFill>
                  <a:cs typeface="Times New Roman" panose="02020603050405020304" pitchFamily="18" charset="0"/>
                </a:rPr>
                <a:t>iê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m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422" y="1634514"/>
            <a:ext cx="2884714" cy="23513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69657" y="1886841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>
                <a:solidFill>
                  <a:prstClr val="black"/>
                </a:solidFill>
                <a:cs typeface="Times New Roman" panose="02020603050405020304" pitchFamily="18" charset="0"/>
              </a:rPr>
              <a:t>d</a:t>
            </a:r>
            <a:r>
              <a:rPr 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CB366F-58B9-4906-B921-02C8D258342D}"/>
              </a:ext>
            </a:extLst>
          </p:cNvPr>
          <p:cNvSpPr txBox="1"/>
          <p:nvPr/>
        </p:nvSpPr>
        <p:spPr>
          <a:xfrm>
            <a:off x="1668774" y="4338164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>
                <a:solidFill>
                  <a:prstClr val="black"/>
                </a:solidFill>
                <a:cs typeface="Times New Roman" panose="02020603050405020304" pitchFamily="18" charset="0"/>
              </a:rPr>
              <a:t>d</a:t>
            </a:r>
            <a:r>
              <a:rPr 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814905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A2C26D5-7595-49F6-9A15-30CCAC15B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38100"/>
            <a:ext cx="12192000" cy="63627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07454" y="2984136"/>
            <a:ext cx="3510438" cy="2023240"/>
            <a:chOff x="3810000" y="1424287"/>
            <a:chExt cx="2209801" cy="1510383"/>
          </a:xfrm>
        </p:grpSpPr>
        <p:sp>
          <p:nvSpPr>
            <p:cNvPr id="6" name="Rectangle 5"/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y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ê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008000"/>
                  </a:solidFill>
                  <a:cs typeface="Times New Roman" panose="02020603050405020304" pitchFamily="18" charset="0"/>
                </a:rPr>
                <a:t>y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ê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4115"/>
          <a:stretch/>
        </p:blipFill>
        <p:spPr>
          <a:xfrm>
            <a:off x="1417383" y="1496311"/>
            <a:ext cx="2648518" cy="265737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863896" y="4511995"/>
            <a:ext cx="2202005" cy="952838"/>
            <a:chOff x="2017118" y="4311801"/>
            <a:chExt cx="2202005" cy="952838"/>
          </a:xfrm>
        </p:grpSpPr>
        <p:sp>
          <p:nvSpPr>
            <p:cNvPr id="4" name="TextBox 3"/>
            <p:cNvSpPr txBox="1"/>
            <p:nvPr/>
          </p:nvSpPr>
          <p:spPr>
            <a:xfrm>
              <a:off x="2017118" y="4341309"/>
              <a:ext cx="2202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yê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6386" y="4311801"/>
              <a:ext cx="175254" cy="15553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488082" y="1590680"/>
            <a:ext cx="2202005" cy="952838"/>
            <a:chOff x="2017118" y="4311801"/>
            <a:chExt cx="2202005" cy="952838"/>
          </a:xfrm>
        </p:grpSpPr>
        <p:sp>
          <p:nvSpPr>
            <p:cNvPr id="20" name="TextBox 19"/>
            <p:cNvSpPr txBox="1"/>
            <p:nvPr/>
          </p:nvSpPr>
          <p:spPr>
            <a:xfrm>
              <a:off x="2017118" y="4341309"/>
              <a:ext cx="2202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yê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6386" y="4311801"/>
              <a:ext cx="175254" cy="15553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786BE3-ACD9-4B00-AC6D-6E2FCC5C723A}"/>
              </a:ext>
            </a:extLst>
          </p:cNvPr>
          <p:cNvSpPr txBox="1"/>
          <p:nvPr/>
        </p:nvSpPr>
        <p:spPr>
          <a:xfrm>
            <a:off x="1863894" y="4548043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yê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19451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2808885-F8E6-4BAF-B8AB-1439876E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38100"/>
            <a:ext cx="12192000" cy="63627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35590" y="3026339"/>
            <a:ext cx="3510438" cy="2023240"/>
            <a:chOff x="3810000" y="1424287"/>
            <a:chExt cx="2209801" cy="1510383"/>
          </a:xfrm>
        </p:grpSpPr>
        <p:sp>
          <p:nvSpPr>
            <p:cNvPr id="6" name="Rectangle 5"/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iêp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noProof="0" dirty="0">
                  <a:solidFill>
                    <a:srgbClr val="008000"/>
                  </a:solidFill>
                  <a:cs typeface="Times New Roman" panose="02020603050405020304" pitchFamily="18" charset="0"/>
                </a:rPr>
                <a:t>iê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574" y="1266825"/>
            <a:ext cx="3257550" cy="31908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98557" y="4551771"/>
            <a:ext cx="3709541" cy="955265"/>
            <a:chOff x="1298557" y="4551771"/>
            <a:chExt cx="3251567" cy="955265"/>
          </a:xfrm>
        </p:grpSpPr>
        <p:sp>
          <p:nvSpPr>
            <p:cNvPr id="17" name="TextBox 16"/>
            <p:cNvSpPr txBox="1"/>
            <p:nvPr/>
          </p:nvSpPr>
          <p:spPr>
            <a:xfrm>
              <a:off x="1298557" y="4583706"/>
              <a:ext cx="32515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t</a:t>
              </a:r>
              <a:r>
                <a:rPr lang="vi-VN" sz="5400" b="1" noProof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ấm </a:t>
              </a:r>
              <a:r>
                <a:rPr lang="vi-VN" sz="5400" b="1" noProof="0" dirty="0">
                  <a:cs typeface="Times New Roman" panose="02020603050405020304" pitchFamily="18" charset="0"/>
                </a:rPr>
                <a:t>th</a:t>
              </a:r>
              <a:r>
                <a:rPr lang="vi-VN" sz="5400" b="1" dirty="0">
                  <a:cs typeface="Times New Roman" panose="02020603050405020304" pitchFamily="18" charset="0"/>
                </a:rPr>
                <a:t>iêp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6972" y="4551771"/>
              <a:ext cx="179071" cy="15892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542635" y="1608295"/>
            <a:ext cx="3251567" cy="952171"/>
            <a:chOff x="1298557" y="4554865"/>
            <a:chExt cx="3251567" cy="952171"/>
          </a:xfrm>
        </p:grpSpPr>
        <p:sp>
          <p:nvSpPr>
            <p:cNvPr id="20" name="TextBox 19"/>
            <p:cNvSpPr txBox="1"/>
            <p:nvPr/>
          </p:nvSpPr>
          <p:spPr>
            <a:xfrm>
              <a:off x="1298557" y="4583706"/>
              <a:ext cx="32515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noProof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th</a:t>
              </a: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iêp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3091" y="4554865"/>
              <a:ext cx="179071" cy="15892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A91C7D-C5BC-4238-9212-D4134178B500}"/>
              </a:ext>
            </a:extLst>
          </p:cNvPr>
          <p:cNvSpPr txBox="1"/>
          <p:nvPr/>
        </p:nvSpPr>
        <p:spPr>
          <a:xfrm>
            <a:off x="1308072" y="4583706"/>
            <a:ext cx="3709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t</a:t>
            </a:r>
            <a:r>
              <a:rPr lang="vi-VN" sz="5400" b="1" noProof="0" dirty="0">
                <a:solidFill>
                  <a:prstClr val="black"/>
                </a:solidFill>
                <a:cs typeface="Times New Roman" panose="02020603050405020304" pitchFamily="18" charset="0"/>
              </a:rPr>
              <a:t>ấm th</a:t>
            </a:r>
            <a:r>
              <a:rPr 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85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3285358-3487-480E-8D28-4DDC9BA084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38100"/>
            <a:ext cx="12192000" cy="6362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4607" y="3303087"/>
            <a:ext cx="2491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noProof="0" dirty="0">
                <a:solidFill>
                  <a:prstClr val="black"/>
                </a:solidFill>
                <a:cs typeface="Times New Roman" panose="02020603050405020304" pitchFamily="18" charset="0"/>
              </a:rPr>
              <a:t>d</a:t>
            </a:r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9053678" y="4305897"/>
            <a:ext cx="1436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iêp</a:t>
            </a:r>
            <a:endParaRPr lang="en-US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8938" y="4305898"/>
            <a:ext cx="18678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yê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2278" y="4306031"/>
            <a:ext cx="16466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25" y="1048492"/>
            <a:ext cx="2401289" cy="195727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155813" y="3260727"/>
            <a:ext cx="2202005" cy="1045171"/>
            <a:chOff x="2017118" y="4311801"/>
            <a:chExt cx="2202005" cy="1045171"/>
          </a:xfrm>
        </p:grpSpPr>
        <p:sp>
          <p:nvSpPr>
            <p:cNvPr id="14" name="TextBox 13"/>
            <p:cNvSpPr txBox="1"/>
            <p:nvPr/>
          </p:nvSpPr>
          <p:spPr>
            <a:xfrm>
              <a:off x="2017118" y="4341309"/>
              <a:ext cx="2202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yê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4858" y="4311801"/>
              <a:ext cx="175254" cy="155538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t="4115"/>
          <a:stretch/>
        </p:blipFill>
        <p:spPr>
          <a:xfrm>
            <a:off x="5020946" y="967543"/>
            <a:ext cx="2090615" cy="209760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325327" y="3327626"/>
            <a:ext cx="3251567" cy="1033172"/>
            <a:chOff x="1298557" y="4566197"/>
            <a:chExt cx="3251567" cy="1033172"/>
          </a:xfrm>
        </p:grpSpPr>
        <p:sp>
          <p:nvSpPr>
            <p:cNvPr id="18" name="TextBox 17"/>
            <p:cNvSpPr txBox="1"/>
            <p:nvPr/>
          </p:nvSpPr>
          <p:spPr>
            <a:xfrm>
              <a:off x="1298557" y="4583706"/>
              <a:ext cx="32515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noProof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th</a:t>
              </a:r>
              <a:r>
                <a:rPr lang="vi-VN" sz="6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iêp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6890" y="4566197"/>
              <a:ext cx="179071" cy="158925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7106" y="1070263"/>
            <a:ext cx="2054556" cy="201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202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C191C35-A08F-48C1-857D-D691F4441F0B}"/>
              </a:ext>
            </a:extLst>
          </p:cNvPr>
          <p:cNvSpPr/>
          <p:nvPr/>
        </p:nvSpPr>
        <p:spPr>
          <a:xfrm>
            <a:off x="6957693" y="4456234"/>
            <a:ext cx="4799837" cy="1358900"/>
          </a:xfrm>
          <a:prstGeom prst="rect">
            <a:avLst/>
          </a:prstGeom>
          <a:solidFill>
            <a:schemeClr val="bg1"/>
          </a:solidFill>
          <a:ln w="28575"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C6B2B30-75BD-4119-B478-A76204E4CA76}"/>
              </a:ext>
            </a:extLst>
          </p:cNvPr>
          <p:cNvSpPr/>
          <p:nvPr/>
        </p:nvSpPr>
        <p:spPr>
          <a:xfrm>
            <a:off x="6946899" y="2863117"/>
            <a:ext cx="4799837" cy="1358900"/>
          </a:xfrm>
          <a:prstGeom prst="rect">
            <a:avLst/>
          </a:prstGeom>
          <a:ln w="28575">
            <a:solidFill>
              <a:srgbClr val="FF770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4DC01FD-177F-4028-9DB6-B60F82558DCD}"/>
              </a:ext>
            </a:extLst>
          </p:cNvPr>
          <p:cNvSpPr/>
          <p:nvPr/>
        </p:nvSpPr>
        <p:spPr>
          <a:xfrm>
            <a:off x="6946900" y="1270000"/>
            <a:ext cx="4799838" cy="1358900"/>
          </a:xfrm>
          <a:prstGeom prst="rect">
            <a:avLst/>
          </a:prstGeom>
          <a:ln w="28575">
            <a:solidFill>
              <a:srgbClr val="FF770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xmlns="" id="{1D65C30E-97E9-4CBE-A67A-148B1042F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4" y="1046182"/>
            <a:ext cx="5655697" cy="50442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044C101-CCF8-4C57-AF72-6C482CA23129}"/>
              </a:ext>
            </a:extLst>
          </p:cNvPr>
          <p:cNvSpPr txBox="1"/>
          <p:nvPr/>
        </p:nvSpPr>
        <p:spPr>
          <a:xfrm>
            <a:off x="9456401" y="1376491"/>
            <a:ext cx="2491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noProof="0" dirty="0">
                <a:solidFill>
                  <a:prstClr val="black"/>
                </a:solidFill>
                <a:cs typeface="Times New Roman" panose="02020603050405020304" pitchFamily="18" charset="0"/>
              </a:rPr>
              <a:t>d</a:t>
            </a:r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5243152-F32D-4874-BE7C-2577CFA13078}"/>
              </a:ext>
            </a:extLst>
          </p:cNvPr>
          <p:cNvSpPr/>
          <p:nvPr/>
        </p:nvSpPr>
        <p:spPr>
          <a:xfrm>
            <a:off x="7305261" y="4515971"/>
            <a:ext cx="1436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iêp</a:t>
            </a:r>
            <a:endParaRPr lang="en-US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73AC8A1-02A4-4A2E-B665-85DB997C8C9E}"/>
              </a:ext>
            </a:extLst>
          </p:cNvPr>
          <p:cNvSpPr/>
          <p:nvPr/>
        </p:nvSpPr>
        <p:spPr>
          <a:xfrm>
            <a:off x="6980559" y="2957895"/>
            <a:ext cx="18678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yê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D877435-1D51-4E7D-8CE7-8EE47890A7CD}"/>
              </a:ext>
            </a:extLst>
          </p:cNvPr>
          <p:cNvSpPr/>
          <p:nvPr/>
        </p:nvSpPr>
        <p:spPr>
          <a:xfrm>
            <a:off x="7005405" y="1399819"/>
            <a:ext cx="16466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791D0FB-F912-4FEB-8548-67A5699CE596}"/>
              </a:ext>
            </a:extLst>
          </p:cNvPr>
          <p:cNvGrpSpPr/>
          <p:nvPr/>
        </p:nvGrpSpPr>
        <p:grpSpPr>
          <a:xfrm>
            <a:off x="9544733" y="2957559"/>
            <a:ext cx="2202005" cy="1017035"/>
            <a:chOff x="2017118" y="4339937"/>
            <a:chExt cx="2202005" cy="10170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EF3A391-27DD-42DE-A75C-BFCD4BEF637F}"/>
                </a:ext>
              </a:extLst>
            </p:cNvPr>
            <p:cNvSpPr txBox="1"/>
            <p:nvPr/>
          </p:nvSpPr>
          <p:spPr>
            <a:xfrm>
              <a:off x="2017118" y="4341309"/>
              <a:ext cx="2202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yê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CA9EFABD-0BBE-4700-9EEB-7DBE2A1BD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2652" y="4339937"/>
              <a:ext cx="175254" cy="15553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BD372FC-86D7-4F4A-AA78-A2B725FF41D7}"/>
              </a:ext>
            </a:extLst>
          </p:cNvPr>
          <p:cNvGrpSpPr/>
          <p:nvPr/>
        </p:nvGrpSpPr>
        <p:grpSpPr>
          <a:xfrm>
            <a:off x="9456401" y="4495726"/>
            <a:ext cx="3251567" cy="1061308"/>
            <a:chOff x="1298557" y="4538061"/>
            <a:chExt cx="3251567" cy="106130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930F90C-7426-4A2A-B808-A905865FB7F3}"/>
                </a:ext>
              </a:extLst>
            </p:cNvPr>
            <p:cNvSpPr txBox="1"/>
            <p:nvPr/>
          </p:nvSpPr>
          <p:spPr>
            <a:xfrm>
              <a:off x="1298557" y="4583706"/>
              <a:ext cx="32515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noProof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th</a:t>
              </a:r>
              <a:r>
                <a:rPr lang="vi-VN" sz="6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iêp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51C74AE9-AD25-418F-B5AA-819EB2143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4690" y="4538061"/>
              <a:ext cx="179071" cy="158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720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xmlns="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xmlns="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3240" y="2627734"/>
            <a:ext cx="7528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MỞ RỘNG VỐN TỪ</a:t>
            </a:r>
            <a:endParaRPr lang="en-US" sz="60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3393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="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603" r="69603" b="1"/>
          <a:stretch/>
        </p:blipFill>
        <p:spPr>
          <a:xfrm>
            <a:off x="1283426" y="1658983"/>
            <a:ext cx="2321923" cy="2521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964" y="467548"/>
            <a:ext cx="7191375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67832"/>
          <a:stretch/>
        </p:blipFill>
        <p:spPr>
          <a:xfrm>
            <a:off x="1180964" y="4133441"/>
            <a:ext cx="2384982" cy="2633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677" t="16351" r="31241" b="3262"/>
          <a:stretch/>
        </p:blipFill>
        <p:spPr>
          <a:xfrm>
            <a:off x="4443004" y="1267008"/>
            <a:ext cx="2756263" cy="2799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303" t="12932" r="1300" b="2855"/>
          <a:stretch/>
        </p:blipFill>
        <p:spPr>
          <a:xfrm>
            <a:off x="8036922" y="1200381"/>
            <a:ext cx="2321923" cy="2933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5590" t="992" r="32242" b="-992"/>
          <a:stretch/>
        </p:blipFill>
        <p:spPr>
          <a:xfrm>
            <a:off x="4589241" y="4180475"/>
            <a:ext cx="2384982" cy="2633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9283" t="-2042" r="-1451" b="2042"/>
          <a:stretch/>
        </p:blipFill>
        <p:spPr>
          <a:xfrm>
            <a:off x="8036922" y="4136488"/>
            <a:ext cx="2384982" cy="26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3490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7603" r="69603" b="1"/>
          <a:stretch/>
        </p:blipFill>
        <p:spPr>
          <a:xfrm>
            <a:off x="1358760" y="919100"/>
            <a:ext cx="2321923" cy="2521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67832"/>
          <a:stretch/>
        </p:blipFill>
        <p:spPr>
          <a:xfrm>
            <a:off x="828898" y="3824435"/>
            <a:ext cx="2384982" cy="2633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2677" t="16351" r="31241" b="3262"/>
          <a:stretch/>
        </p:blipFill>
        <p:spPr>
          <a:xfrm>
            <a:off x="4999604" y="749"/>
            <a:ext cx="2595816" cy="2636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8303" t="12932" r="1300" b="2855"/>
          <a:stretch/>
        </p:blipFill>
        <p:spPr>
          <a:xfrm>
            <a:off x="9438020" y="162709"/>
            <a:ext cx="2287995" cy="2890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5590" t="992" r="32242" b="-992"/>
          <a:stretch/>
        </p:blipFill>
        <p:spPr>
          <a:xfrm>
            <a:off x="5133459" y="3960768"/>
            <a:ext cx="2384982" cy="26336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9283" t="-2042" r="-1451" b="2042"/>
          <a:stretch/>
        </p:blipFill>
        <p:spPr>
          <a:xfrm>
            <a:off x="9118503" y="3771996"/>
            <a:ext cx="2384982" cy="26336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6517" y="3356319"/>
            <a:ext cx="4606152" cy="83135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062690" y="3251211"/>
            <a:ext cx="1155349" cy="45063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62690" y="4187673"/>
            <a:ext cx="1783433" cy="163794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523284" y="2583201"/>
            <a:ext cx="1025000" cy="77311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34115" y="4131980"/>
            <a:ext cx="4276879" cy="169363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3" idx="3"/>
          </p:cNvCxnSpPr>
          <p:nvPr/>
        </p:nvCxnSpPr>
        <p:spPr>
          <a:xfrm flipH="1">
            <a:off x="8702669" y="3012889"/>
            <a:ext cx="2197436" cy="759107"/>
          </a:xfrm>
          <a:prstGeom prst="line">
            <a:avLst/>
          </a:prstGeom>
          <a:ln w="38100">
            <a:solidFill>
              <a:srgbClr val="FF770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034115" y="4131981"/>
            <a:ext cx="1771662" cy="1855864"/>
          </a:xfrm>
          <a:prstGeom prst="line">
            <a:avLst/>
          </a:prstGeom>
          <a:ln w="38100">
            <a:solidFill>
              <a:srgbClr val="FF770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xmlns="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xmlns="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 GIÃN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5226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="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xmlns="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xmlns="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78455" y="2644755"/>
            <a:ext cx="5888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xmlns="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xmlns="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TẬP ĐỌC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68839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="" xmlns:p15="http://schemas.microsoft.com/office/powerpoint/2012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4" t="40526" r="20710" b="4475"/>
          <a:stretch/>
        </p:blipFill>
        <p:spPr>
          <a:xfrm>
            <a:off x="3598607" y="2466228"/>
            <a:ext cx="5014452" cy="4008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0" t="1040" r="1569" b="66450"/>
          <a:stretch/>
        </p:blipFill>
        <p:spPr>
          <a:xfrm>
            <a:off x="8613059" y="781665"/>
            <a:ext cx="2492477" cy="2492476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 rotWithShape="1">
          <a:blip r:embed="rId3"/>
          <a:srcRect l="54334" t="-34183" r="13966" b="51789"/>
          <a:stretch/>
        </p:blipFill>
        <p:spPr>
          <a:xfrm>
            <a:off x="0" y="-1468280"/>
            <a:ext cx="3943350" cy="42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2982" y="457200"/>
            <a:ext cx="77926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1">
            <a:extLst>
              <a:ext uri="{FF2B5EF4-FFF2-40B4-BE49-F238E27FC236}">
                <a16:creationId xmlns:a16="http://schemas.microsoft.com/office/drawing/2014/main" xmlns="" id="{84BA8CD9-EF1B-EB4D-B66B-47E28EE76AB1}"/>
              </a:ext>
            </a:extLst>
          </p:cNvPr>
          <p:cNvGrpSpPr/>
          <p:nvPr/>
        </p:nvGrpSpPr>
        <p:grpSpPr>
          <a:xfrm>
            <a:off x="55001" y="434301"/>
            <a:ext cx="4396998" cy="6271299"/>
            <a:chOff x="1698173" y="833872"/>
            <a:chExt cx="3625151" cy="4872483"/>
          </a:xfrm>
        </p:grpSpPr>
        <p:pic>
          <p:nvPicPr>
            <p:cNvPr id="25" name="图片 22">
              <a:extLst>
                <a:ext uri="{FF2B5EF4-FFF2-40B4-BE49-F238E27FC236}">
                  <a16:creationId xmlns:a16="http://schemas.microsoft.com/office/drawing/2014/main" xmlns="" id="{2561A38F-E309-F548-B1B5-595DDC438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173" y="833872"/>
              <a:ext cx="3625151" cy="4872483"/>
            </a:xfrm>
            <a:prstGeom prst="rect">
              <a:avLst/>
            </a:prstGeom>
          </p:spPr>
        </p:pic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xmlns="" id="{543658F8-13B4-C94E-A1A5-318B244A3E2B}"/>
                </a:ext>
              </a:extLst>
            </p:cNvPr>
            <p:cNvSpPr/>
            <p:nvPr/>
          </p:nvSpPr>
          <p:spPr>
            <a:xfrm>
              <a:off x="3339207" y="3319125"/>
              <a:ext cx="1831817" cy="12195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altLang="zh-CN" sz="3200" b="1" dirty="0">
                  <a:solidFill>
                    <a:srgbClr val="3B1600"/>
                  </a:solidFill>
                  <a:latin typeface="+mj-lt"/>
                  <a:ea typeface="印品黑体" panose="00000500000000000000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LUYỆN ĐỌC TỪ NGỮ</a:t>
              </a:r>
              <a:endParaRPr lang="zh-CN" altLang="en-US" sz="3200" b="1" dirty="0">
                <a:solidFill>
                  <a:srgbClr val="3B1600"/>
                </a:solidFill>
                <a:latin typeface="+mj-lt"/>
                <a:ea typeface="印品黑体" panose="00000500000000000000" pitchFamily="2" charset="-122"/>
                <a:cs typeface="Times New Roman" panose="02020603050405020304" pitchFamily="18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21087892">
            <a:off x="4599510" y="594810"/>
            <a:ext cx="3506557" cy="1880774"/>
            <a:chOff x="5523722" y="703567"/>
            <a:chExt cx="2377883" cy="1840208"/>
          </a:xfrm>
        </p:grpSpPr>
        <p:grpSp>
          <p:nvGrpSpPr>
            <p:cNvPr id="16" name="组合 16">
              <a:extLst>
                <a:ext uri="{FF2B5EF4-FFF2-40B4-BE49-F238E27FC236}">
                  <a16:creationId xmlns:a16="http://schemas.microsoft.com/office/drawing/2014/main" xmlns="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17" name="Freeform 24">
                <a:extLst>
                  <a:ext uri="{FF2B5EF4-FFF2-40B4-BE49-F238E27FC236}">
                    <a16:creationId xmlns:a16="http://schemas.microsoft.com/office/drawing/2014/main" xmlns="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19" name="webcam-tool-black-circular-shape_40070">
                <a:extLst>
                  <a:ext uri="{FF2B5EF4-FFF2-40B4-BE49-F238E27FC236}">
                    <a16:creationId xmlns:a16="http://schemas.microsoft.com/office/drawing/2014/main" xmlns="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 flipH="1">
            <a:off x="5287254" y="1282213"/>
            <a:ext cx="234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nằm mơ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 rot="21087892">
            <a:off x="8120465" y="635052"/>
            <a:ext cx="3506557" cy="1880774"/>
            <a:chOff x="5523722" y="703567"/>
            <a:chExt cx="2377883" cy="1840208"/>
          </a:xfrm>
        </p:grpSpPr>
        <p:grpSp>
          <p:nvGrpSpPr>
            <p:cNvPr id="31" name="组合 16">
              <a:extLst>
                <a:ext uri="{FF2B5EF4-FFF2-40B4-BE49-F238E27FC236}">
                  <a16:creationId xmlns:a16="http://schemas.microsoft.com/office/drawing/2014/main" xmlns="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xmlns="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34" name="webcam-tool-black-circular-shape_40070">
                <a:extLst>
                  <a:ext uri="{FF2B5EF4-FFF2-40B4-BE49-F238E27FC236}">
                    <a16:creationId xmlns:a16="http://schemas.microsoft.com/office/drawing/2014/main" xmlns="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2" name="Rectangle 31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 flipH="1">
            <a:off x="8685202" y="1322455"/>
            <a:ext cx="270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bị quạ cắp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rot="21087892">
            <a:off x="4570904" y="2472243"/>
            <a:ext cx="3506557" cy="1880774"/>
            <a:chOff x="5523722" y="703567"/>
            <a:chExt cx="2377883" cy="1840208"/>
          </a:xfrm>
        </p:grpSpPr>
        <p:grpSp>
          <p:nvGrpSpPr>
            <p:cNvPr id="37" name="组合 16">
              <a:extLst>
                <a:ext uri="{FF2B5EF4-FFF2-40B4-BE49-F238E27FC236}">
                  <a16:creationId xmlns:a16="http://schemas.microsoft.com/office/drawing/2014/main" xmlns="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xmlns="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40" name="webcam-tool-black-circular-shape_40070">
                <a:extLst>
                  <a:ext uri="{FF2B5EF4-FFF2-40B4-BE49-F238E27FC236}">
                    <a16:creationId xmlns:a16="http://schemas.microsoft.com/office/drawing/2014/main" xmlns="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8" name="Rectangle 37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 flipH="1">
            <a:off x="4875304" y="3131890"/>
            <a:ext cx="3124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chiêm chiếp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 rot="21087892">
            <a:off x="8311874" y="2497780"/>
            <a:ext cx="3506557" cy="1880774"/>
            <a:chOff x="5523722" y="703567"/>
            <a:chExt cx="2377883" cy="1840208"/>
          </a:xfrm>
        </p:grpSpPr>
        <p:grpSp>
          <p:nvGrpSpPr>
            <p:cNvPr id="43" name="组合 16">
              <a:extLst>
                <a:ext uri="{FF2B5EF4-FFF2-40B4-BE49-F238E27FC236}">
                  <a16:creationId xmlns:a16="http://schemas.microsoft.com/office/drawing/2014/main" xmlns="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xmlns="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46" name="webcam-tool-black-circular-shape_40070">
                <a:extLst>
                  <a:ext uri="{FF2B5EF4-FFF2-40B4-BE49-F238E27FC236}">
                    <a16:creationId xmlns:a16="http://schemas.microsoft.com/office/drawing/2014/main" xmlns="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44" name="Rectangle 43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 flipH="1">
            <a:off x="8999618" y="3185183"/>
            <a:ext cx="234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khe khẽ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 rot="21087892">
            <a:off x="4675943" y="4387943"/>
            <a:ext cx="3506557" cy="1880774"/>
            <a:chOff x="5523722" y="703567"/>
            <a:chExt cx="2377883" cy="1840208"/>
          </a:xfrm>
        </p:grpSpPr>
        <p:grpSp>
          <p:nvGrpSpPr>
            <p:cNvPr id="49" name="组合 16">
              <a:extLst>
                <a:ext uri="{FF2B5EF4-FFF2-40B4-BE49-F238E27FC236}">
                  <a16:creationId xmlns:a16="http://schemas.microsoft.com/office/drawing/2014/main" xmlns="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xmlns="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52" name="webcam-tool-black-circular-shape_40070">
                <a:extLst>
                  <a:ext uri="{FF2B5EF4-FFF2-40B4-BE49-F238E27FC236}">
                    <a16:creationId xmlns:a16="http://schemas.microsoft.com/office/drawing/2014/main" xmlns="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50" name="Rectangle 49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 flipH="1">
            <a:off x="5363687" y="5075346"/>
            <a:ext cx="234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êm quá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 rot="21087892">
            <a:off x="8397229" y="4445148"/>
            <a:ext cx="3506557" cy="1880774"/>
            <a:chOff x="5523722" y="703567"/>
            <a:chExt cx="2377883" cy="1840208"/>
          </a:xfrm>
        </p:grpSpPr>
        <p:grpSp>
          <p:nvGrpSpPr>
            <p:cNvPr id="61" name="组合 16">
              <a:extLst>
                <a:ext uri="{FF2B5EF4-FFF2-40B4-BE49-F238E27FC236}">
                  <a16:creationId xmlns:a16="http://schemas.microsoft.com/office/drawing/2014/main" xmlns="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63" name="Freeform 24">
                <a:extLst>
                  <a:ext uri="{FF2B5EF4-FFF2-40B4-BE49-F238E27FC236}">
                    <a16:creationId xmlns:a16="http://schemas.microsoft.com/office/drawing/2014/main" xmlns="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印品黑体" panose="00000500000000000000" pitchFamily="2" charset="-122"/>
                </a:endParaRPr>
              </a:p>
            </p:txBody>
          </p:sp>
          <p:sp>
            <p:nvSpPr>
              <p:cNvPr id="64" name="webcam-tool-black-circular-shape_40070">
                <a:extLst>
                  <a:ext uri="{FF2B5EF4-FFF2-40B4-BE49-F238E27FC236}">
                    <a16:creationId xmlns:a16="http://schemas.microsoft.com/office/drawing/2014/main" xmlns="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62" name="Rectangle 61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 flipH="1">
            <a:off x="9027823" y="5132551"/>
            <a:ext cx="234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ngủ thiếp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63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41" grpId="0"/>
      <p:bldP spid="47" grpId="0"/>
      <p:bldP spid="53" grpId="0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4" t="40526" r="20710" b="4475"/>
          <a:stretch/>
        </p:blipFill>
        <p:spPr>
          <a:xfrm>
            <a:off x="4093907" y="3827711"/>
            <a:ext cx="3773743" cy="3016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337" y="1317144"/>
            <a:ext cx="11576828" cy="2417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0" t="1040" r="1569" b="66450"/>
          <a:stretch/>
        </p:blipFill>
        <p:spPr>
          <a:xfrm>
            <a:off x="9810750" y="781665"/>
            <a:ext cx="2381250" cy="2381249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60094" y="1932749"/>
            <a:ext cx="410211" cy="34250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Cloud 8"/>
          <p:cNvSpPr/>
          <p:nvPr/>
        </p:nvSpPr>
        <p:spPr>
          <a:xfrm>
            <a:off x="790956" y="257008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2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3694112" y="2516943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3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816102" y="3227065"/>
            <a:ext cx="254509" cy="20193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4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4203700" y="3162914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5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931025" y="314127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6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9048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423" y="1337730"/>
            <a:ext cx="11324059" cy="38311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48744" y="4038601"/>
            <a:ext cx="624114" cy="624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30979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xmlns="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xmlns="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TẬP VIẾT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43595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="" xmlns:p15="http://schemas.microsoft.com/office/powerpoint/2012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2" t="36227" r="15954" b="36160"/>
          <a:stretch/>
        </p:blipFill>
        <p:spPr>
          <a:xfrm>
            <a:off x="-2872" y="2502806"/>
            <a:ext cx="12194872" cy="18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3947"/>
          <a:stretch/>
        </p:blipFill>
        <p:spPr bwMode="auto">
          <a:xfrm>
            <a:off x="1097281" y="1226808"/>
            <a:ext cx="9914708" cy="51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21418" y="2591148"/>
            <a:ext cx="32628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ł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m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2273" y="2591148"/>
            <a:ext cx="32628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ł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m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98938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 xmlns:p15="http://schemas.microsoft.com/office/powerpoint/2012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3947"/>
          <a:stretch/>
        </p:blipFill>
        <p:spPr bwMode="auto">
          <a:xfrm>
            <a:off x="1097281" y="1226808"/>
            <a:ext cx="9914708" cy="51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02872" y="2600581"/>
            <a:ext cx="43658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d</a:t>
            </a:r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ł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m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3178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10"/>
          <p:cNvSpPr/>
          <p:nvPr/>
        </p:nvSpPr>
        <p:spPr>
          <a:xfrm rot="2038944" flipH="1">
            <a:off x="6245995" y="3133549"/>
            <a:ext cx="351171" cy="17702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0"/>
          <p:cNvSpPr/>
          <p:nvPr/>
        </p:nvSpPr>
        <p:spPr>
          <a:xfrm rot="20465032">
            <a:off x="7244576" y="3460481"/>
            <a:ext cx="551331" cy="277919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8064" y="3516893"/>
            <a:ext cx="1235855" cy="955887"/>
          </a:xfrm>
          <a:custGeom>
            <a:avLst/>
            <a:gdLst>
              <a:gd name="connsiteX0" fmla="*/ 0 w 241393"/>
              <a:gd name="connsiteY0" fmla="*/ 0 h 1312985"/>
              <a:gd name="connsiteX1" fmla="*/ 241393 w 241393"/>
              <a:gd name="connsiteY1" fmla="*/ 0 h 1312985"/>
              <a:gd name="connsiteX2" fmla="*/ 241393 w 241393"/>
              <a:gd name="connsiteY2" fmla="*/ 1312985 h 1312985"/>
              <a:gd name="connsiteX3" fmla="*/ 0 w 241393"/>
              <a:gd name="connsiteY3" fmla="*/ 1312985 h 1312985"/>
              <a:gd name="connsiteX4" fmla="*/ 0 w 241393"/>
              <a:gd name="connsiteY4" fmla="*/ 0 h 1312985"/>
              <a:gd name="connsiteX0" fmla="*/ 0 w 1273024"/>
              <a:gd name="connsiteY0" fmla="*/ 0 h 1312985"/>
              <a:gd name="connsiteX1" fmla="*/ 1273024 w 1273024"/>
              <a:gd name="connsiteY1" fmla="*/ 445477 h 1312985"/>
              <a:gd name="connsiteX2" fmla="*/ 241393 w 1273024"/>
              <a:gd name="connsiteY2" fmla="*/ 1312985 h 1312985"/>
              <a:gd name="connsiteX3" fmla="*/ 0 w 1273024"/>
              <a:gd name="connsiteY3" fmla="*/ 1312985 h 1312985"/>
              <a:gd name="connsiteX4" fmla="*/ 0 w 1273024"/>
              <a:gd name="connsiteY4" fmla="*/ 0 h 1312985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241393 w 1273024"/>
              <a:gd name="connsiteY2" fmla="*/ 949570 h 949570"/>
              <a:gd name="connsiteX3" fmla="*/ 0 w 1273024"/>
              <a:gd name="connsiteY3" fmla="*/ 949570 h 949570"/>
              <a:gd name="connsiteX4" fmla="*/ 1019908 w 1273024"/>
              <a:gd name="connsiteY4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1019908 w 1273024"/>
              <a:gd name="connsiteY5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764139 w 1273024"/>
              <a:gd name="connsiteY5" fmla="*/ 616863 h 949570"/>
              <a:gd name="connsiteX6" fmla="*/ 1019908 w 1273024"/>
              <a:gd name="connsiteY6" fmla="*/ 0 h 949570"/>
              <a:gd name="connsiteX0" fmla="*/ 1019908 w 1237855"/>
              <a:gd name="connsiteY0" fmla="*/ 0 h 949570"/>
              <a:gd name="connsiteX1" fmla="*/ 1237855 w 1237855"/>
              <a:gd name="connsiteY1" fmla="*/ 35169 h 949570"/>
              <a:gd name="connsiteX2" fmla="*/ 846201 w 1237855"/>
              <a:gd name="connsiteY2" fmla="*/ 734094 h 949570"/>
              <a:gd name="connsiteX3" fmla="*/ 241393 w 1237855"/>
              <a:gd name="connsiteY3" fmla="*/ 949570 h 949570"/>
              <a:gd name="connsiteX4" fmla="*/ 0 w 1237855"/>
              <a:gd name="connsiteY4" fmla="*/ 949570 h 949570"/>
              <a:gd name="connsiteX5" fmla="*/ 764139 w 1237855"/>
              <a:gd name="connsiteY5" fmla="*/ 616863 h 949570"/>
              <a:gd name="connsiteX6" fmla="*/ 1019908 w 1237855"/>
              <a:gd name="connsiteY6" fmla="*/ 0 h 949570"/>
              <a:gd name="connsiteX0" fmla="*/ 1019908 w 1019908"/>
              <a:gd name="connsiteY0" fmla="*/ 0 h 949570"/>
              <a:gd name="connsiteX1" fmla="*/ 846201 w 1019908"/>
              <a:gd name="connsiteY1" fmla="*/ 734094 h 949570"/>
              <a:gd name="connsiteX2" fmla="*/ 241393 w 1019908"/>
              <a:gd name="connsiteY2" fmla="*/ 949570 h 949570"/>
              <a:gd name="connsiteX3" fmla="*/ 0 w 1019908"/>
              <a:gd name="connsiteY3" fmla="*/ 949570 h 949570"/>
              <a:gd name="connsiteX4" fmla="*/ 764139 w 1019908"/>
              <a:gd name="connsiteY4" fmla="*/ 616863 h 949570"/>
              <a:gd name="connsiteX5" fmla="*/ 1019908 w 1019908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44535"/>
              <a:gd name="connsiteY0" fmla="*/ 0 h 949570"/>
              <a:gd name="connsiteX1" fmla="*/ 846201 w 1044535"/>
              <a:gd name="connsiteY1" fmla="*/ 734094 h 949570"/>
              <a:gd name="connsiteX2" fmla="*/ 241393 w 1044535"/>
              <a:gd name="connsiteY2" fmla="*/ 949570 h 949570"/>
              <a:gd name="connsiteX3" fmla="*/ 0 w 1044535"/>
              <a:gd name="connsiteY3" fmla="*/ 949570 h 949570"/>
              <a:gd name="connsiteX4" fmla="*/ 764139 w 1044535"/>
              <a:gd name="connsiteY4" fmla="*/ 616863 h 949570"/>
              <a:gd name="connsiteX5" fmla="*/ 1019908 w 1044535"/>
              <a:gd name="connsiteY5" fmla="*/ 0 h 949570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19908 w 1099643"/>
              <a:gd name="connsiteY6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176738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250629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190503"/>
              <a:gd name="connsiteY0" fmla="*/ 6316 h 955886"/>
              <a:gd name="connsiteX1" fmla="*/ 1027614 w 1190503"/>
              <a:gd name="connsiteY1" fmla="*/ 371930 h 955886"/>
              <a:gd name="connsiteX2" fmla="*/ 1185016 w 1190503"/>
              <a:gd name="connsiteY2" fmla="*/ 598028 h 955886"/>
              <a:gd name="connsiteX3" fmla="*/ 781546 w 1190503"/>
              <a:gd name="connsiteY3" fmla="*/ 740410 h 955886"/>
              <a:gd name="connsiteX4" fmla="*/ 399540 w 1190503"/>
              <a:gd name="connsiteY4" fmla="*/ 849142 h 955886"/>
              <a:gd name="connsiteX5" fmla="*/ 250629 w 1190503"/>
              <a:gd name="connsiteY5" fmla="*/ 955886 h 955886"/>
              <a:gd name="connsiteX6" fmla="*/ 0 w 1190503"/>
              <a:gd name="connsiteY6" fmla="*/ 869680 h 955886"/>
              <a:gd name="connsiteX7" fmla="*/ 708721 w 1190503"/>
              <a:gd name="connsiteY7" fmla="*/ 626257 h 955886"/>
              <a:gd name="connsiteX8" fmla="*/ 938329 w 1190503"/>
              <a:gd name="connsiteY8" fmla="*/ 375008 h 955886"/>
              <a:gd name="connsiteX9" fmla="*/ 955253 w 1190503"/>
              <a:gd name="connsiteY9" fmla="*/ 6316 h 955886"/>
              <a:gd name="connsiteX0" fmla="*/ 955253 w 1192019"/>
              <a:gd name="connsiteY0" fmla="*/ 6316 h 955886"/>
              <a:gd name="connsiteX1" fmla="*/ 1027614 w 1192019"/>
              <a:gd name="connsiteY1" fmla="*/ 371930 h 955886"/>
              <a:gd name="connsiteX2" fmla="*/ 899266 w 1192019"/>
              <a:gd name="connsiteY2" fmla="*/ 591678 h 955886"/>
              <a:gd name="connsiteX3" fmla="*/ 1185016 w 1192019"/>
              <a:gd name="connsiteY3" fmla="*/ 598028 h 955886"/>
              <a:gd name="connsiteX4" fmla="*/ 781546 w 1192019"/>
              <a:gd name="connsiteY4" fmla="*/ 740410 h 955886"/>
              <a:gd name="connsiteX5" fmla="*/ 399540 w 1192019"/>
              <a:gd name="connsiteY5" fmla="*/ 849142 h 955886"/>
              <a:gd name="connsiteX6" fmla="*/ 250629 w 1192019"/>
              <a:gd name="connsiteY6" fmla="*/ 955886 h 955886"/>
              <a:gd name="connsiteX7" fmla="*/ 0 w 1192019"/>
              <a:gd name="connsiteY7" fmla="*/ 869680 h 955886"/>
              <a:gd name="connsiteX8" fmla="*/ 708721 w 1192019"/>
              <a:gd name="connsiteY8" fmla="*/ 626257 h 955886"/>
              <a:gd name="connsiteX9" fmla="*/ 938329 w 1192019"/>
              <a:gd name="connsiteY9" fmla="*/ 375008 h 955886"/>
              <a:gd name="connsiteX10" fmla="*/ 955253 w 1192019"/>
              <a:gd name="connsiteY10" fmla="*/ 6316 h 955886"/>
              <a:gd name="connsiteX0" fmla="*/ 955253 w 1241948"/>
              <a:gd name="connsiteY0" fmla="*/ 6316 h 955886"/>
              <a:gd name="connsiteX1" fmla="*/ 1027614 w 1241948"/>
              <a:gd name="connsiteY1" fmla="*/ 371930 h 955886"/>
              <a:gd name="connsiteX2" fmla="*/ 899266 w 1241948"/>
              <a:gd name="connsiteY2" fmla="*/ 591678 h 955886"/>
              <a:gd name="connsiteX3" fmla="*/ 1235816 w 1241948"/>
              <a:gd name="connsiteY3" fmla="*/ 636128 h 955886"/>
              <a:gd name="connsiteX4" fmla="*/ 781546 w 1241948"/>
              <a:gd name="connsiteY4" fmla="*/ 740410 h 955886"/>
              <a:gd name="connsiteX5" fmla="*/ 399540 w 1241948"/>
              <a:gd name="connsiteY5" fmla="*/ 849142 h 955886"/>
              <a:gd name="connsiteX6" fmla="*/ 250629 w 1241948"/>
              <a:gd name="connsiteY6" fmla="*/ 955886 h 955886"/>
              <a:gd name="connsiteX7" fmla="*/ 0 w 1241948"/>
              <a:gd name="connsiteY7" fmla="*/ 869680 h 955886"/>
              <a:gd name="connsiteX8" fmla="*/ 708721 w 1241948"/>
              <a:gd name="connsiteY8" fmla="*/ 626257 h 955886"/>
              <a:gd name="connsiteX9" fmla="*/ 938329 w 1241948"/>
              <a:gd name="connsiteY9" fmla="*/ 375008 h 955886"/>
              <a:gd name="connsiteX10" fmla="*/ 955253 w 1241948"/>
              <a:gd name="connsiteY10" fmla="*/ 6316 h 955886"/>
              <a:gd name="connsiteX0" fmla="*/ 955253 w 1240391"/>
              <a:gd name="connsiteY0" fmla="*/ 6316 h 955886"/>
              <a:gd name="connsiteX1" fmla="*/ 1027614 w 1240391"/>
              <a:gd name="connsiteY1" fmla="*/ 371930 h 955886"/>
              <a:gd name="connsiteX2" fmla="*/ 899266 w 1240391"/>
              <a:gd name="connsiteY2" fmla="*/ 591678 h 955886"/>
              <a:gd name="connsiteX3" fmla="*/ 1235816 w 1240391"/>
              <a:gd name="connsiteY3" fmla="*/ 636128 h 955886"/>
              <a:gd name="connsiteX4" fmla="*/ 1077065 w 1240391"/>
              <a:gd name="connsiteY4" fmla="*/ 756778 h 955886"/>
              <a:gd name="connsiteX5" fmla="*/ 781546 w 1240391"/>
              <a:gd name="connsiteY5" fmla="*/ 740410 h 955886"/>
              <a:gd name="connsiteX6" fmla="*/ 399540 w 1240391"/>
              <a:gd name="connsiteY6" fmla="*/ 849142 h 955886"/>
              <a:gd name="connsiteX7" fmla="*/ 250629 w 1240391"/>
              <a:gd name="connsiteY7" fmla="*/ 955886 h 955886"/>
              <a:gd name="connsiteX8" fmla="*/ 0 w 1240391"/>
              <a:gd name="connsiteY8" fmla="*/ 869680 h 955886"/>
              <a:gd name="connsiteX9" fmla="*/ 708721 w 1240391"/>
              <a:gd name="connsiteY9" fmla="*/ 626257 h 955886"/>
              <a:gd name="connsiteX10" fmla="*/ 938329 w 1240391"/>
              <a:gd name="connsiteY10" fmla="*/ 375008 h 955886"/>
              <a:gd name="connsiteX11" fmla="*/ 955253 w 1240391"/>
              <a:gd name="connsiteY11" fmla="*/ 6316 h 955886"/>
              <a:gd name="connsiteX0" fmla="*/ 955253 w 1235854"/>
              <a:gd name="connsiteY0" fmla="*/ 6316 h 955886"/>
              <a:gd name="connsiteX1" fmla="*/ 1027614 w 1235854"/>
              <a:gd name="connsiteY1" fmla="*/ 371930 h 955886"/>
              <a:gd name="connsiteX2" fmla="*/ 899266 w 1235854"/>
              <a:gd name="connsiteY2" fmla="*/ 591678 h 955886"/>
              <a:gd name="connsiteX3" fmla="*/ 1045316 w 1235854"/>
              <a:gd name="connsiteY3" fmla="*/ 686928 h 955886"/>
              <a:gd name="connsiteX4" fmla="*/ 1235816 w 1235854"/>
              <a:gd name="connsiteY4" fmla="*/ 636128 h 955886"/>
              <a:gd name="connsiteX5" fmla="*/ 1077065 w 1235854"/>
              <a:gd name="connsiteY5" fmla="*/ 756778 h 955886"/>
              <a:gd name="connsiteX6" fmla="*/ 781546 w 1235854"/>
              <a:gd name="connsiteY6" fmla="*/ 740410 h 955886"/>
              <a:gd name="connsiteX7" fmla="*/ 399540 w 1235854"/>
              <a:gd name="connsiteY7" fmla="*/ 849142 h 955886"/>
              <a:gd name="connsiteX8" fmla="*/ 250629 w 1235854"/>
              <a:gd name="connsiteY8" fmla="*/ 955886 h 955886"/>
              <a:gd name="connsiteX9" fmla="*/ 0 w 1235854"/>
              <a:gd name="connsiteY9" fmla="*/ 869680 h 955886"/>
              <a:gd name="connsiteX10" fmla="*/ 708721 w 1235854"/>
              <a:gd name="connsiteY10" fmla="*/ 626257 h 955886"/>
              <a:gd name="connsiteX11" fmla="*/ 938329 w 1235854"/>
              <a:gd name="connsiteY11" fmla="*/ 375008 h 955886"/>
              <a:gd name="connsiteX12" fmla="*/ 955253 w 1235854"/>
              <a:gd name="connsiteY12" fmla="*/ 6316 h 9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854" h="955886">
                <a:moveTo>
                  <a:pt x="955253" y="6316"/>
                </a:moveTo>
                <a:cubicBezTo>
                  <a:pt x="993521" y="-46848"/>
                  <a:pt x="1056565" y="249581"/>
                  <a:pt x="1027614" y="371930"/>
                </a:cubicBezTo>
                <a:cubicBezTo>
                  <a:pt x="1056383" y="452557"/>
                  <a:pt x="873032" y="553995"/>
                  <a:pt x="899266" y="591678"/>
                </a:cubicBezTo>
                <a:cubicBezTo>
                  <a:pt x="905391" y="633594"/>
                  <a:pt x="989224" y="679520"/>
                  <a:pt x="1045316" y="686928"/>
                </a:cubicBezTo>
                <a:cubicBezTo>
                  <a:pt x="1101408" y="694336"/>
                  <a:pt x="1233700" y="613903"/>
                  <a:pt x="1235816" y="636128"/>
                </a:cubicBezTo>
                <a:cubicBezTo>
                  <a:pt x="1237933" y="658353"/>
                  <a:pt x="1152777" y="739398"/>
                  <a:pt x="1077065" y="756778"/>
                </a:cubicBezTo>
                <a:cubicBezTo>
                  <a:pt x="1001353" y="774158"/>
                  <a:pt x="893408" y="711258"/>
                  <a:pt x="781546" y="740410"/>
                </a:cubicBezTo>
                <a:cubicBezTo>
                  <a:pt x="681920" y="781785"/>
                  <a:pt x="499166" y="807767"/>
                  <a:pt x="399540" y="849142"/>
                </a:cubicBezTo>
                <a:lnTo>
                  <a:pt x="250629" y="955886"/>
                </a:lnTo>
                <a:lnTo>
                  <a:pt x="0" y="869680"/>
                </a:lnTo>
                <a:cubicBezTo>
                  <a:pt x="176559" y="707978"/>
                  <a:pt x="470587" y="686358"/>
                  <a:pt x="708721" y="626257"/>
                </a:cubicBezTo>
                <a:cubicBezTo>
                  <a:pt x="879990" y="529957"/>
                  <a:pt x="895701" y="477818"/>
                  <a:pt x="938329" y="375008"/>
                </a:cubicBezTo>
                <a:cubicBezTo>
                  <a:pt x="980957" y="272198"/>
                  <a:pt x="916768" y="-4973"/>
                  <a:pt x="955253" y="6316"/>
                </a:cubicBez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0"/>
          <p:cNvSpPr/>
          <p:nvPr/>
        </p:nvSpPr>
        <p:spPr>
          <a:xfrm rot="2493324" flipH="1">
            <a:off x="4817471" y="4046973"/>
            <a:ext cx="551331" cy="277919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4992056" y="3741828"/>
            <a:ext cx="2164587" cy="1770752"/>
          </a:xfrm>
          <a:custGeom>
            <a:avLst/>
            <a:gdLst>
              <a:gd name="connsiteX0" fmla="*/ 0 w 696036"/>
              <a:gd name="connsiteY0" fmla="*/ 1364776 h 1364776"/>
              <a:gd name="connsiteX1" fmla="*/ 348018 w 696036"/>
              <a:gd name="connsiteY1" fmla="*/ 0 h 1364776"/>
              <a:gd name="connsiteX2" fmla="*/ 696036 w 696036"/>
              <a:gd name="connsiteY2" fmla="*/ 1364776 h 1364776"/>
              <a:gd name="connsiteX3" fmla="*/ 0 w 696036"/>
              <a:gd name="connsiteY3" fmla="*/ 1364776 h 1364776"/>
              <a:gd name="connsiteX0" fmla="*/ 0 w 696036"/>
              <a:gd name="connsiteY0" fmla="*/ 1364776 h 1364776"/>
              <a:gd name="connsiteX1" fmla="*/ 348018 w 696036"/>
              <a:gd name="connsiteY1" fmla="*/ 0 h 1364776"/>
              <a:gd name="connsiteX2" fmla="*/ 696036 w 696036"/>
              <a:gd name="connsiteY2" fmla="*/ 1364776 h 1364776"/>
              <a:gd name="connsiteX3" fmla="*/ 0 w 696036"/>
              <a:gd name="connsiteY3" fmla="*/ 1364776 h 1364776"/>
              <a:gd name="connsiteX0" fmla="*/ 0 w 696036"/>
              <a:gd name="connsiteY0" fmla="*/ 1364776 h 1364776"/>
              <a:gd name="connsiteX1" fmla="*/ 348018 w 696036"/>
              <a:gd name="connsiteY1" fmla="*/ 0 h 1364776"/>
              <a:gd name="connsiteX2" fmla="*/ 696036 w 696036"/>
              <a:gd name="connsiteY2" fmla="*/ 1364776 h 1364776"/>
              <a:gd name="connsiteX3" fmla="*/ 0 w 696036"/>
              <a:gd name="connsiteY3" fmla="*/ 1364776 h 1364776"/>
              <a:gd name="connsiteX0" fmla="*/ 1112292 w 1808328"/>
              <a:gd name="connsiteY0" fmla="*/ 1337481 h 1337481"/>
              <a:gd name="connsiteX1" fmla="*/ 0 w 1808328"/>
              <a:gd name="connsiteY1" fmla="*/ 0 h 1337481"/>
              <a:gd name="connsiteX2" fmla="*/ 1808328 w 1808328"/>
              <a:gd name="connsiteY2" fmla="*/ 1337481 h 1337481"/>
              <a:gd name="connsiteX3" fmla="*/ 1112292 w 1808328"/>
              <a:gd name="connsiteY3" fmla="*/ 1337481 h 1337481"/>
              <a:gd name="connsiteX0" fmla="*/ 1112679 w 2046882"/>
              <a:gd name="connsiteY0" fmla="*/ 1457784 h 1457784"/>
              <a:gd name="connsiteX1" fmla="*/ 387 w 2046882"/>
              <a:gd name="connsiteY1" fmla="*/ 120303 h 1457784"/>
              <a:gd name="connsiteX2" fmla="*/ 1945192 w 2046882"/>
              <a:gd name="connsiteY2" fmla="*/ 161246 h 1457784"/>
              <a:gd name="connsiteX3" fmla="*/ 1808715 w 2046882"/>
              <a:gd name="connsiteY3" fmla="*/ 1457784 h 1457784"/>
              <a:gd name="connsiteX4" fmla="*/ 1112679 w 2046882"/>
              <a:gd name="connsiteY4" fmla="*/ 1457784 h 1457784"/>
              <a:gd name="connsiteX0" fmla="*/ 1135827 w 2070030"/>
              <a:gd name="connsiteY0" fmla="*/ 1457784 h 1457784"/>
              <a:gd name="connsiteX1" fmla="*/ 1654441 w 2070030"/>
              <a:gd name="connsiteY1" fmla="*/ 284076 h 1457784"/>
              <a:gd name="connsiteX2" fmla="*/ 23535 w 2070030"/>
              <a:gd name="connsiteY2" fmla="*/ 120303 h 1457784"/>
              <a:gd name="connsiteX3" fmla="*/ 1968340 w 2070030"/>
              <a:gd name="connsiteY3" fmla="*/ 161246 h 1457784"/>
              <a:gd name="connsiteX4" fmla="*/ 1831863 w 2070030"/>
              <a:gd name="connsiteY4" fmla="*/ 1457784 h 1457784"/>
              <a:gd name="connsiteX5" fmla="*/ 1135827 w 2070030"/>
              <a:gd name="connsiteY5" fmla="*/ 1457784 h 1457784"/>
              <a:gd name="connsiteX0" fmla="*/ 1138405 w 2072608"/>
              <a:gd name="connsiteY0" fmla="*/ 1457784 h 1457784"/>
              <a:gd name="connsiteX1" fmla="*/ 1657019 w 2072608"/>
              <a:gd name="connsiteY1" fmla="*/ 284076 h 1457784"/>
              <a:gd name="connsiteX2" fmla="*/ 838154 w 2072608"/>
              <a:gd name="connsiteY2" fmla="*/ 679861 h 1457784"/>
              <a:gd name="connsiteX3" fmla="*/ 26113 w 2072608"/>
              <a:gd name="connsiteY3" fmla="*/ 120303 h 1457784"/>
              <a:gd name="connsiteX4" fmla="*/ 1970918 w 2072608"/>
              <a:gd name="connsiteY4" fmla="*/ 161246 h 1457784"/>
              <a:gd name="connsiteX5" fmla="*/ 1834441 w 2072608"/>
              <a:gd name="connsiteY5" fmla="*/ 1457784 h 1457784"/>
              <a:gd name="connsiteX6" fmla="*/ 1138405 w 2072608"/>
              <a:gd name="connsiteY6" fmla="*/ 1457784 h 1457784"/>
              <a:gd name="connsiteX0" fmla="*/ 1112730 w 1998172"/>
              <a:gd name="connsiteY0" fmla="*/ 1360349 h 1360349"/>
              <a:gd name="connsiteX1" fmla="*/ 1631344 w 1998172"/>
              <a:gd name="connsiteY1" fmla="*/ 186641 h 1360349"/>
              <a:gd name="connsiteX2" fmla="*/ 812479 w 1998172"/>
              <a:gd name="connsiteY2" fmla="*/ 582426 h 1360349"/>
              <a:gd name="connsiteX3" fmla="*/ 438 w 1998172"/>
              <a:gd name="connsiteY3" fmla="*/ 22868 h 1360349"/>
              <a:gd name="connsiteX4" fmla="*/ 730592 w 1998172"/>
              <a:gd name="connsiteY4" fmla="*/ 364062 h 1360349"/>
              <a:gd name="connsiteX5" fmla="*/ 1945243 w 1998172"/>
              <a:gd name="connsiteY5" fmla="*/ 63811 h 1360349"/>
              <a:gd name="connsiteX6" fmla="*/ 1808766 w 1998172"/>
              <a:gd name="connsiteY6" fmla="*/ 1360349 h 1360349"/>
              <a:gd name="connsiteX7" fmla="*/ 1112730 w 1998172"/>
              <a:gd name="connsiteY7" fmla="*/ 1360349 h 1360349"/>
              <a:gd name="connsiteX0" fmla="*/ 558217 w 1443659"/>
              <a:gd name="connsiteY0" fmla="*/ 1704152 h 1704152"/>
              <a:gd name="connsiteX1" fmla="*/ 1076831 w 1443659"/>
              <a:gd name="connsiteY1" fmla="*/ 530444 h 1704152"/>
              <a:gd name="connsiteX2" fmla="*/ 257966 w 1443659"/>
              <a:gd name="connsiteY2" fmla="*/ 926229 h 1704152"/>
              <a:gd name="connsiteX3" fmla="*/ 87369 w 1443659"/>
              <a:gd name="connsiteY3" fmla="*/ 11829 h 1704152"/>
              <a:gd name="connsiteX4" fmla="*/ 176079 w 1443659"/>
              <a:gd name="connsiteY4" fmla="*/ 707865 h 1704152"/>
              <a:gd name="connsiteX5" fmla="*/ 1390730 w 1443659"/>
              <a:gd name="connsiteY5" fmla="*/ 407614 h 1704152"/>
              <a:gd name="connsiteX6" fmla="*/ 1254253 w 1443659"/>
              <a:gd name="connsiteY6" fmla="*/ 1704152 h 1704152"/>
              <a:gd name="connsiteX7" fmla="*/ 558217 w 1443659"/>
              <a:gd name="connsiteY7" fmla="*/ 1704152 h 1704152"/>
              <a:gd name="connsiteX0" fmla="*/ 482647 w 1368089"/>
              <a:gd name="connsiteY0" fmla="*/ 1705811 h 1705811"/>
              <a:gd name="connsiteX1" fmla="*/ 1001261 w 1368089"/>
              <a:gd name="connsiteY1" fmla="*/ 532103 h 1705811"/>
              <a:gd name="connsiteX2" fmla="*/ 182396 w 1368089"/>
              <a:gd name="connsiteY2" fmla="*/ 927888 h 1705811"/>
              <a:gd name="connsiteX3" fmla="*/ 11799 w 1368089"/>
              <a:gd name="connsiteY3" fmla="*/ 13488 h 1705811"/>
              <a:gd name="connsiteX4" fmla="*/ 305226 w 1368089"/>
              <a:gd name="connsiteY4" fmla="*/ 600342 h 1705811"/>
              <a:gd name="connsiteX5" fmla="*/ 1315160 w 1368089"/>
              <a:gd name="connsiteY5" fmla="*/ 409273 h 1705811"/>
              <a:gd name="connsiteX6" fmla="*/ 1178683 w 1368089"/>
              <a:gd name="connsiteY6" fmla="*/ 1705811 h 1705811"/>
              <a:gd name="connsiteX7" fmla="*/ 482647 w 1368089"/>
              <a:gd name="connsiteY7" fmla="*/ 1705811 h 1705811"/>
              <a:gd name="connsiteX0" fmla="*/ 482647 w 1368089"/>
              <a:gd name="connsiteY0" fmla="*/ 1692323 h 1692323"/>
              <a:gd name="connsiteX1" fmla="*/ 1001261 w 1368089"/>
              <a:gd name="connsiteY1" fmla="*/ 518615 h 1692323"/>
              <a:gd name="connsiteX2" fmla="*/ 182396 w 1368089"/>
              <a:gd name="connsiteY2" fmla="*/ 914400 h 1692323"/>
              <a:gd name="connsiteX3" fmla="*/ 11799 w 1368089"/>
              <a:gd name="connsiteY3" fmla="*/ 0 h 1692323"/>
              <a:gd name="connsiteX4" fmla="*/ 305226 w 1368089"/>
              <a:gd name="connsiteY4" fmla="*/ 586854 h 1692323"/>
              <a:gd name="connsiteX5" fmla="*/ 1315160 w 1368089"/>
              <a:gd name="connsiteY5" fmla="*/ 395785 h 1692323"/>
              <a:gd name="connsiteX6" fmla="*/ 1178683 w 1368089"/>
              <a:gd name="connsiteY6" fmla="*/ 1692323 h 1692323"/>
              <a:gd name="connsiteX7" fmla="*/ 482647 w 1368089"/>
              <a:gd name="connsiteY7" fmla="*/ 1692323 h 1692323"/>
              <a:gd name="connsiteX0" fmla="*/ 482647 w 1368089"/>
              <a:gd name="connsiteY0" fmla="*/ 1692323 h 1692323"/>
              <a:gd name="connsiteX1" fmla="*/ 1001261 w 1368089"/>
              <a:gd name="connsiteY1" fmla="*/ 518615 h 1692323"/>
              <a:gd name="connsiteX2" fmla="*/ 182396 w 1368089"/>
              <a:gd name="connsiteY2" fmla="*/ 914400 h 1692323"/>
              <a:gd name="connsiteX3" fmla="*/ 11799 w 1368089"/>
              <a:gd name="connsiteY3" fmla="*/ 0 h 1692323"/>
              <a:gd name="connsiteX4" fmla="*/ 264282 w 1368089"/>
              <a:gd name="connsiteY4" fmla="*/ 750628 h 1692323"/>
              <a:gd name="connsiteX5" fmla="*/ 1315160 w 1368089"/>
              <a:gd name="connsiteY5" fmla="*/ 395785 h 1692323"/>
              <a:gd name="connsiteX6" fmla="*/ 1178683 w 1368089"/>
              <a:gd name="connsiteY6" fmla="*/ 1692323 h 1692323"/>
              <a:gd name="connsiteX7" fmla="*/ 482647 w 1368089"/>
              <a:gd name="connsiteY7" fmla="*/ 1692323 h 1692323"/>
              <a:gd name="connsiteX0" fmla="*/ 482647 w 1368089"/>
              <a:gd name="connsiteY0" fmla="*/ 1692323 h 1692323"/>
              <a:gd name="connsiteX1" fmla="*/ 1055852 w 1368089"/>
              <a:gd name="connsiteY1" fmla="*/ 641445 h 1692323"/>
              <a:gd name="connsiteX2" fmla="*/ 182396 w 1368089"/>
              <a:gd name="connsiteY2" fmla="*/ 914400 h 1692323"/>
              <a:gd name="connsiteX3" fmla="*/ 11799 w 1368089"/>
              <a:gd name="connsiteY3" fmla="*/ 0 h 1692323"/>
              <a:gd name="connsiteX4" fmla="*/ 264282 w 1368089"/>
              <a:gd name="connsiteY4" fmla="*/ 750628 h 1692323"/>
              <a:gd name="connsiteX5" fmla="*/ 1315160 w 1368089"/>
              <a:gd name="connsiteY5" fmla="*/ 395785 h 1692323"/>
              <a:gd name="connsiteX6" fmla="*/ 1178683 w 1368089"/>
              <a:gd name="connsiteY6" fmla="*/ 1692323 h 1692323"/>
              <a:gd name="connsiteX7" fmla="*/ 482647 w 1368089"/>
              <a:gd name="connsiteY7" fmla="*/ 1692323 h 1692323"/>
              <a:gd name="connsiteX0" fmla="*/ 482647 w 1368089"/>
              <a:gd name="connsiteY0" fmla="*/ 1692323 h 1692323"/>
              <a:gd name="connsiteX1" fmla="*/ 1042204 w 1368089"/>
              <a:gd name="connsiteY1" fmla="*/ 764275 h 1692323"/>
              <a:gd name="connsiteX2" fmla="*/ 182396 w 1368089"/>
              <a:gd name="connsiteY2" fmla="*/ 914400 h 1692323"/>
              <a:gd name="connsiteX3" fmla="*/ 11799 w 1368089"/>
              <a:gd name="connsiteY3" fmla="*/ 0 h 1692323"/>
              <a:gd name="connsiteX4" fmla="*/ 264282 w 1368089"/>
              <a:gd name="connsiteY4" fmla="*/ 750628 h 1692323"/>
              <a:gd name="connsiteX5" fmla="*/ 1315160 w 1368089"/>
              <a:gd name="connsiteY5" fmla="*/ 395785 h 1692323"/>
              <a:gd name="connsiteX6" fmla="*/ 1178683 w 1368089"/>
              <a:gd name="connsiteY6" fmla="*/ 1692323 h 1692323"/>
              <a:gd name="connsiteX7" fmla="*/ 482647 w 1368089"/>
              <a:gd name="connsiteY7" fmla="*/ 1692323 h 1692323"/>
              <a:gd name="connsiteX0" fmla="*/ 482647 w 1320476"/>
              <a:gd name="connsiteY0" fmla="*/ 1692323 h 1692323"/>
              <a:gd name="connsiteX1" fmla="*/ 1042204 w 1320476"/>
              <a:gd name="connsiteY1" fmla="*/ 764275 h 1692323"/>
              <a:gd name="connsiteX2" fmla="*/ 182396 w 1320476"/>
              <a:gd name="connsiteY2" fmla="*/ 914400 h 1692323"/>
              <a:gd name="connsiteX3" fmla="*/ 11799 w 1320476"/>
              <a:gd name="connsiteY3" fmla="*/ 0 h 1692323"/>
              <a:gd name="connsiteX4" fmla="*/ 264282 w 1320476"/>
              <a:gd name="connsiteY4" fmla="*/ 750628 h 1692323"/>
              <a:gd name="connsiteX5" fmla="*/ 1260569 w 1320476"/>
              <a:gd name="connsiteY5" fmla="*/ 641445 h 1692323"/>
              <a:gd name="connsiteX6" fmla="*/ 1178683 w 1320476"/>
              <a:gd name="connsiteY6" fmla="*/ 1692323 h 1692323"/>
              <a:gd name="connsiteX7" fmla="*/ 482647 w 1320476"/>
              <a:gd name="connsiteY7" fmla="*/ 1692323 h 1692323"/>
              <a:gd name="connsiteX0" fmla="*/ 482647 w 1320476"/>
              <a:gd name="connsiteY0" fmla="*/ 1692323 h 1692323"/>
              <a:gd name="connsiteX1" fmla="*/ 1042204 w 1320476"/>
              <a:gd name="connsiteY1" fmla="*/ 764275 h 1692323"/>
              <a:gd name="connsiteX2" fmla="*/ 182396 w 1320476"/>
              <a:gd name="connsiteY2" fmla="*/ 914400 h 1692323"/>
              <a:gd name="connsiteX3" fmla="*/ 11799 w 1320476"/>
              <a:gd name="connsiteY3" fmla="*/ 0 h 1692323"/>
              <a:gd name="connsiteX4" fmla="*/ 264282 w 1320476"/>
              <a:gd name="connsiteY4" fmla="*/ 750628 h 1692323"/>
              <a:gd name="connsiteX5" fmla="*/ 1260569 w 1320476"/>
              <a:gd name="connsiteY5" fmla="*/ 641445 h 1692323"/>
              <a:gd name="connsiteX6" fmla="*/ 1178683 w 1320476"/>
              <a:gd name="connsiteY6" fmla="*/ 1692323 h 1692323"/>
              <a:gd name="connsiteX7" fmla="*/ 482647 w 1320476"/>
              <a:gd name="connsiteY7" fmla="*/ 1692323 h 1692323"/>
              <a:gd name="connsiteX0" fmla="*/ 482647 w 1320476"/>
              <a:gd name="connsiteY0" fmla="*/ 1692323 h 1692323"/>
              <a:gd name="connsiteX1" fmla="*/ 1042204 w 1320476"/>
              <a:gd name="connsiteY1" fmla="*/ 764275 h 1692323"/>
              <a:gd name="connsiteX2" fmla="*/ 182396 w 1320476"/>
              <a:gd name="connsiteY2" fmla="*/ 914400 h 1692323"/>
              <a:gd name="connsiteX3" fmla="*/ 11799 w 1320476"/>
              <a:gd name="connsiteY3" fmla="*/ 0 h 1692323"/>
              <a:gd name="connsiteX4" fmla="*/ 264282 w 1320476"/>
              <a:gd name="connsiteY4" fmla="*/ 750628 h 1692323"/>
              <a:gd name="connsiteX5" fmla="*/ 1260569 w 1320476"/>
              <a:gd name="connsiteY5" fmla="*/ 641445 h 1692323"/>
              <a:gd name="connsiteX6" fmla="*/ 1178683 w 1320476"/>
              <a:gd name="connsiteY6" fmla="*/ 1692323 h 1692323"/>
              <a:gd name="connsiteX7" fmla="*/ 482647 w 1320476"/>
              <a:gd name="connsiteY7" fmla="*/ 1692323 h 1692323"/>
              <a:gd name="connsiteX0" fmla="*/ 482647 w 1320476"/>
              <a:gd name="connsiteY0" fmla="*/ 1692323 h 1692323"/>
              <a:gd name="connsiteX1" fmla="*/ 1042204 w 1320476"/>
              <a:gd name="connsiteY1" fmla="*/ 764275 h 1692323"/>
              <a:gd name="connsiteX2" fmla="*/ 182396 w 1320476"/>
              <a:gd name="connsiteY2" fmla="*/ 914400 h 1692323"/>
              <a:gd name="connsiteX3" fmla="*/ 11799 w 1320476"/>
              <a:gd name="connsiteY3" fmla="*/ 0 h 1692323"/>
              <a:gd name="connsiteX4" fmla="*/ 264282 w 1320476"/>
              <a:gd name="connsiteY4" fmla="*/ 750628 h 1692323"/>
              <a:gd name="connsiteX5" fmla="*/ 1260569 w 1320476"/>
              <a:gd name="connsiteY5" fmla="*/ 641445 h 1692323"/>
              <a:gd name="connsiteX6" fmla="*/ 1178683 w 1320476"/>
              <a:gd name="connsiteY6" fmla="*/ 1692323 h 1692323"/>
              <a:gd name="connsiteX7" fmla="*/ 482647 w 1320476"/>
              <a:gd name="connsiteY7" fmla="*/ 1692323 h 1692323"/>
              <a:gd name="connsiteX0" fmla="*/ 482647 w 1320476"/>
              <a:gd name="connsiteY0" fmla="*/ 1692323 h 1692323"/>
              <a:gd name="connsiteX1" fmla="*/ 1042204 w 1320476"/>
              <a:gd name="connsiteY1" fmla="*/ 764275 h 1692323"/>
              <a:gd name="connsiteX2" fmla="*/ 182396 w 1320476"/>
              <a:gd name="connsiteY2" fmla="*/ 914400 h 1692323"/>
              <a:gd name="connsiteX3" fmla="*/ 11799 w 1320476"/>
              <a:gd name="connsiteY3" fmla="*/ 0 h 1692323"/>
              <a:gd name="connsiteX4" fmla="*/ 240377 w 1320476"/>
              <a:gd name="connsiteY4" fmla="*/ 816369 h 1692323"/>
              <a:gd name="connsiteX5" fmla="*/ 1260569 w 1320476"/>
              <a:gd name="connsiteY5" fmla="*/ 641445 h 1692323"/>
              <a:gd name="connsiteX6" fmla="*/ 1178683 w 1320476"/>
              <a:gd name="connsiteY6" fmla="*/ 1692323 h 1692323"/>
              <a:gd name="connsiteX7" fmla="*/ 482647 w 1320476"/>
              <a:gd name="connsiteY7" fmla="*/ 1692323 h 1692323"/>
              <a:gd name="connsiteX0" fmla="*/ 482647 w 1320476"/>
              <a:gd name="connsiteY0" fmla="*/ 1692323 h 1692323"/>
              <a:gd name="connsiteX1" fmla="*/ 1042204 w 1320476"/>
              <a:gd name="connsiteY1" fmla="*/ 764275 h 1692323"/>
              <a:gd name="connsiteX2" fmla="*/ 182396 w 1320476"/>
              <a:gd name="connsiteY2" fmla="*/ 914400 h 1692323"/>
              <a:gd name="connsiteX3" fmla="*/ 11799 w 1320476"/>
              <a:gd name="connsiteY3" fmla="*/ 0 h 1692323"/>
              <a:gd name="connsiteX4" fmla="*/ 240377 w 1320476"/>
              <a:gd name="connsiteY4" fmla="*/ 816369 h 1692323"/>
              <a:gd name="connsiteX5" fmla="*/ 1260569 w 1320476"/>
              <a:gd name="connsiteY5" fmla="*/ 641445 h 1692323"/>
              <a:gd name="connsiteX6" fmla="*/ 1178683 w 1320476"/>
              <a:gd name="connsiteY6" fmla="*/ 1692323 h 1692323"/>
              <a:gd name="connsiteX7" fmla="*/ 482647 w 1320476"/>
              <a:gd name="connsiteY7" fmla="*/ 1692323 h 1692323"/>
              <a:gd name="connsiteX0" fmla="*/ 505441 w 1343270"/>
              <a:gd name="connsiteY0" fmla="*/ 1692323 h 1692323"/>
              <a:gd name="connsiteX1" fmla="*/ 1064998 w 1343270"/>
              <a:gd name="connsiteY1" fmla="*/ 764275 h 1692323"/>
              <a:gd name="connsiteX2" fmla="*/ 205190 w 1343270"/>
              <a:gd name="connsiteY2" fmla="*/ 914400 h 1692323"/>
              <a:gd name="connsiteX3" fmla="*/ 34593 w 1343270"/>
              <a:gd name="connsiteY3" fmla="*/ 0 h 1692323"/>
              <a:gd name="connsiteX4" fmla="*/ 263171 w 1343270"/>
              <a:gd name="connsiteY4" fmla="*/ 816369 h 1692323"/>
              <a:gd name="connsiteX5" fmla="*/ 1283363 w 1343270"/>
              <a:gd name="connsiteY5" fmla="*/ 641445 h 1692323"/>
              <a:gd name="connsiteX6" fmla="*/ 1201477 w 1343270"/>
              <a:gd name="connsiteY6" fmla="*/ 1692323 h 1692323"/>
              <a:gd name="connsiteX7" fmla="*/ 505441 w 1343270"/>
              <a:gd name="connsiteY7" fmla="*/ 1692323 h 1692323"/>
              <a:gd name="connsiteX0" fmla="*/ 505441 w 1343270"/>
              <a:gd name="connsiteY0" fmla="*/ 1692323 h 1692323"/>
              <a:gd name="connsiteX1" fmla="*/ 1064998 w 1343270"/>
              <a:gd name="connsiteY1" fmla="*/ 764275 h 1692323"/>
              <a:gd name="connsiteX2" fmla="*/ 205190 w 1343270"/>
              <a:gd name="connsiteY2" fmla="*/ 914400 h 1692323"/>
              <a:gd name="connsiteX3" fmla="*/ 34593 w 1343270"/>
              <a:gd name="connsiteY3" fmla="*/ 0 h 1692323"/>
              <a:gd name="connsiteX4" fmla="*/ 263171 w 1343270"/>
              <a:gd name="connsiteY4" fmla="*/ 816369 h 1692323"/>
              <a:gd name="connsiteX5" fmla="*/ 1283363 w 1343270"/>
              <a:gd name="connsiteY5" fmla="*/ 641445 h 1692323"/>
              <a:gd name="connsiteX6" fmla="*/ 1201477 w 1343270"/>
              <a:gd name="connsiteY6" fmla="*/ 1692323 h 1692323"/>
              <a:gd name="connsiteX7" fmla="*/ 505441 w 1343270"/>
              <a:gd name="connsiteY7" fmla="*/ 1692323 h 1692323"/>
              <a:gd name="connsiteX0" fmla="*/ 505441 w 1287477"/>
              <a:gd name="connsiteY0" fmla="*/ 1692323 h 1692323"/>
              <a:gd name="connsiteX1" fmla="*/ 1064998 w 1287477"/>
              <a:gd name="connsiteY1" fmla="*/ 764275 h 1692323"/>
              <a:gd name="connsiteX2" fmla="*/ 205190 w 1287477"/>
              <a:gd name="connsiteY2" fmla="*/ 914400 h 1692323"/>
              <a:gd name="connsiteX3" fmla="*/ 34593 w 1287477"/>
              <a:gd name="connsiteY3" fmla="*/ 0 h 1692323"/>
              <a:gd name="connsiteX4" fmla="*/ 263171 w 1287477"/>
              <a:gd name="connsiteY4" fmla="*/ 816369 h 1692323"/>
              <a:gd name="connsiteX5" fmla="*/ 1038954 w 1287477"/>
              <a:gd name="connsiteY5" fmla="*/ 455950 h 1692323"/>
              <a:gd name="connsiteX6" fmla="*/ 1283363 w 1287477"/>
              <a:gd name="connsiteY6" fmla="*/ 641445 h 1692323"/>
              <a:gd name="connsiteX7" fmla="*/ 1201477 w 1287477"/>
              <a:gd name="connsiteY7" fmla="*/ 1692323 h 1692323"/>
              <a:gd name="connsiteX8" fmla="*/ 505441 w 1287477"/>
              <a:gd name="connsiteY8" fmla="*/ 1692323 h 1692323"/>
              <a:gd name="connsiteX0" fmla="*/ 505441 w 1287477"/>
              <a:gd name="connsiteY0" fmla="*/ 1692323 h 1692323"/>
              <a:gd name="connsiteX1" fmla="*/ 1064998 w 1287477"/>
              <a:gd name="connsiteY1" fmla="*/ 764275 h 1692323"/>
              <a:gd name="connsiteX2" fmla="*/ 205190 w 1287477"/>
              <a:gd name="connsiteY2" fmla="*/ 914400 h 1692323"/>
              <a:gd name="connsiteX3" fmla="*/ 34593 w 1287477"/>
              <a:gd name="connsiteY3" fmla="*/ 0 h 1692323"/>
              <a:gd name="connsiteX4" fmla="*/ 217451 w 1287477"/>
              <a:gd name="connsiteY4" fmla="*/ 747789 h 1692323"/>
              <a:gd name="connsiteX5" fmla="*/ 1038954 w 1287477"/>
              <a:gd name="connsiteY5" fmla="*/ 455950 h 1692323"/>
              <a:gd name="connsiteX6" fmla="*/ 1283363 w 1287477"/>
              <a:gd name="connsiteY6" fmla="*/ 641445 h 1692323"/>
              <a:gd name="connsiteX7" fmla="*/ 1201477 w 1287477"/>
              <a:gd name="connsiteY7" fmla="*/ 1692323 h 1692323"/>
              <a:gd name="connsiteX8" fmla="*/ 505441 w 1287477"/>
              <a:gd name="connsiteY8" fmla="*/ 1692323 h 1692323"/>
              <a:gd name="connsiteX0" fmla="*/ 505441 w 1287477"/>
              <a:gd name="connsiteY0" fmla="*/ 1692323 h 1692323"/>
              <a:gd name="connsiteX1" fmla="*/ 1064998 w 1287477"/>
              <a:gd name="connsiteY1" fmla="*/ 764275 h 1692323"/>
              <a:gd name="connsiteX2" fmla="*/ 205190 w 1287477"/>
              <a:gd name="connsiteY2" fmla="*/ 914400 h 1692323"/>
              <a:gd name="connsiteX3" fmla="*/ 34593 w 1287477"/>
              <a:gd name="connsiteY3" fmla="*/ 0 h 1692323"/>
              <a:gd name="connsiteX4" fmla="*/ 217451 w 1287477"/>
              <a:gd name="connsiteY4" fmla="*/ 747789 h 1692323"/>
              <a:gd name="connsiteX5" fmla="*/ 1038954 w 1287477"/>
              <a:gd name="connsiteY5" fmla="*/ 455950 h 1692323"/>
              <a:gd name="connsiteX6" fmla="*/ 1283363 w 1287477"/>
              <a:gd name="connsiteY6" fmla="*/ 641445 h 1692323"/>
              <a:gd name="connsiteX7" fmla="*/ 1201477 w 1287477"/>
              <a:gd name="connsiteY7" fmla="*/ 1692323 h 1692323"/>
              <a:gd name="connsiteX8" fmla="*/ 505441 w 1287477"/>
              <a:gd name="connsiteY8" fmla="*/ 1692323 h 1692323"/>
              <a:gd name="connsiteX0" fmla="*/ 569194 w 1351230"/>
              <a:gd name="connsiteY0" fmla="*/ 1722803 h 1722803"/>
              <a:gd name="connsiteX1" fmla="*/ 1128751 w 1351230"/>
              <a:gd name="connsiteY1" fmla="*/ 794755 h 1722803"/>
              <a:gd name="connsiteX2" fmla="*/ 268943 w 1351230"/>
              <a:gd name="connsiteY2" fmla="*/ 944880 h 1722803"/>
              <a:gd name="connsiteX3" fmla="*/ 14526 w 1351230"/>
              <a:gd name="connsiteY3" fmla="*/ 0 h 1722803"/>
              <a:gd name="connsiteX4" fmla="*/ 281204 w 1351230"/>
              <a:gd name="connsiteY4" fmla="*/ 778269 h 1722803"/>
              <a:gd name="connsiteX5" fmla="*/ 1102707 w 1351230"/>
              <a:gd name="connsiteY5" fmla="*/ 486430 h 1722803"/>
              <a:gd name="connsiteX6" fmla="*/ 1347116 w 1351230"/>
              <a:gd name="connsiteY6" fmla="*/ 671925 h 1722803"/>
              <a:gd name="connsiteX7" fmla="*/ 1265230 w 1351230"/>
              <a:gd name="connsiteY7" fmla="*/ 1722803 h 1722803"/>
              <a:gd name="connsiteX8" fmla="*/ 569194 w 1351230"/>
              <a:gd name="connsiteY8" fmla="*/ 1722803 h 1722803"/>
              <a:gd name="connsiteX0" fmla="*/ 618323 w 1400359"/>
              <a:gd name="connsiteY0" fmla="*/ 1722803 h 1722803"/>
              <a:gd name="connsiteX1" fmla="*/ 1177880 w 1400359"/>
              <a:gd name="connsiteY1" fmla="*/ 794755 h 1722803"/>
              <a:gd name="connsiteX2" fmla="*/ 318072 w 1400359"/>
              <a:gd name="connsiteY2" fmla="*/ 944880 h 1722803"/>
              <a:gd name="connsiteX3" fmla="*/ 63655 w 1400359"/>
              <a:gd name="connsiteY3" fmla="*/ 0 h 1722803"/>
              <a:gd name="connsiteX4" fmla="*/ 330333 w 1400359"/>
              <a:gd name="connsiteY4" fmla="*/ 778269 h 1722803"/>
              <a:gd name="connsiteX5" fmla="*/ 1151836 w 1400359"/>
              <a:gd name="connsiteY5" fmla="*/ 486430 h 1722803"/>
              <a:gd name="connsiteX6" fmla="*/ 1396245 w 1400359"/>
              <a:gd name="connsiteY6" fmla="*/ 671925 h 1722803"/>
              <a:gd name="connsiteX7" fmla="*/ 1314359 w 1400359"/>
              <a:gd name="connsiteY7" fmla="*/ 1722803 h 1722803"/>
              <a:gd name="connsiteX8" fmla="*/ 618323 w 1400359"/>
              <a:gd name="connsiteY8" fmla="*/ 1722803 h 1722803"/>
              <a:gd name="connsiteX0" fmla="*/ 618323 w 1400359"/>
              <a:gd name="connsiteY0" fmla="*/ 1722803 h 1722803"/>
              <a:gd name="connsiteX1" fmla="*/ 1063580 w 1400359"/>
              <a:gd name="connsiteY1" fmla="*/ 817615 h 1722803"/>
              <a:gd name="connsiteX2" fmla="*/ 318072 w 1400359"/>
              <a:gd name="connsiteY2" fmla="*/ 944880 h 1722803"/>
              <a:gd name="connsiteX3" fmla="*/ 63655 w 1400359"/>
              <a:gd name="connsiteY3" fmla="*/ 0 h 1722803"/>
              <a:gd name="connsiteX4" fmla="*/ 330333 w 1400359"/>
              <a:gd name="connsiteY4" fmla="*/ 778269 h 1722803"/>
              <a:gd name="connsiteX5" fmla="*/ 1151836 w 1400359"/>
              <a:gd name="connsiteY5" fmla="*/ 486430 h 1722803"/>
              <a:gd name="connsiteX6" fmla="*/ 1396245 w 1400359"/>
              <a:gd name="connsiteY6" fmla="*/ 671925 h 1722803"/>
              <a:gd name="connsiteX7" fmla="*/ 1314359 w 1400359"/>
              <a:gd name="connsiteY7" fmla="*/ 1722803 h 1722803"/>
              <a:gd name="connsiteX8" fmla="*/ 618323 w 1400359"/>
              <a:gd name="connsiteY8" fmla="*/ 1722803 h 1722803"/>
              <a:gd name="connsiteX0" fmla="*/ 618323 w 1400359"/>
              <a:gd name="connsiteY0" fmla="*/ 1722803 h 1722803"/>
              <a:gd name="connsiteX1" fmla="*/ 1063580 w 1400359"/>
              <a:gd name="connsiteY1" fmla="*/ 817615 h 1722803"/>
              <a:gd name="connsiteX2" fmla="*/ 318072 w 1400359"/>
              <a:gd name="connsiteY2" fmla="*/ 944880 h 1722803"/>
              <a:gd name="connsiteX3" fmla="*/ 63655 w 1400359"/>
              <a:gd name="connsiteY3" fmla="*/ 0 h 1722803"/>
              <a:gd name="connsiteX4" fmla="*/ 330333 w 1400359"/>
              <a:gd name="connsiteY4" fmla="*/ 778269 h 1722803"/>
              <a:gd name="connsiteX5" fmla="*/ 1151836 w 1400359"/>
              <a:gd name="connsiteY5" fmla="*/ 486430 h 1722803"/>
              <a:gd name="connsiteX6" fmla="*/ 1396245 w 1400359"/>
              <a:gd name="connsiteY6" fmla="*/ 671925 h 1722803"/>
              <a:gd name="connsiteX7" fmla="*/ 1314359 w 1400359"/>
              <a:gd name="connsiteY7" fmla="*/ 1722803 h 1722803"/>
              <a:gd name="connsiteX8" fmla="*/ 618323 w 1400359"/>
              <a:gd name="connsiteY8" fmla="*/ 1722803 h 1722803"/>
              <a:gd name="connsiteX0" fmla="*/ 618323 w 1400359"/>
              <a:gd name="connsiteY0" fmla="*/ 1722803 h 1722803"/>
              <a:gd name="connsiteX1" fmla="*/ 1063580 w 1400359"/>
              <a:gd name="connsiteY1" fmla="*/ 817615 h 1722803"/>
              <a:gd name="connsiteX2" fmla="*/ 318072 w 1400359"/>
              <a:gd name="connsiteY2" fmla="*/ 944880 h 1722803"/>
              <a:gd name="connsiteX3" fmla="*/ 63655 w 1400359"/>
              <a:gd name="connsiteY3" fmla="*/ 0 h 1722803"/>
              <a:gd name="connsiteX4" fmla="*/ 330333 w 1400359"/>
              <a:gd name="connsiteY4" fmla="*/ 778269 h 1722803"/>
              <a:gd name="connsiteX5" fmla="*/ 1151836 w 1400359"/>
              <a:gd name="connsiteY5" fmla="*/ 486430 h 1722803"/>
              <a:gd name="connsiteX6" fmla="*/ 1396245 w 1400359"/>
              <a:gd name="connsiteY6" fmla="*/ 671925 h 1722803"/>
              <a:gd name="connsiteX7" fmla="*/ 1314359 w 1400359"/>
              <a:gd name="connsiteY7" fmla="*/ 1722803 h 1722803"/>
              <a:gd name="connsiteX8" fmla="*/ 618323 w 1400359"/>
              <a:gd name="connsiteY8" fmla="*/ 1722803 h 1722803"/>
              <a:gd name="connsiteX0" fmla="*/ 618323 w 1400359"/>
              <a:gd name="connsiteY0" fmla="*/ 1722803 h 1722803"/>
              <a:gd name="connsiteX1" fmla="*/ 1063580 w 1400359"/>
              <a:gd name="connsiteY1" fmla="*/ 817615 h 1722803"/>
              <a:gd name="connsiteX2" fmla="*/ 318072 w 1400359"/>
              <a:gd name="connsiteY2" fmla="*/ 944880 h 1722803"/>
              <a:gd name="connsiteX3" fmla="*/ 63655 w 1400359"/>
              <a:gd name="connsiteY3" fmla="*/ 0 h 1722803"/>
              <a:gd name="connsiteX4" fmla="*/ 330333 w 1400359"/>
              <a:gd name="connsiteY4" fmla="*/ 778269 h 1722803"/>
              <a:gd name="connsiteX5" fmla="*/ 1151836 w 1400359"/>
              <a:gd name="connsiteY5" fmla="*/ 486430 h 1722803"/>
              <a:gd name="connsiteX6" fmla="*/ 1396245 w 1400359"/>
              <a:gd name="connsiteY6" fmla="*/ 671925 h 1722803"/>
              <a:gd name="connsiteX7" fmla="*/ 1314359 w 1400359"/>
              <a:gd name="connsiteY7" fmla="*/ 1722803 h 1722803"/>
              <a:gd name="connsiteX8" fmla="*/ 618323 w 1400359"/>
              <a:gd name="connsiteY8" fmla="*/ 1722803 h 1722803"/>
              <a:gd name="connsiteX0" fmla="*/ 586523 w 1368559"/>
              <a:gd name="connsiteY0" fmla="*/ 1761340 h 1761340"/>
              <a:gd name="connsiteX1" fmla="*/ 1031780 w 1368559"/>
              <a:gd name="connsiteY1" fmla="*/ 856152 h 1761340"/>
              <a:gd name="connsiteX2" fmla="*/ 286272 w 1368559"/>
              <a:gd name="connsiteY2" fmla="*/ 983417 h 1761340"/>
              <a:gd name="connsiteX3" fmla="*/ 42284 w 1368559"/>
              <a:gd name="connsiteY3" fmla="*/ 223977 h 1761340"/>
              <a:gd name="connsiteX4" fmla="*/ 31855 w 1368559"/>
              <a:gd name="connsiteY4" fmla="*/ 38537 h 1761340"/>
              <a:gd name="connsiteX5" fmla="*/ 298533 w 1368559"/>
              <a:gd name="connsiteY5" fmla="*/ 816806 h 1761340"/>
              <a:gd name="connsiteX6" fmla="*/ 1120036 w 1368559"/>
              <a:gd name="connsiteY6" fmla="*/ 524967 h 1761340"/>
              <a:gd name="connsiteX7" fmla="*/ 1364445 w 1368559"/>
              <a:gd name="connsiteY7" fmla="*/ 710462 h 1761340"/>
              <a:gd name="connsiteX8" fmla="*/ 1282559 w 1368559"/>
              <a:gd name="connsiteY8" fmla="*/ 1761340 h 1761340"/>
              <a:gd name="connsiteX9" fmla="*/ 586523 w 1368559"/>
              <a:gd name="connsiteY9" fmla="*/ 1761340 h 1761340"/>
              <a:gd name="connsiteX0" fmla="*/ 569156 w 1351192"/>
              <a:gd name="connsiteY0" fmla="*/ 1765374 h 1765374"/>
              <a:gd name="connsiteX1" fmla="*/ 1014413 w 1351192"/>
              <a:gd name="connsiteY1" fmla="*/ 860186 h 1765374"/>
              <a:gd name="connsiteX2" fmla="*/ 268905 w 1351192"/>
              <a:gd name="connsiteY2" fmla="*/ 987451 h 1765374"/>
              <a:gd name="connsiteX3" fmla="*/ 24917 w 1351192"/>
              <a:gd name="connsiteY3" fmla="*/ 228011 h 1765374"/>
              <a:gd name="connsiteX4" fmla="*/ 50206 w 1351192"/>
              <a:gd name="connsiteY4" fmla="*/ 37808 h 1765374"/>
              <a:gd name="connsiteX5" fmla="*/ 281166 w 1351192"/>
              <a:gd name="connsiteY5" fmla="*/ 820840 h 1765374"/>
              <a:gd name="connsiteX6" fmla="*/ 1102669 w 1351192"/>
              <a:gd name="connsiteY6" fmla="*/ 529001 h 1765374"/>
              <a:gd name="connsiteX7" fmla="*/ 1347078 w 1351192"/>
              <a:gd name="connsiteY7" fmla="*/ 714496 h 1765374"/>
              <a:gd name="connsiteX8" fmla="*/ 1265192 w 1351192"/>
              <a:gd name="connsiteY8" fmla="*/ 1765374 h 1765374"/>
              <a:gd name="connsiteX9" fmla="*/ 569156 w 1351192"/>
              <a:gd name="connsiteY9" fmla="*/ 1765374 h 1765374"/>
              <a:gd name="connsiteX0" fmla="*/ 576794 w 1358830"/>
              <a:gd name="connsiteY0" fmla="*/ 1727566 h 1727566"/>
              <a:gd name="connsiteX1" fmla="*/ 1022051 w 1358830"/>
              <a:gd name="connsiteY1" fmla="*/ 822378 h 1727566"/>
              <a:gd name="connsiteX2" fmla="*/ 276543 w 1358830"/>
              <a:gd name="connsiteY2" fmla="*/ 949643 h 1727566"/>
              <a:gd name="connsiteX3" fmla="*/ 32555 w 1358830"/>
              <a:gd name="connsiteY3" fmla="*/ 190203 h 1727566"/>
              <a:gd name="connsiteX4" fmla="*/ 57844 w 1358830"/>
              <a:gd name="connsiteY4" fmla="*/ 0 h 1727566"/>
              <a:gd name="connsiteX5" fmla="*/ 288804 w 1358830"/>
              <a:gd name="connsiteY5" fmla="*/ 783032 h 1727566"/>
              <a:gd name="connsiteX6" fmla="*/ 1110307 w 1358830"/>
              <a:gd name="connsiteY6" fmla="*/ 491193 h 1727566"/>
              <a:gd name="connsiteX7" fmla="*/ 1354716 w 1358830"/>
              <a:gd name="connsiteY7" fmla="*/ 676688 h 1727566"/>
              <a:gd name="connsiteX8" fmla="*/ 1272830 w 1358830"/>
              <a:gd name="connsiteY8" fmla="*/ 1727566 h 1727566"/>
              <a:gd name="connsiteX9" fmla="*/ 576794 w 1358830"/>
              <a:gd name="connsiteY9" fmla="*/ 1727566 h 1727566"/>
              <a:gd name="connsiteX0" fmla="*/ 763388 w 1545424"/>
              <a:gd name="connsiteY0" fmla="*/ 1799620 h 1799620"/>
              <a:gd name="connsiteX1" fmla="*/ 1208645 w 1545424"/>
              <a:gd name="connsiteY1" fmla="*/ 894432 h 1799620"/>
              <a:gd name="connsiteX2" fmla="*/ 463137 w 1545424"/>
              <a:gd name="connsiteY2" fmla="*/ 1021697 h 1799620"/>
              <a:gd name="connsiteX3" fmla="*/ 219149 w 1545424"/>
              <a:gd name="connsiteY3" fmla="*/ 262257 h 1799620"/>
              <a:gd name="connsiteX4" fmla="*/ 73 w 1545424"/>
              <a:gd name="connsiteY4" fmla="*/ 36038 h 1799620"/>
              <a:gd name="connsiteX5" fmla="*/ 244438 w 1545424"/>
              <a:gd name="connsiteY5" fmla="*/ 72054 h 1799620"/>
              <a:gd name="connsiteX6" fmla="*/ 475398 w 1545424"/>
              <a:gd name="connsiteY6" fmla="*/ 855086 h 1799620"/>
              <a:gd name="connsiteX7" fmla="*/ 1296901 w 1545424"/>
              <a:gd name="connsiteY7" fmla="*/ 563247 h 1799620"/>
              <a:gd name="connsiteX8" fmla="*/ 1541310 w 1545424"/>
              <a:gd name="connsiteY8" fmla="*/ 748742 h 1799620"/>
              <a:gd name="connsiteX9" fmla="*/ 1459424 w 1545424"/>
              <a:gd name="connsiteY9" fmla="*/ 1799620 h 1799620"/>
              <a:gd name="connsiteX10" fmla="*/ 763388 w 1545424"/>
              <a:gd name="connsiteY10" fmla="*/ 1799620 h 1799620"/>
              <a:gd name="connsiteX0" fmla="*/ 763870 w 1545906"/>
              <a:gd name="connsiteY0" fmla="*/ 1772670 h 1772670"/>
              <a:gd name="connsiteX1" fmla="*/ 1209127 w 1545906"/>
              <a:gd name="connsiteY1" fmla="*/ 867482 h 1772670"/>
              <a:gd name="connsiteX2" fmla="*/ 463619 w 1545906"/>
              <a:gd name="connsiteY2" fmla="*/ 994747 h 1772670"/>
              <a:gd name="connsiteX3" fmla="*/ 219631 w 1545906"/>
              <a:gd name="connsiteY3" fmla="*/ 235307 h 1772670"/>
              <a:gd name="connsiteX4" fmla="*/ 555 w 1545906"/>
              <a:gd name="connsiteY4" fmla="*/ 9088 h 1772670"/>
              <a:gd name="connsiteX5" fmla="*/ 212487 w 1545906"/>
              <a:gd name="connsiteY5" fmla="*/ 135295 h 1772670"/>
              <a:gd name="connsiteX6" fmla="*/ 244920 w 1545906"/>
              <a:gd name="connsiteY6" fmla="*/ 45104 h 1772670"/>
              <a:gd name="connsiteX7" fmla="*/ 475880 w 1545906"/>
              <a:gd name="connsiteY7" fmla="*/ 828136 h 1772670"/>
              <a:gd name="connsiteX8" fmla="*/ 1297383 w 1545906"/>
              <a:gd name="connsiteY8" fmla="*/ 536297 h 1772670"/>
              <a:gd name="connsiteX9" fmla="*/ 1541792 w 1545906"/>
              <a:gd name="connsiteY9" fmla="*/ 721792 h 1772670"/>
              <a:gd name="connsiteX10" fmla="*/ 1459906 w 1545906"/>
              <a:gd name="connsiteY10" fmla="*/ 1772670 h 1772670"/>
              <a:gd name="connsiteX11" fmla="*/ 763870 w 1545906"/>
              <a:gd name="connsiteY11" fmla="*/ 1772670 h 1772670"/>
              <a:gd name="connsiteX0" fmla="*/ 763870 w 1545906"/>
              <a:gd name="connsiteY0" fmla="*/ 1770752 h 1770752"/>
              <a:gd name="connsiteX1" fmla="*/ 1209127 w 1545906"/>
              <a:gd name="connsiteY1" fmla="*/ 865564 h 1770752"/>
              <a:gd name="connsiteX2" fmla="*/ 463619 w 1545906"/>
              <a:gd name="connsiteY2" fmla="*/ 992829 h 1770752"/>
              <a:gd name="connsiteX3" fmla="*/ 219631 w 1545906"/>
              <a:gd name="connsiteY3" fmla="*/ 233389 h 1770752"/>
              <a:gd name="connsiteX4" fmla="*/ 555 w 1545906"/>
              <a:gd name="connsiteY4" fmla="*/ 7170 h 1770752"/>
              <a:gd name="connsiteX5" fmla="*/ 212487 w 1545906"/>
              <a:gd name="connsiteY5" fmla="*/ 133377 h 1770752"/>
              <a:gd name="connsiteX6" fmla="*/ 244920 w 1545906"/>
              <a:gd name="connsiteY6" fmla="*/ 43186 h 1770752"/>
              <a:gd name="connsiteX7" fmla="*/ 475880 w 1545906"/>
              <a:gd name="connsiteY7" fmla="*/ 826218 h 1770752"/>
              <a:gd name="connsiteX8" fmla="*/ 1297383 w 1545906"/>
              <a:gd name="connsiteY8" fmla="*/ 534379 h 1770752"/>
              <a:gd name="connsiteX9" fmla="*/ 1541792 w 1545906"/>
              <a:gd name="connsiteY9" fmla="*/ 719874 h 1770752"/>
              <a:gd name="connsiteX10" fmla="*/ 1459906 w 1545906"/>
              <a:gd name="connsiteY10" fmla="*/ 1770752 h 1770752"/>
              <a:gd name="connsiteX11" fmla="*/ 763870 w 1545906"/>
              <a:gd name="connsiteY11" fmla="*/ 1770752 h 1770752"/>
              <a:gd name="connsiteX0" fmla="*/ 763870 w 1545906"/>
              <a:gd name="connsiteY0" fmla="*/ 1770752 h 1770752"/>
              <a:gd name="connsiteX1" fmla="*/ 1209127 w 1545906"/>
              <a:gd name="connsiteY1" fmla="*/ 865564 h 1770752"/>
              <a:gd name="connsiteX2" fmla="*/ 463619 w 1545906"/>
              <a:gd name="connsiteY2" fmla="*/ 992829 h 1770752"/>
              <a:gd name="connsiteX3" fmla="*/ 219631 w 1545906"/>
              <a:gd name="connsiteY3" fmla="*/ 233389 h 1770752"/>
              <a:gd name="connsiteX4" fmla="*/ 555 w 1545906"/>
              <a:gd name="connsiteY4" fmla="*/ 7170 h 1770752"/>
              <a:gd name="connsiteX5" fmla="*/ 212487 w 1545906"/>
              <a:gd name="connsiteY5" fmla="*/ 133377 h 1770752"/>
              <a:gd name="connsiteX6" fmla="*/ 244920 w 1545906"/>
              <a:gd name="connsiteY6" fmla="*/ 43186 h 1770752"/>
              <a:gd name="connsiteX7" fmla="*/ 475880 w 1545906"/>
              <a:gd name="connsiteY7" fmla="*/ 826218 h 1770752"/>
              <a:gd name="connsiteX8" fmla="*/ 1297383 w 1545906"/>
              <a:gd name="connsiteY8" fmla="*/ 534379 h 1770752"/>
              <a:gd name="connsiteX9" fmla="*/ 1541792 w 1545906"/>
              <a:gd name="connsiteY9" fmla="*/ 719874 h 1770752"/>
              <a:gd name="connsiteX10" fmla="*/ 1459906 w 1545906"/>
              <a:gd name="connsiteY10" fmla="*/ 1770752 h 1770752"/>
              <a:gd name="connsiteX11" fmla="*/ 763870 w 1545906"/>
              <a:gd name="connsiteY11" fmla="*/ 1770752 h 1770752"/>
              <a:gd name="connsiteX0" fmla="*/ 763870 w 1894058"/>
              <a:gd name="connsiteY0" fmla="*/ 1770752 h 1770752"/>
              <a:gd name="connsiteX1" fmla="*/ 1209127 w 1894058"/>
              <a:gd name="connsiteY1" fmla="*/ 865564 h 1770752"/>
              <a:gd name="connsiteX2" fmla="*/ 463619 w 1894058"/>
              <a:gd name="connsiteY2" fmla="*/ 992829 h 1770752"/>
              <a:gd name="connsiteX3" fmla="*/ 219631 w 1894058"/>
              <a:gd name="connsiteY3" fmla="*/ 233389 h 1770752"/>
              <a:gd name="connsiteX4" fmla="*/ 555 w 1894058"/>
              <a:gd name="connsiteY4" fmla="*/ 7170 h 1770752"/>
              <a:gd name="connsiteX5" fmla="*/ 212487 w 1894058"/>
              <a:gd name="connsiteY5" fmla="*/ 133377 h 1770752"/>
              <a:gd name="connsiteX6" fmla="*/ 244920 w 1894058"/>
              <a:gd name="connsiteY6" fmla="*/ 43186 h 1770752"/>
              <a:gd name="connsiteX7" fmla="*/ 475880 w 1894058"/>
              <a:gd name="connsiteY7" fmla="*/ 826218 h 1770752"/>
              <a:gd name="connsiteX8" fmla="*/ 1297383 w 1894058"/>
              <a:gd name="connsiteY8" fmla="*/ 534379 h 1770752"/>
              <a:gd name="connsiteX9" fmla="*/ 1541792 w 1894058"/>
              <a:gd name="connsiteY9" fmla="*/ 719874 h 1770752"/>
              <a:gd name="connsiteX10" fmla="*/ 1893649 w 1894058"/>
              <a:gd name="connsiteY10" fmla="*/ 1095402 h 1770752"/>
              <a:gd name="connsiteX11" fmla="*/ 1459906 w 1894058"/>
              <a:gd name="connsiteY11" fmla="*/ 1770752 h 1770752"/>
              <a:gd name="connsiteX12" fmla="*/ 763870 w 1894058"/>
              <a:gd name="connsiteY12" fmla="*/ 1770752 h 1770752"/>
              <a:gd name="connsiteX0" fmla="*/ 763870 w 1896475"/>
              <a:gd name="connsiteY0" fmla="*/ 1770752 h 1770752"/>
              <a:gd name="connsiteX1" fmla="*/ 1209127 w 1896475"/>
              <a:gd name="connsiteY1" fmla="*/ 865564 h 1770752"/>
              <a:gd name="connsiteX2" fmla="*/ 463619 w 1896475"/>
              <a:gd name="connsiteY2" fmla="*/ 992829 h 1770752"/>
              <a:gd name="connsiteX3" fmla="*/ 219631 w 1896475"/>
              <a:gd name="connsiteY3" fmla="*/ 233389 h 1770752"/>
              <a:gd name="connsiteX4" fmla="*/ 555 w 1896475"/>
              <a:gd name="connsiteY4" fmla="*/ 7170 h 1770752"/>
              <a:gd name="connsiteX5" fmla="*/ 212487 w 1896475"/>
              <a:gd name="connsiteY5" fmla="*/ 133377 h 1770752"/>
              <a:gd name="connsiteX6" fmla="*/ 244920 w 1896475"/>
              <a:gd name="connsiteY6" fmla="*/ 43186 h 1770752"/>
              <a:gd name="connsiteX7" fmla="*/ 475880 w 1896475"/>
              <a:gd name="connsiteY7" fmla="*/ 826218 h 1770752"/>
              <a:gd name="connsiteX8" fmla="*/ 1297383 w 1896475"/>
              <a:gd name="connsiteY8" fmla="*/ 534379 h 1770752"/>
              <a:gd name="connsiteX9" fmla="*/ 1541792 w 1896475"/>
              <a:gd name="connsiteY9" fmla="*/ 719874 h 1770752"/>
              <a:gd name="connsiteX10" fmla="*/ 1498362 w 1896475"/>
              <a:gd name="connsiteY10" fmla="*/ 1281139 h 1770752"/>
              <a:gd name="connsiteX11" fmla="*/ 1893649 w 1896475"/>
              <a:gd name="connsiteY11" fmla="*/ 1095402 h 1770752"/>
              <a:gd name="connsiteX12" fmla="*/ 1459906 w 1896475"/>
              <a:gd name="connsiteY12" fmla="*/ 1770752 h 1770752"/>
              <a:gd name="connsiteX13" fmla="*/ 763870 w 1896475"/>
              <a:gd name="connsiteY13" fmla="*/ 1770752 h 1770752"/>
              <a:gd name="connsiteX0" fmla="*/ 763870 w 1917418"/>
              <a:gd name="connsiteY0" fmla="*/ 1770752 h 1770752"/>
              <a:gd name="connsiteX1" fmla="*/ 1209127 w 1917418"/>
              <a:gd name="connsiteY1" fmla="*/ 865564 h 1770752"/>
              <a:gd name="connsiteX2" fmla="*/ 463619 w 1917418"/>
              <a:gd name="connsiteY2" fmla="*/ 992829 h 1770752"/>
              <a:gd name="connsiteX3" fmla="*/ 219631 w 1917418"/>
              <a:gd name="connsiteY3" fmla="*/ 233389 h 1770752"/>
              <a:gd name="connsiteX4" fmla="*/ 555 w 1917418"/>
              <a:gd name="connsiteY4" fmla="*/ 7170 h 1770752"/>
              <a:gd name="connsiteX5" fmla="*/ 212487 w 1917418"/>
              <a:gd name="connsiteY5" fmla="*/ 133377 h 1770752"/>
              <a:gd name="connsiteX6" fmla="*/ 244920 w 1917418"/>
              <a:gd name="connsiteY6" fmla="*/ 43186 h 1770752"/>
              <a:gd name="connsiteX7" fmla="*/ 475880 w 1917418"/>
              <a:gd name="connsiteY7" fmla="*/ 826218 h 1770752"/>
              <a:gd name="connsiteX8" fmla="*/ 1297383 w 1917418"/>
              <a:gd name="connsiteY8" fmla="*/ 534379 h 1770752"/>
              <a:gd name="connsiteX9" fmla="*/ 1541792 w 1917418"/>
              <a:gd name="connsiteY9" fmla="*/ 719874 h 1770752"/>
              <a:gd name="connsiteX10" fmla="*/ 1498362 w 1917418"/>
              <a:gd name="connsiteY10" fmla="*/ 1281139 h 1770752"/>
              <a:gd name="connsiteX11" fmla="*/ 1850787 w 1917418"/>
              <a:gd name="connsiteY11" fmla="*/ 766789 h 1770752"/>
              <a:gd name="connsiteX12" fmla="*/ 1893649 w 1917418"/>
              <a:gd name="connsiteY12" fmla="*/ 1095402 h 1770752"/>
              <a:gd name="connsiteX13" fmla="*/ 1459906 w 1917418"/>
              <a:gd name="connsiteY13" fmla="*/ 1770752 h 1770752"/>
              <a:gd name="connsiteX14" fmla="*/ 763870 w 1917418"/>
              <a:gd name="connsiteY14" fmla="*/ 1770752 h 1770752"/>
              <a:gd name="connsiteX0" fmla="*/ 763870 w 1910464"/>
              <a:gd name="connsiteY0" fmla="*/ 1770752 h 1770752"/>
              <a:gd name="connsiteX1" fmla="*/ 1209127 w 1910464"/>
              <a:gd name="connsiteY1" fmla="*/ 865564 h 1770752"/>
              <a:gd name="connsiteX2" fmla="*/ 463619 w 1910464"/>
              <a:gd name="connsiteY2" fmla="*/ 992829 h 1770752"/>
              <a:gd name="connsiteX3" fmla="*/ 219631 w 1910464"/>
              <a:gd name="connsiteY3" fmla="*/ 233389 h 1770752"/>
              <a:gd name="connsiteX4" fmla="*/ 555 w 1910464"/>
              <a:gd name="connsiteY4" fmla="*/ 7170 h 1770752"/>
              <a:gd name="connsiteX5" fmla="*/ 212487 w 1910464"/>
              <a:gd name="connsiteY5" fmla="*/ 133377 h 1770752"/>
              <a:gd name="connsiteX6" fmla="*/ 244920 w 1910464"/>
              <a:gd name="connsiteY6" fmla="*/ 43186 h 1770752"/>
              <a:gd name="connsiteX7" fmla="*/ 475880 w 1910464"/>
              <a:gd name="connsiteY7" fmla="*/ 826218 h 1770752"/>
              <a:gd name="connsiteX8" fmla="*/ 1297383 w 1910464"/>
              <a:gd name="connsiteY8" fmla="*/ 534379 h 1770752"/>
              <a:gd name="connsiteX9" fmla="*/ 1541792 w 1910464"/>
              <a:gd name="connsiteY9" fmla="*/ 719874 h 1770752"/>
              <a:gd name="connsiteX10" fmla="*/ 1498362 w 1910464"/>
              <a:gd name="connsiteY10" fmla="*/ 1281139 h 1770752"/>
              <a:gd name="connsiteX11" fmla="*/ 1741248 w 1910464"/>
              <a:gd name="connsiteY11" fmla="*/ 1185889 h 1770752"/>
              <a:gd name="connsiteX12" fmla="*/ 1850787 w 1910464"/>
              <a:gd name="connsiteY12" fmla="*/ 766789 h 1770752"/>
              <a:gd name="connsiteX13" fmla="*/ 1893649 w 1910464"/>
              <a:gd name="connsiteY13" fmla="*/ 1095402 h 1770752"/>
              <a:gd name="connsiteX14" fmla="*/ 1459906 w 1910464"/>
              <a:gd name="connsiteY14" fmla="*/ 1770752 h 1770752"/>
              <a:gd name="connsiteX15" fmla="*/ 763870 w 1910464"/>
              <a:gd name="connsiteY15" fmla="*/ 1770752 h 1770752"/>
              <a:gd name="connsiteX0" fmla="*/ 763870 w 1909757"/>
              <a:gd name="connsiteY0" fmla="*/ 1770752 h 1770752"/>
              <a:gd name="connsiteX1" fmla="*/ 1209127 w 1909757"/>
              <a:gd name="connsiteY1" fmla="*/ 865564 h 1770752"/>
              <a:gd name="connsiteX2" fmla="*/ 463619 w 1909757"/>
              <a:gd name="connsiteY2" fmla="*/ 992829 h 1770752"/>
              <a:gd name="connsiteX3" fmla="*/ 219631 w 1909757"/>
              <a:gd name="connsiteY3" fmla="*/ 233389 h 1770752"/>
              <a:gd name="connsiteX4" fmla="*/ 555 w 1909757"/>
              <a:gd name="connsiteY4" fmla="*/ 7170 h 1770752"/>
              <a:gd name="connsiteX5" fmla="*/ 212487 w 1909757"/>
              <a:gd name="connsiteY5" fmla="*/ 133377 h 1770752"/>
              <a:gd name="connsiteX6" fmla="*/ 244920 w 1909757"/>
              <a:gd name="connsiteY6" fmla="*/ 43186 h 1770752"/>
              <a:gd name="connsiteX7" fmla="*/ 475880 w 1909757"/>
              <a:gd name="connsiteY7" fmla="*/ 826218 h 1770752"/>
              <a:gd name="connsiteX8" fmla="*/ 1297383 w 1909757"/>
              <a:gd name="connsiteY8" fmla="*/ 534379 h 1770752"/>
              <a:gd name="connsiteX9" fmla="*/ 1541792 w 1909757"/>
              <a:gd name="connsiteY9" fmla="*/ 719874 h 1770752"/>
              <a:gd name="connsiteX10" fmla="*/ 1498362 w 1909757"/>
              <a:gd name="connsiteY10" fmla="*/ 1281139 h 1770752"/>
              <a:gd name="connsiteX11" fmla="*/ 1741248 w 1909757"/>
              <a:gd name="connsiteY11" fmla="*/ 1185889 h 1770752"/>
              <a:gd name="connsiteX12" fmla="*/ 1850787 w 1909757"/>
              <a:gd name="connsiteY12" fmla="*/ 766789 h 1770752"/>
              <a:gd name="connsiteX13" fmla="*/ 1893649 w 1909757"/>
              <a:gd name="connsiteY13" fmla="*/ 1095402 h 1770752"/>
              <a:gd name="connsiteX14" fmla="*/ 1341198 w 1909757"/>
              <a:gd name="connsiteY14" fmla="*/ 1600227 h 1770752"/>
              <a:gd name="connsiteX15" fmla="*/ 1459906 w 1909757"/>
              <a:gd name="connsiteY15" fmla="*/ 1770752 h 1770752"/>
              <a:gd name="connsiteX16" fmla="*/ 763870 w 1909757"/>
              <a:gd name="connsiteY16" fmla="*/ 1770752 h 1770752"/>
              <a:gd name="connsiteX0" fmla="*/ 763870 w 1905704"/>
              <a:gd name="connsiteY0" fmla="*/ 1770752 h 1770752"/>
              <a:gd name="connsiteX1" fmla="*/ 1209127 w 1905704"/>
              <a:gd name="connsiteY1" fmla="*/ 865564 h 1770752"/>
              <a:gd name="connsiteX2" fmla="*/ 463619 w 1905704"/>
              <a:gd name="connsiteY2" fmla="*/ 992829 h 1770752"/>
              <a:gd name="connsiteX3" fmla="*/ 219631 w 1905704"/>
              <a:gd name="connsiteY3" fmla="*/ 233389 h 1770752"/>
              <a:gd name="connsiteX4" fmla="*/ 555 w 1905704"/>
              <a:gd name="connsiteY4" fmla="*/ 7170 h 1770752"/>
              <a:gd name="connsiteX5" fmla="*/ 212487 w 1905704"/>
              <a:gd name="connsiteY5" fmla="*/ 133377 h 1770752"/>
              <a:gd name="connsiteX6" fmla="*/ 244920 w 1905704"/>
              <a:gd name="connsiteY6" fmla="*/ 43186 h 1770752"/>
              <a:gd name="connsiteX7" fmla="*/ 475880 w 1905704"/>
              <a:gd name="connsiteY7" fmla="*/ 826218 h 1770752"/>
              <a:gd name="connsiteX8" fmla="*/ 1297383 w 1905704"/>
              <a:gd name="connsiteY8" fmla="*/ 534379 h 1770752"/>
              <a:gd name="connsiteX9" fmla="*/ 1541792 w 1905704"/>
              <a:gd name="connsiteY9" fmla="*/ 719874 h 1770752"/>
              <a:gd name="connsiteX10" fmla="*/ 1498362 w 1905704"/>
              <a:gd name="connsiteY10" fmla="*/ 1281139 h 1770752"/>
              <a:gd name="connsiteX11" fmla="*/ 1741248 w 1905704"/>
              <a:gd name="connsiteY11" fmla="*/ 1185889 h 1770752"/>
              <a:gd name="connsiteX12" fmla="*/ 1850787 w 1905704"/>
              <a:gd name="connsiteY12" fmla="*/ 766789 h 1770752"/>
              <a:gd name="connsiteX13" fmla="*/ 1893649 w 1905704"/>
              <a:gd name="connsiteY13" fmla="*/ 1095402 h 1770752"/>
              <a:gd name="connsiteX14" fmla="*/ 1712674 w 1905704"/>
              <a:gd name="connsiteY14" fmla="*/ 1414489 h 1770752"/>
              <a:gd name="connsiteX15" fmla="*/ 1341198 w 1905704"/>
              <a:gd name="connsiteY15" fmla="*/ 1600227 h 1770752"/>
              <a:gd name="connsiteX16" fmla="*/ 1459906 w 1905704"/>
              <a:gd name="connsiteY16" fmla="*/ 1770752 h 1770752"/>
              <a:gd name="connsiteX17" fmla="*/ 763870 w 1905704"/>
              <a:gd name="connsiteY17" fmla="*/ 1770752 h 1770752"/>
              <a:gd name="connsiteX0" fmla="*/ 763870 w 2284277"/>
              <a:gd name="connsiteY0" fmla="*/ 1770752 h 1770752"/>
              <a:gd name="connsiteX1" fmla="*/ 1209127 w 2284277"/>
              <a:gd name="connsiteY1" fmla="*/ 865564 h 1770752"/>
              <a:gd name="connsiteX2" fmla="*/ 463619 w 2284277"/>
              <a:gd name="connsiteY2" fmla="*/ 992829 h 1770752"/>
              <a:gd name="connsiteX3" fmla="*/ 219631 w 2284277"/>
              <a:gd name="connsiteY3" fmla="*/ 233389 h 1770752"/>
              <a:gd name="connsiteX4" fmla="*/ 555 w 2284277"/>
              <a:gd name="connsiteY4" fmla="*/ 7170 h 1770752"/>
              <a:gd name="connsiteX5" fmla="*/ 212487 w 2284277"/>
              <a:gd name="connsiteY5" fmla="*/ 133377 h 1770752"/>
              <a:gd name="connsiteX6" fmla="*/ 244920 w 2284277"/>
              <a:gd name="connsiteY6" fmla="*/ 43186 h 1770752"/>
              <a:gd name="connsiteX7" fmla="*/ 475880 w 2284277"/>
              <a:gd name="connsiteY7" fmla="*/ 826218 h 1770752"/>
              <a:gd name="connsiteX8" fmla="*/ 1297383 w 2284277"/>
              <a:gd name="connsiteY8" fmla="*/ 534379 h 1770752"/>
              <a:gd name="connsiteX9" fmla="*/ 1541792 w 2284277"/>
              <a:gd name="connsiteY9" fmla="*/ 719874 h 1770752"/>
              <a:gd name="connsiteX10" fmla="*/ 1498362 w 2284277"/>
              <a:gd name="connsiteY10" fmla="*/ 1281139 h 1770752"/>
              <a:gd name="connsiteX11" fmla="*/ 1741248 w 2284277"/>
              <a:gd name="connsiteY11" fmla="*/ 1185889 h 1770752"/>
              <a:gd name="connsiteX12" fmla="*/ 1850787 w 2284277"/>
              <a:gd name="connsiteY12" fmla="*/ 766789 h 1770752"/>
              <a:gd name="connsiteX13" fmla="*/ 2284174 w 2284277"/>
              <a:gd name="connsiteY13" fmla="*/ 938239 h 1770752"/>
              <a:gd name="connsiteX14" fmla="*/ 1893649 w 2284277"/>
              <a:gd name="connsiteY14" fmla="*/ 1095402 h 1770752"/>
              <a:gd name="connsiteX15" fmla="*/ 1712674 w 2284277"/>
              <a:gd name="connsiteY15" fmla="*/ 1414489 h 1770752"/>
              <a:gd name="connsiteX16" fmla="*/ 1341198 w 2284277"/>
              <a:gd name="connsiteY16" fmla="*/ 1600227 h 1770752"/>
              <a:gd name="connsiteX17" fmla="*/ 1459906 w 2284277"/>
              <a:gd name="connsiteY17" fmla="*/ 1770752 h 1770752"/>
              <a:gd name="connsiteX18" fmla="*/ 763870 w 2284277"/>
              <a:gd name="connsiteY18" fmla="*/ 1770752 h 1770752"/>
              <a:gd name="connsiteX0" fmla="*/ 763870 w 2285824"/>
              <a:gd name="connsiteY0" fmla="*/ 1770752 h 1770752"/>
              <a:gd name="connsiteX1" fmla="*/ 1209127 w 2285824"/>
              <a:gd name="connsiteY1" fmla="*/ 865564 h 1770752"/>
              <a:gd name="connsiteX2" fmla="*/ 463619 w 2285824"/>
              <a:gd name="connsiteY2" fmla="*/ 992829 h 1770752"/>
              <a:gd name="connsiteX3" fmla="*/ 219631 w 2285824"/>
              <a:gd name="connsiteY3" fmla="*/ 233389 h 1770752"/>
              <a:gd name="connsiteX4" fmla="*/ 555 w 2285824"/>
              <a:gd name="connsiteY4" fmla="*/ 7170 h 1770752"/>
              <a:gd name="connsiteX5" fmla="*/ 212487 w 2285824"/>
              <a:gd name="connsiteY5" fmla="*/ 133377 h 1770752"/>
              <a:gd name="connsiteX6" fmla="*/ 244920 w 2285824"/>
              <a:gd name="connsiteY6" fmla="*/ 43186 h 1770752"/>
              <a:gd name="connsiteX7" fmla="*/ 475880 w 2285824"/>
              <a:gd name="connsiteY7" fmla="*/ 826218 h 1770752"/>
              <a:gd name="connsiteX8" fmla="*/ 1297383 w 2285824"/>
              <a:gd name="connsiteY8" fmla="*/ 534379 h 1770752"/>
              <a:gd name="connsiteX9" fmla="*/ 1541792 w 2285824"/>
              <a:gd name="connsiteY9" fmla="*/ 719874 h 1770752"/>
              <a:gd name="connsiteX10" fmla="*/ 1498362 w 2285824"/>
              <a:gd name="connsiteY10" fmla="*/ 1281139 h 1770752"/>
              <a:gd name="connsiteX11" fmla="*/ 1741248 w 2285824"/>
              <a:gd name="connsiteY11" fmla="*/ 1185889 h 1770752"/>
              <a:gd name="connsiteX12" fmla="*/ 1850787 w 2285824"/>
              <a:gd name="connsiteY12" fmla="*/ 766789 h 1770752"/>
              <a:gd name="connsiteX13" fmla="*/ 1926987 w 2285824"/>
              <a:gd name="connsiteY13" fmla="*/ 985864 h 1770752"/>
              <a:gd name="connsiteX14" fmla="*/ 2284174 w 2285824"/>
              <a:gd name="connsiteY14" fmla="*/ 938239 h 1770752"/>
              <a:gd name="connsiteX15" fmla="*/ 1893649 w 2285824"/>
              <a:gd name="connsiteY15" fmla="*/ 1095402 h 1770752"/>
              <a:gd name="connsiteX16" fmla="*/ 1712674 w 2285824"/>
              <a:gd name="connsiteY16" fmla="*/ 1414489 h 1770752"/>
              <a:gd name="connsiteX17" fmla="*/ 1341198 w 2285824"/>
              <a:gd name="connsiteY17" fmla="*/ 1600227 h 1770752"/>
              <a:gd name="connsiteX18" fmla="*/ 1459906 w 2285824"/>
              <a:gd name="connsiteY18" fmla="*/ 1770752 h 1770752"/>
              <a:gd name="connsiteX19" fmla="*/ 763870 w 2285824"/>
              <a:gd name="connsiteY19" fmla="*/ 1770752 h 1770752"/>
              <a:gd name="connsiteX0" fmla="*/ 763870 w 2158274"/>
              <a:gd name="connsiteY0" fmla="*/ 1770752 h 1770752"/>
              <a:gd name="connsiteX1" fmla="*/ 1209127 w 2158274"/>
              <a:gd name="connsiteY1" fmla="*/ 865564 h 1770752"/>
              <a:gd name="connsiteX2" fmla="*/ 463619 w 2158274"/>
              <a:gd name="connsiteY2" fmla="*/ 992829 h 1770752"/>
              <a:gd name="connsiteX3" fmla="*/ 219631 w 2158274"/>
              <a:gd name="connsiteY3" fmla="*/ 233389 h 1770752"/>
              <a:gd name="connsiteX4" fmla="*/ 555 w 2158274"/>
              <a:gd name="connsiteY4" fmla="*/ 7170 h 1770752"/>
              <a:gd name="connsiteX5" fmla="*/ 212487 w 2158274"/>
              <a:gd name="connsiteY5" fmla="*/ 133377 h 1770752"/>
              <a:gd name="connsiteX6" fmla="*/ 244920 w 2158274"/>
              <a:gd name="connsiteY6" fmla="*/ 43186 h 1770752"/>
              <a:gd name="connsiteX7" fmla="*/ 475880 w 2158274"/>
              <a:gd name="connsiteY7" fmla="*/ 826218 h 1770752"/>
              <a:gd name="connsiteX8" fmla="*/ 1297383 w 2158274"/>
              <a:gd name="connsiteY8" fmla="*/ 534379 h 1770752"/>
              <a:gd name="connsiteX9" fmla="*/ 1541792 w 2158274"/>
              <a:gd name="connsiteY9" fmla="*/ 719874 h 1770752"/>
              <a:gd name="connsiteX10" fmla="*/ 1498362 w 2158274"/>
              <a:gd name="connsiteY10" fmla="*/ 1281139 h 1770752"/>
              <a:gd name="connsiteX11" fmla="*/ 1741248 w 2158274"/>
              <a:gd name="connsiteY11" fmla="*/ 1185889 h 1770752"/>
              <a:gd name="connsiteX12" fmla="*/ 1850787 w 2158274"/>
              <a:gd name="connsiteY12" fmla="*/ 766789 h 1770752"/>
              <a:gd name="connsiteX13" fmla="*/ 1926987 w 2158274"/>
              <a:gd name="connsiteY13" fmla="*/ 985864 h 1770752"/>
              <a:gd name="connsiteX14" fmla="*/ 2155586 w 2158274"/>
              <a:gd name="connsiteY14" fmla="*/ 819177 h 1770752"/>
              <a:gd name="connsiteX15" fmla="*/ 1893649 w 2158274"/>
              <a:gd name="connsiteY15" fmla="*/ 1095402 h 1770752"/>
              <a:gd name="connsiteX16" fmla="*/ 1712674 w 2158274"/>
              <a:gd name="connsiteY16" fmla="*/ 1414489 h 1770752"/>
              <a:gd name="connsiteX17" fmla="*/ 1341198 w 2158274"/>
              <a:gd name="connsiteY17" fmla="*/ 1600227 h 1770752"/>
              <a:gd name="connsiteX18" fmla="*/ 1459906 w 2158274"/>
              <a:gd name="connsiteY18" fmla="*/ 1770752 h 1770752"/>
              <a:gd name="connsiteX19" fmla="*/ 763870 w 2158274"/>
              <a:gd name="connsiteY19" fmla="*/ 1770752 h 1770752"/>
              <a:gd name="connsiteX0" fmla="*/ 763870 w 2164587"/>
              <a:gd name="connsiteY0" fmla="*/ 1770752 h 1770752"/>
              <a:gd name="connsiteX1" fmla="*/ 1209127 w 2164587"/>
              <a:gd name="connsiteY1" fmla="*/ 865564 h 1770752"/>
              <a:gd name="connsiteX2" fmla="*/ 463619 w 2164587"/>
              <a:gd name="connsiteY2" fmla="*/ 992829 h 1770752"/>
              <a:gd name="connsiteX3" fmla="*/ 219631 w 2164587"/>
              <a:gd name="connsiteY3" fmla="*/ 233389 h 1770752"/>
              <a:gd name="connsiteX4" fmla="*/ 555 w 2164587"/>
              <a:gd name="connsiteY4" fmla="*/ 7170 h 1770752"/>
              <a:gd name="connsiteX5" fmla="*/ 212487 w 2164587"/>
              <a:gd name="connsiteY5" fmla="*/ 133377 h 1770752"/>
              <a:gd name="connsiteX6" fmla="*/ 244920 w 2164587"/>
              <a:gd name="connsiteY6" fmla="*/ 43186 h 1770752"/>
              <a:gd name="connsiteX7" fmla="*/ 475880 w 2164587"/>
              <a:gd name="connsiteY7" fmla="*/ 826218 h 1770752"/>
              <a:gd name="connsiteX8" fmla="*/ 1297383 w 2164587"/>
              <a:gd name="connsiteY8" fmla="*/ 534379 h 1770752"/>
              <a:gd name="connsiteX9" fmla="*/ 1541792 w 2164587"/>
              <a:gd name="connsiteY9" fmla="*/ 719874 h 1770752"/>
              <a:gd name="connsiteX10" fmla="*/ 1498362 w 2164587"/>
              <a:gd name="connsiteY10" fmla="*/ 1281139 h 1770752"/>
              <a:gd name="connsiteX11" fmla="*/ 1741248 w 2164587"/>
              <a:gd name="connsiteY11" fmla="*/ 1185889 h 1770752"/>
              <a:gd name="connsiteX12" fmla="*/ 1850787 w 2164587"/>
              <a:gd name="connsiteY12" fmla="*/ 766789 h 1770752"/>
              <a:gd name="connsiteX13" fmla="*/ 1926987 w 2164587"/>
              <a:gd name="connsiteY13" fmla="*/ 985864 h 1770752"/>
              <a:gd name="connsiteX14" fmla="*/ 2155586 w 2164587"/>
              <a:gd name="connsiteY14" fmla="*/ 819177 h 1770752"/>
              <a:gd name="connsiteX15" fmla="*/ 1893649 w 2164587"/>
              <a:gd name="connsiteY15" fmla="*/ 1095402 h 1770752"/>
              <a:gd name="connsiteX16" fmla="*/ 1712674 w 2164587"/>
              <a:gd name="connsiteY16" fmla="*/ 1414489 h 1770752"/>
              <a:gd name="connsiteX17" fmla="*/ 1341198 w 2164587"/>
              <a:gd name="connsiteY17" fmla="*/ 1600227 h 1770752"/>
              <a:gd name="connsiteX18" fmla="*/ 1459906 w 2164587"/>
              <a:gd name="connsiteY18" fmla="*/ 1770752 h 1770752"/>
              <a:gd name="connsiteX19" fmla="*/ 763870 w 2164587"/>
              <a:gd name="connsiteY19" fmla="*/ 1770752 h 1770752"/>
              <a:gd name="connsiteX0" fmla="*/ 763870 w 2164587"/>
              <a:gd name="connsiteY0" fmla="*/ 1770752 h 1770752"/>
              <a:gd name="connsiteX1" fmla="*/ 1209127 w 2164587"/>
              <a:gd name="connsiteY1" fmla="*/ 865564 h 1770752"/>
              <a:gd name="connsiteX2" fmla="*/ 463619 w 2164587"/>
              <a:gd name="connsiteY2" fmla="*/ 992829 h 1770752"/>
              <a:gd name="connsiteX3" fmla="*/ 219631 w 2164587"/>
              <a:gd name="connsiteY3" fmla="*/ 233389 h 1770752"/>
              <a:gd name="connsiteX4" fmla="*/ 555 w 2164587"/>
              <a:gd name="connsiteY4" fmla="*/ 7170 h 1770752"/>
              <a:gd name="connsiteX5" fmla="*/ 212487 w 2164587"/>
              <a:gd name="connsiteY5" fmla="*/ 133377 h 1770752"/>
              <a:gd name="connsiteX6" fmla="*/ 244920 w 2164587"/>
              <a:gd name="connsiteY6" fmla="*/ 43186 h 1770752"/>
              <a:gd name="connsiteX7" fmla="*/ 475880 w 2164587"/>
              <a:gd name="connsiteY7" fmla="*/ 826218 h 1770752"/>
              <a:gd name="connsiteX8" fmla="*/ 1297383 w 2164587"/>
              <a:gd name="connsiteY8" fmla="*/ 534379 h 1770752"/>
              <a:gd name="connsiteX9" fmla="*/ 1541792 w 2164587"/>
              <a:gd name="connsiteY9" fmla="*/ 719874 h 1770752"/>
              <a:gd name="connsiteX10" fmla="*/ 1498362 w 2164587"/>
              <a:gd name="connsiteY10" fmla="*/ 1281139 h 1770752"/>
              <a:gd name="connsiteX11" fmla="*/ 1741248 w 2164587"/>
              <a:gd name="connsiteY11" fmla="*/ 1185889 h 1770752"/>
              <a:gd name="connsiteX12" fmla="*/ 1850787 w 2164587"/>
              <a:gd name="connsiteY12" fmla="*/ 766789 h 1770752"/>
              <a:gd name="connsiteX13" fmla="*/ 1926987 w 2164587"/>
              <a:gd name="connsiteY13" fmla="*/ 985864 h 1770752"/>
              <a:gd name="connsiteX14" fmla="*/ 2155586 w 2164587"/>
              <a:gd name="connsiteY14" fmla="*/ 819177 h 1770752"/>
              <a:gd name="connsiteX15" fmla="*/ 1893649 w 2164587"/>
              <a:gd name="connsiteY15" fmla="*/ 1095402 h 1770752"/>
              <a:gd name="connsiteX16" fmla="*/ 1712674 w 2164587"/>
              <a:gd name="connsiteY16" fmla="*/ 1414489 h 1770752"/>
              <a:gd name="connsiteX17" fmla="*/ 1341198 w 2164587"/>
              <a:gd name="connsiteY17" fmla="*/ 1600227 h 1770752"/>
              <a:gd name="connsiteX18" fmla="*/ 1459906 w 2164587"/>
              <a:gd name="connsiteY18" fmla="*/ 1770752 h 1770752"/>
              <a:gd name="connsiteX19" fmla="*/ 763870 w 2164587"/>
              <a:gd name="connsiteY19" fmla="*/ 1770752 h 177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64587" h="1770752">
                <a:moveTo>
                  <a:pt x="763870" y="1770752"/>
                </a:moveTo>
                <a:cubicBezTo>
                  <a:pt x="545506" y="1645648"/>
                  <a:pt x="1162771" y="1325445"/>
                  <a:pt x="1209127" y="865564"/>
                </a:cubicBezTo>
                <a:cubicBezTo>
                  <a:pt x="1167570" y="707529"/>
                  <a:pt x="735437" y="1020124"/>
                  <a:pt x="463619" y="992829"/>
                </a:cubicBezTo>
                <a:cubicBezTo>
                  <a:pt x="287591" y="878735"/>
                  <a:pt x="262034" y="390869"/>
                  <a:pt x="219631" y="233389"/>
                </a:cubicBezTo>
                <a:cubicBezTo>
                  <a:pt x="174601" y="93322"/>
                  <a:pt x="-3660" y="38870"/>
                  <a:pt x="555" y="7170"/>
                </a:cubicBezTo>
                <a:cubicBezTo>
                  <a:pt x="-11351" y="-35692"/>
                  <a:pt x="171760" y="127374"/>
                  <a:pt x="212487" y="133377"/>
                </a:cubicBezTo>
                <a:cubicBezTo>
                  <a:pt x="253214" y="139380"/>
                  <a:pt x="290318" y="230131"/>
                  <a:pt x="244920" y="43186"/>
                </a:cubicBezTo>
                <a:cubicBezTo>
                  <a:pt x="352481" y="37369"/>
                  <a:pt x="280240" y="705691"/>
                  <a:pt x="475880" y="826218"/>
                </a:cubicBezTo>
                <a:cubicBezTo>
                  <a:pt x="640733" y="918720"/>
                  <a:pt x="1127351" y="563533"/>
                  <a:pt x="1297383" y="534379"/>
                </a:cubicBezTo>
                <a:cubicBezTo>
                  <a:pt x="1467415" y="505225"/>
                  <a:pt x="1475752" y="666058"/>
                  <a:pt x="1541792" y="719874"/>
                </a:cubicBezTo>
                <a:cubicBezTo>
                  <a:pt x="1607832" y="773690"/>
                  <a:pt x="1470676" y="1238395"/>
                  <a:pt x="1498362" y="1281139"/>
                </a:cubicBezTo>
                <a:cubicBezTo>
                  <a:pt x="1526049" y="1323883"/>
                  <a:pt x="1682511" y="1271614"/>
                  <a:pt x="1741248" y="1185889"/>
                </a:cubicBezTo>
                <a:cubicBezTo>
                  <a:pt x="1799985" y="1100164"/>
                  <a:pt x="1798399" y="829495"/>
                  <a:pt x="1850787" y="766789"/>
                </a:cubicBezTo>
                <a:cubicBezTo>
                  <a:pt x="1903175" y="704083"/>
                  <a:pt x="1854756" y="957289"/>
                  <a:pt x="1926987" y="985864"/>
                </a:cubicBezTo>
                <a:cubicBezTo>
                  <a:pt x="1999218" y="1014439"/>
                  <a:pt x="2144473" y="847752"/>
                  <a:pt x="2155586" y="819177"/>
                </a:cubicBezTo>
                <a:cubicBezTo>
                  <a:pt x="2219086" y="909665"/>
                  <a:pt x="1926986" y="1021583"/>
                  <a:pt x="1893649" y="1095402"/>
                </a:cubicBezTo>
                <a:cubicBezTo>
                  <a:pt x="1860312" y="1169221"/>
                  <a:pt x="1804749" y="1330352"/>
                  <a:pt x="1712674" y="1414489"/>
                </a:cubicBezTo>
                <a:cubicBezTo>
                  <a:pt x="1620599" y="1498627"/>
                  <a:pt x="1372213" y="1530531"/>
                  <a:pt x="1341198" y="1600227"/>
                </a:cubicBezTo>
                <a:cubicBezTo>
                  <a:pt x="1310183" y="1669923"/>
                  <a:pt x="1597402" y="1744712"/>
                  <a:pt x="1459906" y="1770752"/>
                </a:cubicBezTo>
                <a:lnTo>
                  <a:pt x="763870" y="1770752"/>
                </a:ln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 rot="20465032">
            <a:off x="5273120" y="3874809"/>
            <a:ext cx="551331" cy="277919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0"/>
          <p:cNvSpPr/>
          <p:nvPr/>
        </p:nvSpPr>
        <p:spPr>
          <a:xfrm rot="20465032">
            <a:off x="6065200" y="2622641"/>
            <a:ext cx="551331" cy="277919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2"/>
          <p:cNvSpPr/>
          <p:nvPr/>
        </p:nvSpPr>
        <p:spPr>
          <a:xfrm rot="17579392">
            <a:off x="5413940" y="3095666"/>
            <a:ext cx="1625145" cy="1065376"/>
          </a:xfrm>
          <a:custGeom>
            <a:avLst/>
            <a:gdLst>
              <a:gd name="connsiteX0" fmla="*/ 0 w 241393"/>
              <a:gd name="connsiteY0" fmla="*/ 0 h 1312985"/>
              <a:gd name="connsiteX1" fmla="*/ 241393 w 241393"/>
              <a:gd name="connsiteY1" fmla="*/ 0 h 1312985"/>
              <a:gd name="connsiteX2" fmla="*/ 241393 w 241393"/>
              <a:gd name="connsiteY2" fmla="*/ 1312985 h 1312985"/>
              <a:gd name="connsiteX3" fmla="*/ 0 w 241393"/>
              <a:gd name="connsiteY3" fmla="*/ 1312985 h 1312985"/>
              <a:gd name="connsiteX4" fmla="*/ 0 w 241393"/>
              <a:gd name="connsiteY4" fmla="*/ 0 h 1312985"/>
              <a:gd name="connsiteX0" fmla="*/ 0 w 1273024"/>
              <a:gd name="connsiteY0" fmla="*/ 0 h 1312985"/>
              <a:gd name="connsiteX1" fmla="*/ 1273024 w 1273024"/>
              <a:gd name="connsiteY1" fmla="*/ 445477 h 1312985"/>
              <a:gd name="connsiteX2" fmla="*/ 241393 w 1273024"/>
              <a:gd name="connsiteY2" fmla="*/ 1312985 h 1312985"/>
              <a:gd name="connsiteX3" fmla="*/ 0 w 1273024"/>
              <a:gd name="connsiteY3" fmla="*/ 1312985 h 1312985"/>
              <a:gd name="connsiteX4" fmla="*/ 0 w 1273024"/>
              <a:gd name="connsiteY4" fmla="*/ 0 h 1312985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241393 w 1273024"/>
              <a:gd name="connsiteY2" fmla="*/ 949570 h 949570"/>
              <a:gd name="connsiteX3" fmla="*/ 0 w 1273024"/>
              <a:gd name="connsiteY3" fmla="*/ 949570 h 949570"/>
              <a:gd name="connsiteX4" fmla="*/ 1019908 w 1273024"/>
              <a:gd name="connsiteY4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1019908 w 1273024"/>
              <a:gd name="connsiteY5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764139 w 1273024"/>
              <a:gd name="connsiteY5" fmla="*/ 616863 h 949570"/>
              <a:gd name="connsiteX6" fmla="*/ 1019908 w 1273024"/>
              <a:gd name="connsiteY6" fmla="*/ 0 h 949570"/>
              <a:gd name="connsiteX0" fmla="*/ 1019908 w 1237855"/>
              <a:gd name="connsiteY0" fmla="*/ 0 h 949570"/>
              <a:gd name="connsiteX1" fmla="*/ 1237855 w 1237855"/>
              <a:gd name="connsiteY1" fmla="*/ 35169 h 949570"/>
              <a:gd name="connsiteX2" fmla="*/ 846201 w 1237855"/>
              <a:gd name="connsiteY2" fmla="*/ 734094 h 949570"/>
              <a:gd name="connsiteX3" fmla="*/ 241393 w 1237855"/>
              <a:gd name="connsiteY3" fmla="*/ 949570 h 949570"/>
              <a:gd name="connsiteX4" fmla="*/ 0 w 1237855"/>
              <a:gd name="connsiteY4" fmla="*/ 949570 h 949570"/>
              <a:gd name="connsiteX5" fmla="*/ 764139 w 1237855"/>
              <a:gd name="connsiteY5" fmla="*/ 616863 h 949570"/>
              <a:gd name="connsiteX6" fmla="*/ 1019908 w 1237855"/>
              <a:gd name="connsiteY6" fmla="*/ 0 h 949570"/>
              <a:gd name="connsiteX0" fmla="*/ 1019908 w 1019908"/>
              <a:gd name="connsiteY0" fmla="*/ 0 h 949570"/>
              <a:gd name="connsiteX1" fmla="*/ 846201 w 1019908"/>
              <a:gd name="connsiteY1" fmla="*/ 734094 h 949570"/>
              <a:gd name="connsiteX2" fmla="*/ 241393 w 1019908"/>
              <a:gd name="connsiteY2" fmla="*/ 949570 h 949570"/>
              <a:gd name="connsiteX3" fmla="*/ 0 w 1019908"/>
              <a:gd name="connsiteY3" fmla="*/ 949570 h 949570"/>
              <a:gd name="connsiteX4" fmla="*/ 764139 w 1019908"/>
              <a:gd name="connsiteY4" fmla="*/ 616863 h 949570"/>
              <a:gd name="connsiteX5" fmla="*/ 1019908 w 1019908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44535"/>
              <a:gd name="connsiteY0" fmla="*/ 0 h 949570"/>
              <a:gd name="connsiteX1" fmla="*/ 846201 w 1044535"/>
              <a:gd name="connsiteY1" fmla="*/ 734094 h 949570"/>
              <a:gd name="connsiteX2" fmla="*/ 241393 w 1044535"/>
              <a:gd name="connsiteY2" fmla="*/ 949570 h 949570"/>
              <a:gd name="connsiteX3" fmla="*/ 0 w 1044535"/>
              <a:gd name="connsiteY3" fmla="*/ 949570 h 949570"/>
              <a:gd name="connsiteX4" fmla="*/ 764139 w 1044535"/>
              <a:gd name="connsiteY4" fmla="*/ 616863 h 949570"/>
              <a:gd name="connsiteX5" fmla="*/ 1019908 w 1044535"/>
              <a:gd name="connsiteY5" fmla="*/ 0 h 949570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19908 w 1099643"/>
              <a:gd name="connsiteY6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176738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250629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1625027 w 1626763"/>
              <a:gd name="connsiteY0" fmla="*/ 5320 h 1018320"/>
              <a:gd name="connsiteX1" fmla="*/ 1027614 w 1626763"/>
              <a:gd name="connsiteY1" fmla="*/ 434364 h 1018320"/>
              <a:gd name="connsiteX2" fmla="*/ 781546 w 1626763"/>
              <a:gd name="connsiteY2" fmla="*/ 802844 h 1018320"/>
              <a:gd name="connsiteX3" fmla="*/ 399540 w 1626763"/>
              <a:gd name="connsiteY3" fmla="*/ 911576 h 1018320"/>
              <a:gd name="connsiteX4" fmla="*/ 250629 w 1626763"/>
              <a:gd name="connsiteY4" fmla="*/ 1018320 h 1018320"/>
              <a:gd name="connsiteX5" fmla="*/ 0 w 1626763"/>
              <a:gd name="connsiteY5" fmla="*/ 932114 h 1018320"/>
              <a:gd name="connsiteX6" fmla="*/ 708721 w 1626763"/>
              <a:gd name="connsiteY6" fmla="*/ 688691 h 1018320"/>
              <a:gd name="connsiteX7" fmla="*/ 938329 w 1626763"/>
              <a:gd name="connsiteY7" fmla="*/ 437442 h 1018320"/>
              <a:gd name="connsiteX8" fmla="*/ 1625027 w 1626763"/>
              <a:gd name="connsiteY8" fmla="*/ 5320 h 1018320"/>
              <a:gd name="connsiteX0" fmla="*/ 1625027 w 1627041"/>
              <a:gd name="connsiteY0" fmla="*/ 5177 h 1018177"/>
              <a:gd name="connsiteX1" fmla="*/ 1115121 w 1627041"/>
              <a:gd name="connsiteY1" fmla="*/ 445379 h 1018177"/>
              <a:gd name="connsiteX2" fmla="*/ 781546 w 1627041"/>
              <a:gd name="connsiteY2" fmla="*/ 802701 h 1018177"/>
              <a:gd name="connsiteX3" fmla="*/ 399540 w 1627041"/>
              <a:gd name="connsiteY3" fmla="*/ 911433 h 1018177"/>
              <a:gd name="connsiteX4" fmla="*/ 250629 w 1627041"/>
              <a:gd name="connsiteY4" fmla="*/ 1018177 h 1018177"/>
              <a:gd name="connsiteX5" fmla="*/ 0 w 1627041"/>
              <a:gd name="connsiteY5" fmla="*/ 931971 h 1018177"/>
              <a:gd name="connsiteX6" fmla="*/ 708721 w 1627041"/>
              <a:gd name="connsiteY6" fmla="*/ 688548 h 1018177"/>
              <a:gd name="connsiteX7" fmla="*/ 938329 w 1627041"/>
              <a:gd name="connsiteY7" fmla="*/ 437299 h 1018177"/>
              <a:gd name="connsiteX8" fmla="*/ 1625027 w 1627041"/>
              <a:gd name="connsiteY8" fmla="*/ 5177 h 1018177"/>
              <a:gd name="connsiteX0" fmla="*/ 1625027 w 1627041"/>
              <a:gd name="connsiteY0" fmla="*/ 5177 h 1018177"/>
              <a:gd name="connsiteX1" fmla="*/ 1115121 w 1627041"/>
              <a:gd name="connsiteY1" fmla="*/ 445379 h 1018177"/>
              <a:gd name="connsiteX2" fmla="*/ 781546 w 1627041"/>
              <a:gd name="connsiteY2" fmla="*/ 802701 h 1018177"/>
              <a:gd name="connsiteX3" fmla="*/ 399540 w 1627041"/>
              <a:gd name="connsiteY3" fmla="*/ 911433 h 1018177"/>
              <a:gd name="connsiteX4" fmla="*/ 250629 w 1627041"/>
              <a:gd name="connsiteY4" fmla="*/ 1018177 h 1018177"/>
              <a:gd name="connsiteX5" fmla="*/ 0 w 1627041"/>
              <a:gd name="connsiteY5" fmla="*/ 931971 h 1018177"/>
              <a:gd name="connsiteX6" fmla="*/ 708721 w 1627041"/>
              <a:gd name="connsiteY6" fmla="*/ 688548 h 1018177"/>
              <a:gd name="connsiteX7" fmla="*/ 1007058 w 1627041"/>
              <a:gd name="connsiteY7" fmla="*/ 339161 h 1018177"/>
              <a:gd name="connsiteX8" fmla="*/ 1625027 w 1627041"/>
              <a:gd name="connsiteY8" fmla="*/ 5177 h 1018177"/>
              <a:gd name="connsiteX0" fmla="*/ 1625027 w 1627041"/>
              <a:gd name="connsiteY0" fmla="*/ 5177 h 1018177"/>
              <a:gd name="connsiteX1" fmla="*/ 1115121 w 1627041"/>
              <a:gd name="connsiteY1" fmla="*/ 445379 h 1018177"/>
              <a:gd name="connsiteX2" fmla="*/ 781546 w 1627041"/>
              <a:gd name="connsiteY2" fmla="*/ 802701 h 1018177"/>
              <a:gd name="connsiteX3" fmla="*/ 399540 w 1627041"/>
              <a:gd name="connsiteY3" fmla="*/ 911433 h 1018177"/>
              <a:gd name="connsiteX4" fmla="*/ 250629 w 1627041"/>
              <a:gd name="connsiteY4" fmla="*/ 1018177 h 1018177"/>
              <a:gd name="connsiteX5" fmla="*/ 0 w 1627041"/>
              <a:gd name="connsiteY5" fmla="*/ 931971 h 1018177"/>
              <a:gd name="connsiteX6" fmla="*/ 708721 w 1627041"/>
              <a:gd name="connsiteY6" fmla="*/ 688548 h 1018177"/>
              <a:gd name="connsiteX7" fmla="*/ 1007058 w 1627041"/>
              <a:gd name="connsiteY7" fmla="*/ 339161 h 1018177"/>
              <a:gd name="connsiteX8" fmla="*/ 1625027 w 1627041"/>
              <a:gd name="connsiteY8" fmla="*/ 5177 h 1018177"/>
              <a:gd name="connsiteX0" fmla="*/ 1625027 w 1627041"/>
              <a:gd name="connsiteY0" fmla="*/ 10376 h 1023376"/>
              <a:gd name="connsiteX1" fmla="*/ 1115121 w 1627041"/>
              <a:gd name="connsiteY1" fmla="*/ 450578 h 1023376"/>
              <a:gd name="connsiteX2" fmla="*/ 781546 w 1627041"/>
              <a:gd name="connsiteY2" fmla="*/ 807900 h 1023376"/>
              <a:gd name="connsiteX3" fmla="*/ 399540 w 1627041"/>
              <a:gd name="connsiteY3" fmla="*/ 916632 h 1023376"/>
              <a:gd name="connsiteX4" fmla="*/ 250629 w 1627041"/>
              <a:gd name="connsiteY4" fmla="*/ 1023376 h 1023376"/>
              <a:gd name="connsiteX5" fmla="*/ 0 w 1627041"/>
              <a:gd name="connsiteY5" fmla="*/ 937170 h 1023376"/>
              <a:gd name="connsiteX6" fmla="*/ 708721 w 1627041"/>
              <a:gd name="connsiteY6" fmla="*/ 693747 h 1023376"/>
              <a:gd name="connsiteX7" fmla="*/ 1007058 w 1627041"/>
              <a:gd name="connsiteY7" fmla="*/ 344360 h 1023376"/>
              <a:gd name="connsiteX8" fmla="*/ 1625027 w 1627041"/>
              <a:gd name="connsiteY8" fmla="*/ 10376 h 1023376"/>
              <a:gd name="connsiteX0" fmla="*/ 1625027 w 1625208"/>
              <a:gd name="connsiteY0" fmla="*/ 10376 h 1023376"/>
              <a:gd name="connsiteX1" fmla="*/ 1115121 w 1625208"/>
              <a:gd name="connsiteY1" fmla="*/ 450578 h 1023376"/>
              <a:gd name="connsiteX2" fmla="*/ 781546 w 1625208"/>
              <a:gd name="connsiteY2" fmla="*/ 807900 h 1023376"/>
              <a:gd name="connsiteX3" fmla="*/ 399540 w 1625208"/>
              <a:gd name="connsiteY3" fmla="*/ 916632 h 1023376"/>
              <a:gd name="connsiteX4" fmla="*/ 250629 w 1625208"/>
              <a:gd name="connsiteY4" fmla="*/ 1023376 h 1023376"/>
              <a:gd name="connsiteX5" fmla="*/ 0 w 1625208"/>
              <a:gd name="connsiteY5" fmla="*/ 937170 h 1023376"/>
              <a:gd name="connsiteX6" fmla="*/ 708721 w 1625208"/>
              <a:gd name="connsiteY6" fmla="*/ 693747 h 1023376"/>
              <a:gd name="connsiteX7" fmla="*/ 1007058 w 1625208"/>
              <a:gd name="connsiteY7" fmla="*/ 344360 h 1023376"/>
              <a:gd name="connsiteX8" fmla="*/ 1625027 w 1625208"/>
              <a:gd name="connsiteY8" fmla="*/ 10376 h 1023376"/>
              <a:gd name="connsiteX0" fmla="*/ 1625027 w 1625208"/>
              <a:gd name="connsiteY0" fmla="*/ 8717 h 1021717"/>
              <a:gd name="connsiteX1" fmla="*/ 1115121 w 1625208"/>
              <a:gd name="connsiteY1" fmla="*/ 448919 h 1021717"/>
              <a:gd name="connsiteX2" fmla="*/ 781546 w 1625208"/>
              <a:gd name="connsiteY2" fmla="*/ 806241 h 1021717"/>
              <a:gd name="connsiteX3" fmla="*/ 399540 w 1625208"/>
              <a:gd name="connsiteY3" fmla="*/ 914973 h 1021717"/>
              <a:gd name="connsiteX4" fmla="*/ 250629 w 1625208"/>
              <a:gd name="connsiteY4" fmla="*/ 1021717 h 1021717"/>
              <a:gd name="connsiteX5" fmla="*/ 0 w 1625208"/>
              <a:gd name="connsiteY5" fmla="*/ 935511 h 1021717"/>
              <a:gd name="connsiteX6" fmla="*/ 708721 w 1625208"/>
              <a:gd name="connsiteY6" fmla="*/ 692088 h 1021717"/>
              <a:gd name="connsiteX7" fmla="*/ 1042665 w 1625208"/>
              <a:gd name="connsiteY7" fmla="*/ 410369 h 1021717"/>
              <a:gd name="connsiteX8" fmla="*/ 1625027 w 1625208"/>
              <a:gd name="connsiteY8" fmla="*/ 8717 h 1021717"/>
              <a:gd name="connsiteX0" fmla="*/ 1625027 w 1625210"/>
              <a:gd name="connsiteY0" fmla="*/ 8717 h 1021717"/>
              <a:gd name="connsiteX1" fmla="*/ 1120791 w 1625210"/>
              <a:gd name="connsiteY1" fmla="*/ 494799 h 1021717"/>
              <a:gd name="connsiteX2" fmla="*/ 781546 w 1625210"/>
              <a:gd name="connsiteY2" fmla="*/ 806241 h 1021717"/>
              <a:gd name="connsiteX3" fmla="*/ 399540 w 1625210"/>
              <a:gd name="connsiteY3" fmla="*/ 914973 h 1021717"/>
              <a:gd name="connsiteX4" fmla="*/ 250629 w 1625210"/>
              <a:gd name="connsiteY4" fmla="*/ 1021717 h 1021717"/>
              <a:gd name="connsiteX5" fmla="*/ 0 w 1625210"/>
              <a:gd name="connsiteY5" fmla="*/ 935511 h 1021717"/>
              <a:gd name="connsiteX6" fmla="*/ 708721 w 1625210"/>
              <a:gd name="connsiteY6" fmla="*/ 692088 h 1021717"/>
              <a:gd name="connsiteX7" fmla="*/ 1042665 w 1625210"/>
              <a:gd name="connsiteY7" fmla="*/ 410369 h 1021717"/>
              <a:gd name="connsiteX8" fmla="*/ 1625027 w 1625210"/>
              <a:gd name="connsiteY8" fmla="*/ 8717 h 1021717"/>
              <a:gd name="connsiteX0" fmla="*/ 1625027 w 1625210"/>
              <a:gd name="connsiteY0" fmla="*/ 8717 h 1021717"/>
              <a:gd name="connsiteX1" fmla="*/ 1120791 w 1625210"/>
              <a:gd name="connsiteY1" fmla="*/ 494799 h 1021717"/>
              <a:gd name="connsiteX2" fmla="*/ 781546 w 1625210"/>
              <a:gd name="connsiteY2" fmla="*/ 806241 h 1021717"/>
              <a:gd name="connsiteX3" fmla="*/ 399540 w 1625210"/>
              <a:gd name="connsiteY3" fmla="*/ 914973 h 1021717"/>
              <a:gd name="connsiteX4" fmla="*/ 250629 w 1625210"/>
              <a:gd name="connsiteY4" fmla="*/ 1021717 h 1021717"/>
              <a:gd name="connsiteX5" fmla="*/ 0 w 1625210"/>
              <a:gd name="connsiteY5" fmla="*/ 935511 h 1021717"/>
              <a:gd name="connsiteX6" fmla="*/ 723602 w 1625210"/>
              <a:gd name="connsiteY6" fmla="*/ 727162 h 1021717"/>
              <a:gd name="connsiteX7" fmla="*/ 1042665 w 1625210"/>
              <a:gd name="connsiteY7" fmla="*/ 410369 h 1021717"/>
              <a:gd name="connsiteX8" fmla="*/ 1625027 w 1625210"/>
              <a:gd name="connsiteY8" fmla="*/ 8717 h 1021717"/>
              <a:gd name="connsiteX0" fmla="*/ 1625027 w 1625210"/>
              <a:gd name="connsiteY0" fmla="*/ 8717 h 1021717"/>
              <a:gd name="connsiteX1" fmla="*/ 1120791 w 1625210"/>
              <a:gd name="connsiteY1" fmla="*/ 494799 h 1021717"/>
              <a:gd name="connsiteX2" fmla="*/ 823355 w 1625210"/>
              <a:gd name="connsiteY2" fmla="*/ 1002336 h 1021717"/>
              <a:gd name="connsiteX3" fmla="*/ 399540 w 1625210"/>
              <a:gd name="connsiteY3" fmla="*/ 914973 h 1021717"/>
              <a:gd name="connsiteX4" fmla="*/ 250629 w 1625210"/>
              <a:gd name="connsiteY4" fmla="*/ 1021717 h 1021717"/>
              <a:gd name="connsiteX5" fmla="*/ 0 w 1625210"/>
              <a:gd name="connsiteY5" fmla="*/ 935511 h 1021717"/>
              <a:gd name="connsiteX6" fmla="*/ 723602 w 1625210"/>
              <a:gd name="connsiteY6" fmla="*/ 727162 h 1021717"/>
              <a:gd name="connsiteX7" fmla="*/ 1042665 w 1625210"/>
              <a:gd name="connsiteY7" fmla="*/ 410369 h 1021717"/>
              <a:gd name="connsiteX8" fmla="*/ 1625027 w 1625210"/>
              <a:gd name="connsiteY8" fmla="*/ 8717 h 1021717"/>
              <a:gd name="connsiteX0" fmla="*/ 1625027 w 1625210"/>
              <a:gd name="connsiteY0" fmla="*/ 8717 h 1021717"/>
              <a:gd name="connsiteX1" fmla="*/ 1120791 w 1625210"/>
              <a:gd name="connsiteY1" fmla="*/ 494799 h 1021717"/>
              <a:gd name="connsiteX2" fmla="*/ 823355 w 1625210"/>
              <a:gd name="connsiteY2" fmla="*/ 1002336 h 1021717"/>
              <a:gd name="connsiteX3" fmla="*/ 399540 w 1625210"/>
              <a:gd name="connsiteY3" fmla="*/ 914973 h 1021717"/>
              <a:gd name="connsiteX4" fmla="*/ 250629 w 1625210"/>
              <a:gd name="connsiteY4" fmla="*/ 1021717 h 1021717"/>
              <a:gd name="connsiteX5" fmla="*/ 0 w 1625210"/>
              <a:gd name="connsiteY5" fmla="*/ 935511 h 1021717"/>
              <a:gd name="connsiteX6" fmla="*/ 780468 w 1625210"/>
              <a:gd name="connsiteY6" fmla="*/ 909971 h 1021717"/>
              <a:gd name="connsiteX7" fmla="*/ 1042665 w 1625210"/>
              <a:gd name="connsiteY7" fmla="*/ 410369 h 1021717"/>
              <a:gd name="connsiteX8" fmla="*/ 1625027 w 1625210"/>
              <a:gd name="connsiteY8" fmla="*/ 8717 h 1021717"/>
              <a:gd name="connsiteX0" fmla="*/ 1625027 w 1625210"/>
              <a:gd name="connsiteY0" fmla="*/ 8717 h 1021717"/>
              <a:gd name="connsiteX1" fmla="*/ 1120791 w 1625210"/>
              <a:gd name="connsiteY1" fmla="*/ 494799 h 1021717"/>
              <a:gd name="connsiteX2" fmla="*/ 823355 w 1625210"/>
              <a:gd name="connsiteY2" fmla="*/ 1002336 h 1021717"/>
              <a:gd name="connsiteX3" fmla="*/ 461718 w 1625210"/>
              <a:gd name="connsiteY3" fmla="*/ 1012755 h 1021717"/>
              <a:gd name="connsiteX4" fmla="*/ 250629 w 1625210"/>
              <a:gd name="connsiteY4" fmla="*/ 1021717 h 1021717"/>
              <a:gd name="connsiteX5" fmla="*/ 0 w 1625210"/>
              <a:gd name="connsiteY5" fmla="*/ 935511 h 1021717"/>
              <a:gd name="connsiteX6" fmla="*/ 780468 w 1625210"/>
              <a:gd name="connsiteY6" fmla="*/ 909971 h 1021717"/>
              <a:gd name="connsiteX7" fmla="*/ 1042665 w 1625210"/>
              <a:gd name="connsiteY7" fmla="*/ 410369 h 1021717"/>
              <a:gd name="connsiteX8" fmla="*/ 1625027 w 1625210"/>
              <a:gd name="connsiteY8" fmla="*/ 8717 h 1021717"/>
              <a:gd name="connsiteX0" fmla="*/ 1625027 w 1625210"/>
              <a:gd name="connsiteY0" fmla="*/ 8717 h 1050364"/>
              <a:gd name="connsiteX1" fmla="*/ 1120791 w 1625210"/>
              <a:gd name="connsiteY1" fmla="*/ 494799 h 1050364"/>
              <a:gd name="connsiteX2" fmla="*/ 823355 w 1625210"/>
              <a:gd name="connsiteY2" fmla="*/ 1002336 h 1050364"/>
              <a:gd name="connsiteX3" fmla="*/ 250629 w 1625210"/>
              <a:gd name="connsiteY3" fmla="*/ 1021717 h 1050364"/>
              <a:gd name="connsiteX4" fmla="*/ 0 w 1625210"/>
              <a:gd name="connsiteY4" fmla="*/ 935511 h 1050364"/>
              <a:gd name="connsiteX5" fmla="*/ 780468 w 1625210"/>
              <a:gd name="connsiteY5" fmla="*/ 909971 h 1050364"/>
              <a:gd name="connsiteX6" fmla="*/ 1042665 w 1625210"/>
              <a:gd name="connsiteY6" fmla="*/ 410369 h 1050364"/>
              <a:gd name="connsiteX7" fmla="*/ 1625027 w 1625210"/>
              <a:gd name="connsiteY7" fmla="*/ 8717 h 1050364"/>
              <a:gd name="connsiteX0" fmla="*/ 1625027 w 1625210"/>
              <a:gd name="connsiteY0" fmla="*/ 9090 h 1050737"/>
              <a:gd name="connsiteX1" fmla="*/ 1120791 w 1625210"/>
              <a:gd name="connsiteY1" fmla="*/ 495172 h 1050737"/>
              <a:gd name="connsiteX2" fmla="*/ 823355 w 1625210"/>
              <a:gd name="connsiteY2" fmla="*/ 1002709 h 1050737"/>
              <a:gd name="connsiteX3" fmla="*/ 250629 w 1625210"/>
              <a:gd name="connsiteY3" fmla="*/ 1022090 h 1050737"/>
              <a:gd name="connsiteX4" fmla="*/ 0 w 1625210"/>
              <a:gd name="connsiteY4" fmla="*/ 935884 h 1050737"/>
              <a:gd name="connsiteX5" fmla="*/ 780468 w 1625210"/>
              <a:gd name="connsiteY5" fmla="*/ 910344 h 1050737"/>
              <a:gd name="connsiteX6" fmla="*/ 855957 w 1625210"/>
              <a:gd name="connsiteY6" fmla="*/ 393386 h 1050737"/>
              <a:gd name="connsiteX7" fmla="*/ 1625027 w 1625210"/>
              <a:gd name="connsiteY7" fmla="*/ 9090 h 1050737"/>
              <a:gd name="connsiteX0" fmla="*/ 1625027 w 1625165"/>
              <a:gd name="connsiteY0" fmla="*/ 9090 h 1050737"/>
              <a:gd name="connsiteX1" fmla="*/ 961716 w 1625165"/>
              <a:gd name="connsiteY1" fmla="*/ 445398 h 1050737"/>
              <a:gd name="connsiteX2" fmla="*/ 823355 w 1625165"/>
              <a:gd name="connsiteY2" fmla="*/ 1002709 h 1050737"/>
              <a:gd name="connsiteX3" fmla="*/ 250629 w 1625165"/>
              <a:gd name="connsiteY3" fmla="*/ 1022090 h 1050737"/>
              <a:gd name="connsiteX4" fmla="*/ 0 w 1625165"/>
              <a:gd name="connsiteY4" fmla="*/ 935884 h 1050737"/>
              <a:gd name="connsiteX5" fmla="*/ 780468 w 1625165"/>
              <a:gd name="connsiteY5" fmla="*/ 910344 h 1050737"/>
              <a:gd name="connsiteX6" fmla="*/ 855957 w 1625165"/>
              <a:gd name="connsiteY6" fmla="*/ 393386 h 1050737"/>
              <a:gd name="connsiteX7" fmla="*/ 1625027 w 1625165"/>
              <a:gd name="connsiteY7" fmla="*/ 9090 h 1050737"/>
              <a:gd name="connsiteX0" fmla="*/ 1625027 w 1625165"/>
              <a:gd name="connsiteY0" fmla="*/ 23729 h 1065376"/>
              <a:gd name="connsiteX1" fmla="*/ 961716 w 1625165"/>
              <a:gd name="connsiteY1" fmla="*/ 460037 h 1065376"/>
              <a:gd name="connsiteX2" fmla="*/ 823355 w 1625165"/>
              <a:gd name="connsiteY2" fmla="*/ 1017348 h 1065376"/>
              <a:gd name="connsiteX3" fmla="*/ 250629 w 1625165"/>
              <a:gd name="connsiteY3" fmla="*/ 1036729 h 1065376"/>
              <a:gd name="connsiteX4" fmla="*/ 0 w 1625165"/>
              <a:gd name="connsiteY4" fmla="*/ 950523 h 1065376"/>
              <a:gd name="connsiteX5" fmla="*/ 780468 w 1625165"/>
              <a:gd name="connsiteY5" fmla="*/ 924983 h 1065376"/>
              <a:gd name="connsiteX6" fmla="*/ 692627 w 1625165"/>
              <a:gd name="connsiteY6" fmla="*/ 153120 h 1065376"/>
              <a:gd name="connsiteX7" fmla="*/ 1625027 w 1625165"/>
              <a:gd name="connsiteY7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23355 w 1625145"/>
              <a:gd name="connsiteY2" fmla="*/ 1017348 h 1065376"/>
              <a:gd name="connsiteX3" fmla="*/ 250629 w 1625145"/>
              <a:gd name="connsiteY3" fmla="*/ 1036729 h 1065376"/>
              <a:gd name="connsiteX4" fmla="*/ 0 w 1625145"/>
              <a:gd name="connsiteY4" fmla="*/ 950523 h 1065376"/>
              <a:gd name="connsiteX5" fmla="*/ 780468 w 1625145"/>
              <a:gd name="connsiteY5" fmla="*/ 924983 h 1065376"/>
              <a:gd name="connsiteX6" fmla="*/ 692627 w 1625145"/>
              <a:gd name="connsiteY6" fmla="*/ 153120 h 1065376"/>
              <a:gd name="connsiteX7" fmla="*/ 1625027 w 1625145"/>
              <a:gd name="connsiteY7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23355 w 1625145"/>
              <a:gd name="connsiteY2" fmla="*/ 1017348 h 1065376"/>
              <a:gd name="connsiteX3" fmla="*/ 250629 w 1625145"/>
              <a:gd name="connsiteY3" fmla="*/ 1036729 h 1065376"/>
              <a:gd name="connsiteX4" fmla="*/ 0 w 1625145"/>
              <a:gd name="connsiteY4" fmla="*/ 950523 h 1065376"/>
              <a:gd name="connsiteX5" fmla="*/ 696325 w 1625145"/>
              <a:gd name="connsiteY5" fmla="*/ 905499 h 1065376"/>
              <a:gd name="connsiteX6" fmla="*/ 692627 w 1625145"/>
              <a:gd name="connsiteY6" fmla="*/ 153120 h 1065376"/>
              <a:gd name="connsiteX7" fmla="*/ 1625027 w 1625145"/>
              <a:gd name="connsiteY7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1155827 w 1625145"/>
              <a:gd name="connsiteY2" fmla="*/ 506458 h 1065376"/>
              <a:gd name="connsiteX3" fmla="*/ 823355 w 1625145"/>
              <a:gd name="connsiteY3" fmla="*/ 1017348 h 1065376"/>
              <a:gd name="connsiteX4" fmla="*/ 250629 w 1625145"/>
              <a:gd name="connsiteY4" fmla="*/ 1036729 h 1065376"/>
              <a:gd name="connsiteX5" fmla="*/ 0 w 1625145"/>
              <a:gd name="connsiteY5" fmla="*/ 950523 h 1065376"/>
              <a:gd name="connsiteX6" fmla="*/ 696325 w 1625145"/>
              <a:gd name="connsiteY6" fmla="*/ 905499 h 1065376"/>
              <a:gd name="connsiteX7" fmla="*/ 692627 w 1625145"/>
              <a:gd name="connsiteY7" fmla="*/ 153120 h 1065376"/>
              <a:gd name="connsiteX8" fmla="*/ 1625027 w 1625145"/>
              <a:gd name="connsiteY8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931036 w 1625145"/>
              <a:gd name="connsiteY2" fmla="*/ 643216 h 1065376"/>
              <a:gd name="connsiteX3" fmla="*/ 1155827 w 1625145"/>
              <a:gd name="connsiteY3" fmla="*/ 506458 h 1065376"/>
              <a:gd name="connsiteX4" fmla="*/ 823355 w 1625145"/>
              <a:gd name="connsiteY4" fmla="*/ 1017348 h 1065376"/>
              <a:gd name="connsiteX5" fmla="*/ 250629 w 1625145"/>
              <a:gd name="connsiteY5" fmla="*/ 1036729 h 1065376"/>
              <a:gd name="connsiteX6" fmla="*/ 0 w 1625145"/>
              <a:gd name="connsiteY6" fmla="*/ 950523 h 1065376"/>
              <a:gd name="connsiteX7" fmla="*/ 696325 w 1625145"/>
              <a:gd name="connsiteY7" fmla="*/ 905499 h 1065376"/>
              <a:gd name="connsiteX8" fmla="*/ 692627 w 1625145"/>
              <a:gd name="connsiteY8" fmla="*/ 153120 h 1065376"/>
              <a:gd name="connsiteX9" fmla="*/ 1625027 w 1625145"/>
              <a:gd name="connsiteY9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931036 w 1625145"/>
              <a:gd name="connsiteY2" fmla="*/ 643216 h 1065376"/>
              <a:gd name="connsiteX3" fmla="*/ 1155827 w 1625145"/>
              <a:gd name="connsiteY3" fmla="*/ 506458 h 1065376"/>
              <a:gd name="connsiteX4" fmla="*/ 1405957 w 1625145"/>
              <a:gd name="connsiteY4" fmla="*/ 738332 h 1065376"/>
              <a:gd name="connsiteX5" fmla="*/ 823355 w 1625145"/>
              <a:gd name="connsiteY5" fmla="*/ 1017348 h 1065376"/>
              <a:gd name="connsiteX6" fmla="*/ 250629 w 1625145"/>
              <a:gd name="connsiteY6" fmla="*/ 1036729 h 1065376"/>
              <a:gd name="connsiteX7" fmla="*/ 0 w 1625145"/>
              <a:gd name="connsiteY7" fmla="*/ 950523 h 1065376"/>
              <a:gd name="connsiteX8" fmla="*/ 696325 w 1625145"/>
              <a:gd name="connsiteY8" fmla="*/ 905499 h 1065376"/>
              <a:gd name="connsiteX9" fmla="*/ 692627 w 1625145"/>
              <a:gd name="connsiteY9" fmla="*/ 153120 h 1065376"/>
              <a:gd name="connsiteX10" fmla="*/ 1625027 w 1625145"/>
              <a:gd name="connsiteY10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931036 w 1625145"/>
              <a:gd name="connsiteY2" fmla="*/ 643216 h 1065376"/>
              <a:gd name="connsiteX3" fmla="*/ 1155827 w 1625145"/>
              <a:gd name="connsiteY3" fmla="*/ 506458 h 1065376"/>
              <a:gd name="connsiteX4" fmla="*/ 977982 w 1625145"/>
              <a:gd name="connsiteY4" fmla="*/ 802643 h 1065376"/>
              <a:gd name="connsiteX5" fmla="*/ 1405957 w 1625145"/>
              <a:gd name="connsiteY5" fmla="*/ 738332 h 1065376"/>
              <a:gd name="connsiteX6" fmla="*/ 823355 w 1625145"/>
              <a:gd name="connsiteY6" fmla="*/ 1017348 h 1065376"/>
              <a:gd name="connsiteX7" fmla="*/ 250629 w 1625145"/>
              <a:gd name="connsiteY7" fmla="*/ 1036729 h 1065376"/>
              <a:gd name="connsiteX8" fmla="*/ 0 w 1625145"/>
              <a:gd name="connsiteY8" fmla="*/ 950523 h 1065376"/>
              <a:gd name="connsiteX9" fmla="*/ 696325 w 1625145"/>
              <a:gd name="connsiteY9" fmla="*/ 905499 h 1065376"/>
              <a:gd name="connsiteX10" fmla="*/ 692627 w 1625145"/>
              <a:gd name="connsiteY10" fmla="*/ 153120 h 1065376"/>
              <a:gd name="connsiteX11" fmla="*/ 1625027 w 1625145"/>
              <a:gd name="connsiteY11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931036 w 1625145"/>
              <a:gd name="connsiteY2" fmla="*/ 643216 h 1065376"/>
              <a:gd name="connsiteX3" fmla="*/ 1155827 w 1625145"/>
              <a:gd name="connsiteY3" fmla="*/ 506458 h 1065376"/>
              <a:gd name="connsiteX4" fmla="*/ 977982 w 1625145"/>
              <a:gd name="connsiteY4" fmla="*/ 802643 h 1065376"/>
              <a:gd name="connsiteX5" fmla="*/ 1405957 w 1625145"/>
              <a:gd name="connsiteY5" fmla="*/ 738332 h 1065376"/>
              <a:gd name="connsiteX6" fmla="*/ 823355 w 1625145"/>
              <a:gd name="connsiteY6" fmla="*/ 1017348 h 1065376"/>
              <a:gd name="connsiteX7" fmla="*/ 250629 w 1625145"/>
              <a:gd name="connsiteY7" fmla="*/ 1036729 h 1065376"/>
              <a:gd name="connsiteX8" fmla="*/ 0 w 1625145"/>
              <a:gd name="connsiteY8" fmla="*/ 950523 h 1065376"/>
              <a:gd name="connsiteX9" fmla="*/ 650621 w 1625145"/>
              <a:gd name="connsiteY9" fmla="*/ 862808 h 1065376"/>
              <a:gd name="connsiteX10" fmla="*/ 692627 w 1625145"/>
              <a:gd name="connsiteY10" fmla="*/ 153120 h 1065376"/>
              <a:gd name="connsiteX11" fmla="*/ 1625027 w 1625145"/>
              <a:gd name="connsiteY11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931036 w 1625145"/>
              <a:gd name="connsiteY2" fmla="*/ 64321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1405957 w 1625145"/>
              <a:gd name="connsiteY5" fmla="*/ 738332 h 1065376"/>
              <a:gd name="connsiteX6" fmla="*/ 823355 w 1625145"/>
              <a:gd name="connsiteY6" fmla="*/ 1017348 h 1065376"/>
              <a:gd name="connsiteX7" fmla="*/ 250629 w 1625145"/>
              <a:gd name="connsiteY7" fmla="*/ 1036729 h 1065376"/>
              <a:gd name="connsiteX8" fmla="*/ 0 w 1625145"/>
              <a:gd name="connsiteY8" fmla="*/ 950523 h 1065376"/>
              <a:gd name="connsiteX9" fmla="*/ 650621 w 1625145"/>
              <a:gd name="connsiteY9" fmla="*/ 862808 h 1065376"/>
              <a:gd name="connsiteX10" fmla="*/ 692627 w 1625145"/>
              <a:gd name="connsiteY10" fmla="*/ 153120 h 1065376"/>
              <a:gd name="connsiteX11" fmla="*/ 1625027 w 1625145"/>
              <a:gd name="connsiteY11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55752 w 1625145"/>
              <a:gd name="connsiteY2" fmla="*/ 70964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1405957 w 1625145"/>
              <a:gd name="connsiteY5" fmla="*/ 738332 h 1065376"/>
              <a:gd name="connsiteX6" fmla="*/ 823355 w 1625145"/>
              <a:gd name="connsiteY6" fmla="*/ 1017348 h 1065376"/>
              <a:gd name="connsiteX7" fmla="*/ 250629 w 1625145"/>
              <a:gd name="connsiteY7" fmla="*/ 1036729 h 1065376"/>
              <a:gd name="connsiteX8" fmla="*/ 0 w 1625145"/>
              <a:gd name="connsiteY8" fmla="*/ 950523 h 1065376"/>
              <a:gd name="connsiteX9" fmla="*/ 650621 w 1625145"/>
              <a:gd name="connsiteY9" fmla="*/ 862808 h 1065376"/>
              <a:gd name="connsiteX10" fmla="*/ 692627 w 1625145"/>
              <a:gd name="connsiteY10" fmla="*/ 153120 h 1065376"/>
              <a:gd name="connsiteX11" fmla="*/ 1625027 w 1625145"/>
              <a:gd name="connsiteY11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55752 w 1625145"/>
              <a:gd name="connsiteY2" fmla="*/ 70964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1405957 w 1625145"/>
              <a:gd name="connsiteY5" fmla="*/ 738332 h 1065376"/>
              <a:gd name="connsiteX6" fmla="*/ 823355 w 1625145"/>
              <a:gd name="connsiteY6" fmla="*/ 1017348 h 1065376"/>
              <a:gd name="connsiteX7" fmla="*/ 250629 w 1625145"/>
              <a:gd name="connsiteY7" fmla="*/ 1036729 h 1065376"/>
              <a:gd name="connsiteX8" fmla="*/ 0 w 1625145"/>
              <a:gd name="connsiteY8" fmla="*/ 950523 h 1065376"/>
              <a:gd name="connsiteX9" fmla="*/ 650621 w 1625145"/>
              <a:gd name="connsiteY9" fmla="*/ 862808 h 1065376"/>
              <a:gd name="connsiteX10" fmla="*/ 692627 w 1625145"/>
              <a:gd name="connsiteY10" fmla="*/ 153120 h 1065376"/>
              <a:gd name="connsiteX11" fmla="*/ 1625027 w 1625145"/>
              <a:gd name="connsiteY11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55752 w 1625145"/>
              <a:gd name="connsiteY2" fmla="*/ 70964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1405957 w 1625145"/>
              <a:gd name="connsiteY5" fmla="*/ 738332 h 1065376"/>
              <a:gd name="connsiteX6" fmla="*/ 823355 w 1625145"/>
              <a:gd name="connsiteY6" fmla="*/ 1017348 h 1065376"/>
              <a:gd name="connsiteX7" fmla="*/ 250629 w 1625145"/>
              <a:gd name="connsiteY7" fmla="*/ 1036729 h 1065376"/>
              <a:gd name="connsiteX8" fmla="*/ 0 w 1625145"/>
              <a:gd name="connsiteY8" fmla="*/ 950523 h 1065376"/>
              <a:gd name="connsiteX9" fmla="*/ 650621 w 1625145"/>
              <a:gd name="connsiteY9" fmla="*/ 862808 h 1065376"/>
              <a:gd name="connsiteX10" fmla="*/ 692627 w 1625145"/>
              <a:gd name="connsiteY10" fmla="*/ 153120 h 1065376"/>
              <a:gd name="connsiteX11" fmla="*/ 1625027 w 1625145"/>
              <a:gd name="connsiteY11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55752 w 1625145"/>
              <a:gd name="connsiteY2" fmla="*/ 70964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1234481 w 1625145"/>
              <a:gd name="connsiteY5" fmla="*/ 659330 h 1065376"/>
              <a:gd name="connsiteX6" fmla="*/ 1405957 w 1625145"/>
              <a:gd name="connsiteY6" fmla="*/ 738332 h 1065376"/>
              <a:gd name="connsiteX7" fmla="*/ 823355 w 1625145"/>
              <a:gd name="connsiteY7" fmla="*/ 1017348 h 1065376"/>
              <a:gd name="connsiteX8" fmla="*/ 250629 w 1625145"/>
              <a:gd name="connsiteY8" fmla="*/ 1036729 h 1065376"/>
              <a:gd name="connsiteX9" fmla="*/ 0 w 1625145"/>
              <a:gd name="connsiteY9" fmla="*/ 950523 h 1065376"/>
              <a:gd name="connsiteX10" fmla="*/ 650621 w 1625145"/>
              <a:gd name="connsiteY10" fmla="*/ 862808 h 1065376"/>
              <a:gd name="connsiteX11" fmla="*/ 692627 w 1625145"/>
              <a:gd name="connsiteY11" fmla="*/ 153120 h 1065376"/>
              <a:gd name="connsiteX12" fmla="*/ 1625027 w 1625145"/>
              <a:gd name="connsiteY12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55752 w 1625145"/>
              <a:gd name="connsiteY2" fmla="*/ 70964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1234481 w 1625145"/>
              <a:gd name="connsiteY5" fmla="*/ 659330 h 1065376"/>
              <a:gd name="connsiteX6" fmla="*/ 1148016 w 1625145"/>
              <a:gd name="connsiteY6" fmla="*/ 790860 h 1065376"/>
              <a:gd name="connsiteX7" fmla="*/ 1405957 w 1625145"/>
              <a:gd name="connsiteY7" fmla="*/ 738332 h 1065376"/>
              <a:gd name="connsiteX8" fmla="*/ 823355 w 1625145"/>
              <a:gd name="connsiteY8" fmla="*/ 1017348 h 1065376"/>
              <a:gd name="connsiteX9" fmla="*/ 250629 w 1625145"/>
              <a:gd name="connsiteY9" fmla="*/ 1036729 h 1065376"/>
              <a:gd name="connsiteX10" fmla="*/ 0 w 1625145"/>
              <a:gd name="connsiteY10" fmla="*/ 950523 h 1065376"/>
              <a:gd name="connsiteX11" fmla="*/ 650621 w 1625145"/>
              <a:gd name="connsiteY11" fmla="*/ 862808 h 1065376"/>
              <a:gd name="connsiteX12" fmla="*/ 692627 w 1625145"/>
              <a:gd name="connsiteY12" fmla="*/ 153120 h 1065376"/>
              <a:gd name="connsiteX13" fmla="*/ 1625027 w 1625145"/>
              <a:gd name="connsiteY13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55752 w 1625145"/>
              <a:gd name="connsiteY2" fmla="*/ 70964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995166 w 1625145"/>
              <a:gd name="connsiteY5" fmla="*/ 863469 h 1065376"/>
              <a:gd name="connsiteX6" fmla="*/ 1234481 w 1625145"/>
              <a:gd name="connsiteY6" fmla="*/ 659330 h 1065376"/>
              <a:gd name="connsiteX7" fmla="*/ 1148016 w 1625145"/>
              <a:gd name="connsiteY7" fmla="*/ 790860 h 1065376"/>
              <a:gd name="connsiteX8" fmla="*/ 1405957 w 1625145"/>
              <a:gd name="connsiteY8" fmla="*/ 738332 h 1065376"/>
              <a:gd name="connsiteX9" fmla="*/ 823355 w 1625145"/>
              <a:gd name="connsiteY9" fmla="*/ 1017348 h 1065376"/>
              <a:gd name="connsiteX10" fmla="*/ 250629 w 1625145"/>
              <a:gd name="connsiteY10" fmla="*/ 1036729 h 1065376"/>
              <a:gd name="connsiteX11" fmla="*/ 0 w 1625145"/>
              <a:gd name="connsiteY11" fmla="*/ 950523 h 1065376"/>
              <a:gd name="connsiteX12" fmla="*/ 650621 w 1625145"/>
              <a:gd name="connsiteY12" fmla="*/ 862808 h 1065376"/>
              <a:gd name="connsiteX13" fmla="*/ 692627 w 1625145"/>
              <a:gd name="connsiteY13" fmla="*/ 153120 h 1065376"/>
              <a:gd name="connsiteX14" fmla="*/ 1625027 w 1625145"/>
              <a:gd name="connsiteY14" fmla="*/ 23729 h 10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5145" h="1065376">
                <a:moveTo>
                  <a:pt x="1625027" y="23729"/>
                </a:moveTo>
                <a:cubicBezTo>
                  <a:pt x="1636018" y="133890"/>
                  <a:pt x="877292" y="102977"/>
                  <a:pt x="848341" y="225326"/>
                </a:cubicBezTo>
                <a:cubicBezTo>
                  <a:pt x="744101" y="282339"/>
                  <a:pt x="804504" y="662791"/>
                  <a:pt x="855752" y="709646"/>
                </a:cubicBezTo>
                <a:cubicBezTo>
                  <a:pt x="907000" y="756501"/>
                  <a:pt x="1092853" y="512482"/>
                  <a:pt x="1155827" y="506458"/>
                </a:cubicBezTo>
                <a:cubicBezTo>
                  <a:pt x="1218801" y="500434"/>
                  <a:pt x="888510" y="810568"/>
                  <a:pt x="863549" y="858091"/>
                </a:cubicBezTo>
                <a:cubicBezTo>
                  <a:pt x="838588" y="905614"/>
                  <a:pt x="933344" y="896596"/>
                  <a:pt x="995166" y="863469"/>
                </a:cubicBezTo>
                <a:cubicBezTo>
                  <a:pt x="1056988" y="830342"/>
                  <a:pt x="1210822" y="659452"/>
                  <a:pt x="1234481" y="659330"/>
                </a:cubicBezTo>
                <a:cubicBezTo>
                  <a:pt x="1258140" y="659208"/>
                  <a:pt x="1119437" y="777693"/>
                  <a:pt x="1148016" y="790860"/>
                </a:cubicBezTo>
                <a:cubicBezTo>
                  <a:pt x="1176595" y="804027"/>
                  <a:pt x="1492661" y="679858"/>
                  <a:pt x="1405957" y="738332"/>
                </a:cubicBezTo>
                <a:cubicBezTo>
                  <a:pt x="1319253" y="796806"/>
                  <a:pt x="958397" y="962125"/>
                  <a:pt x="823355" y="1017348"/>
                </a:cubicBezTo>
                <a:cubicBezTo>
                  <a:pt x="678328" y="1105168"/>
                  <a:pt x="387855" y="1047867"/>
                  <a:pt x="250629" y="1036729"/>
                </a:cubicBezTo>
                <a:lnTo>
                  <a:pt x="0" y="950523"/>
                </a:lnTo>
                <a:cubicBezTo>
                  <a:pt x="176559" y="788821"/>
                  <a:pt x="412487" y="922909"/>
                  <a:pt x="650621" y="862808"/>
                </a:cubicBezTo>
                <a:cubicBezTo>
                  <a:pt x="821890" y="766508"/>
                  <a:pt x="649999" y="255930"/>
                  <a:pt x="692627" y="153120"/>
                </a:cubicBezTo>
                <a:cubicBezTo>
                  <a:pt x="735255" y="50310"/>
                  <a:pt x="1561741" y="-46017"/>
                  <a:pt x="1625027" y="23729"/>
                </a:cubicBez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10"/>
          <p:cNvSpPr/>
          <p:nvPr/>
        </p:nvSpPr>
        <p:spPr>
          <a:xfrm rot="20465032">
            <a:off x="5380524" y="3205578"/>
            <a:ext cx="231143" cy="116516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2"/>
          <p:cNvSpPr/>
          <p:nvPr/>
        </p:nvSpPr>
        <p:spPr>
          <a:xfrm flipH="1">
            <a:off x="5331008" y="2982422"/>
            <a:ext cx="602623" cy="562837"/>
          </a:xfrm>
          <a:custGeom>
            <a:avLst/>
            <a:gdLst>
              <a:gd name="connsiteX0" fmla="*/ 0 w 241393"/>
              <a:gd name="connsiteY0" fmla="*/ 0 h 1312985"/>
              <a:gd name="connsiteX1" fmla="*/ 241393 w 241393"/>
              <a:gd name="connsiteY1" fmla="*/ 0 h 1312985"/>
              <a:gd name="connsiteX2" fmla="*/ 241393 w 241393"/>
              <a:gd name="connsiteY2" fmla="*/ 1312985 h 1312985"/>
              <a:gd name="connsiteX3" fmla="*/ 0 w 241393"/>
              <a:gd name="connsiteY3" fmla="*/ 1312985 h 1312985"/>
              <a:gd name="connsiteX4" fmla="*/ 0 w 241393"/>
              <a:gd name="connsiteY4" fmla="*/ 0 h 1312985"/>
              <a:gd name="connsiteX0" fmla="*/ 0 w 1273024"/>
              <a:gd name="connsiteY0" fmla="*/ 0 h 1312985"/>
              <a:gd name="connsiteX1" fmla="*/ 1273024 w 1273024"/>
              <a:gd name="connsiteY1" fmla="*/ 445477 h 1312985"/>
              <a:gd name="connsiteX2" fmla="*/ 241393 w 1273024"/>
              <a:gd name="connsiteY2" fmla="*/ 1312985 h 1312985"/>
              <a:gd name="connsiteX3" fmla="*/ 0 w 1273024"/>
              <a:gd name="connsiteY3" fmla="*/ 1312985 h 1312985"/>
              <a:gd name="connsiteX4" fmla="*/ 0 w 1273024"/>
              <a:gd name="connsiteY4" fmla="*/ 0 h 1312985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241393 w 1273024"/>
              <a:gd name="connsiteY2" fmla="*/ 949570 h 949570"/>
              <a:gd name="connsiteX3" fmla="*/ 0 w 1273024"/>
              <a:gd name="connsiteY3" fmla="*/ 949570 h 949570"/>
              <a:gd name="connsiteX4" fmla="*/ 1019908 w 1273024"/>
              <a:gd name="connsiteY4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1019908 w 1273024"/>
              <a:gd name="connsiteY5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764139 w 1273024"/>
              <a:gd name="connsiteY5" fmla="*/ 616863 h 949570"/>
              <a:gd name="connsiteX6" fmla="*/ 1019908 w 1273024"/>
              <a:gd name="connsiteY6" fmla="*/ 0 h 949570"/>
              <a:gd name="connsiteX0" fmla="*/ 1019908 w 1237855"/>
              <a:gd name="connsiteY0" fmla="*/ 0 h 949570"/>
              <a:gd name="connsiteX1" fmla="*/ 1237855 w 1237855"/>
              <a:gd name="connsiteY1" fmla="*/ 35169 h 949570"/>
              <a:gd name="connsiteX2" fmla="*/ 846201 w 1237855"/>
              <a:gd name="connsiteY2" fmla="*/ 734094 h 949570"/>
              <a:gd name="connsiteX3" fmla="*/ 241393 w 1237855"/>
              <a:gd name="connsiteY3" fmla="*/ 949570 h 949570"/>
              <a:gd name="connsiteX4" fmla="*/ 0 w 1237855"/>
              <a:gd name="connsiteY4" fmla="*/ 949570 h 949570"/>
              <a:gd name="connsiteX5" fmla="*/ 764139 w 1237855"/>
              <a:gd name="connsiteY5" fmla="*/ 616863 h 949570"/>
              <a:gd name="connsiteX6" fmla="*/ 1019908 w 1237855"/>
              <a:gd name="connsiteY6" fmla="*/ 0 h 949570"/>
              <a:gd name="connsiteX0" fmla="*/ 1019908 w 1019908"/>
              <a:gd name="connsiteY0" fmla="*/ 0 h 949570"/>
              <a:gd name="connsiteX1" fmla="*/ 846201 w 1019908"/>
              <a:gd name="connsiteY1" fmla="*/ 734094 h 949570"/>
              <a:gd name="connsiteX2" fmla="*/ 241393 w 1019908"/>
              <a:gd name="connsiteY2" fmla="*/ 949570 h 949570"/>
              <a:gd name="connsiteX3" fmla="*/ 0 w 1019908"/>
              <a:gd name="connsiteY3" fmla="*/ 949570 h 949570"/>
              <a:gd name="connsiteX4" fmla="*/ 764139 w 1019908"/>
              <a:gd name="connsiteY4" fmla="*/ 616863 h 949570"/>
              <a:gd name="connsiteX5" fmla="*/ 1019908 w 1019908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44535"/>
              <a:gd name="connsiteY0" fmla="*/ 0 h 949570"/>
              <a:gd name="connsiteX1" fmla="*/ 846201 w 1044535"/>
              <a:gd name="connsiteY1" fmla="*/ 734094 h 949570"/>
              <a:gd name="connsiteX2" fmla="*/ 241393 w 1044535"/>
              <a:gd name="connsiteY2" fmla="*/ 949570 h 949570"/>
              <a:gd name="connsiteX3" fmla="*/ 0 w 1044535"/>
              <a:gd name="connsiteY3" fmla="*/ 949570 h 949570"/>
              <a:gd name="connsiteX4" fmla="*/ 764139 w 1044535"/>
              <a:gd name="connsiteY4" fmla="*/ 616863 h 949570"/>
              <a:gd name="connsiteX5" fmla="*/ 1019908 w 1044535"/>
              <a:gd name="connsiteY5" fmla="*/ 0 h 949570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19908 w 1099643"/>
              <a:gd name="connsiteY6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176738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250629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40410 h 941599"/>
              <a:gd name="connsiteX3" fmla="*/ 399540 w 1034988"/>
              <a:gd name="connsiteY3" fmla="*/ 849142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404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988" h="941599">
                <a:moveTo>
                  <a:pt x="955253" y="6316"/>
                </a:moveTo>
                <a:cubicBezTo>
                  <a:pt x="993521" y="-46848"/>
                  <a:pt x="1056565" y="249581"/>
                  <a:pt x="1027614" y="371930"/>
                </a:cubicBezTo>
                <a:cubicBezTo>
                  <a:pt x="998663" y="494279"/>
                  <a:pt x="946261" y="699488"/>
                  <a:pt x="781546" y="778510"/>
                </a:cubicBezTo>
                <a:cubicBezTo>
                  <a:pt x="681920" y="819885"/>
                  <a:pt x="563459" y="786336"/>
                  <a:pt x="378108" y="820567"/>
                </a:cubicBezTo>
                <a:lnTo>
                  <a:pt x="86322" y="941599"/>
                </a:lnTo>
                <a:lnTo>
                  <a:pt x="0" y="869680"/>
                </a:lnTo>
                <a:cubicBezTo>
                  <a:pt x="176559" y="707978"/>
                  <a:pt x="472968" y="710170"/>
                  <a:pt x="720627" y="690550"/>
                </a:cubicBezTo>
                <a:cubicBezTo>
                  <a:pt x="891896" y="594250"/>
                  <a:pt x="895701" y="477818"/>
                  <a:pt x="938329" y="375008"/>
                </a:cubicBezTo>
                <a:cubicBezTo>
                  <a:pt x="980957" y="272198"/>
                  <a:pt x="916768" y="-4973"/>
                  <a:pt x="955253" y="6316"/>
                </a:cubicBez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10"/>
          <p:cNvSpPr/>
          <p:nvPr/>
        </p:nvSpPr>
        <p:spPr>
          <a:xfrm rot="2493324" flipH="1">
            <a:off x="5187912" y="3094198"/>
            <a:ext cx="231143" cy="116516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10"/>
          <p:cNvSpPr/>
          <p:nvPr/>
        </p:nvSpPr>
        <p:spPr>
          <a:xfrm rot="768465">
            <a:off x="7459647" y="4127306"/>
            <a:ext cx="351171" cy="17702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10"/>
          <p:cNvSpPr/>
          <p:nvPr/>
        </p:nvSpPr>
        <p:spPr>
          <a:xfrm rot="19468491">
            <a:off x="7404162" y="3970281"/>
            <a:ext cx="351171" cy="17702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10"/>
          <p:cNvSpPr/>
          <p:nvPr/>
        </p:nvSpPr>
        <p:spPr>
          <a:xfrm rot="2038944" flipH="1">
            <a:off x="6105770" y="3339390"/>
            <a:ext cx="351171" cy="17702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10"/>
          <p:cNvSpPr/>
          <p:nvPr/>
        </p:nvSpPr>
        <p:spPr>
          <a:xfrm rot="2038944" flipH="1">
            <a:off x="6445260" y="3096530"/>
            <a:ext cx="235059" cy="136901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10"/>
          <p:cNvSpPr/>
          <p:nvPr/>
        </p:nvSpPr>
        <p:spPr>
          <a:xfrm rot="19725041">
            <a:off x="4862212" y="2940221"/>
            <a:ext cx="231143" cy="116516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2"/>
          <p:cNvSpPr/>
          <p:nvPr/>
        </p:nvSpPr>
        <p:spPr>
          <a:xfrm rot="20860009" flipH="1">
            <a:off x="4889601" y="2949985"/>
            <a:ext cx="602623" cy="562837"/>
          </a:xfrm>
          <a:custGeom>
            <a:avLst/>
            <a:gdLst>
              <a:gd name="connsiteX0" fmla="*/ 0 w 241393"/>
              <a:gd name="connsiteY0" fmla="*/ 0 h 1312985"/>
              <a:gd name="connsiteX1" fmla="*/ 241393 w 241393"/>
              <a:gd name="connsiteY1" fmla="*/ 0 h 1312985"/>
              <a:gd name="connsiteX2" fmla="*/ 241393 w 241393"/>
              <a:gd name="connsiteY2" fmla="*/ 1312985 h 1312985"/>
              <a:gd name="connsiteX3" fmla="*/ 0 w 241393"/>
              <a:gd name="connsiteY3" fmla="*/ 1312985 h 1312985"/>
              <a:gd name="connsiteX4" fmla="*/ 0 w 241393"/>
              <a:gd name="connsiteY4" fmla="*/ 0 h 1312985"/>
              <a:gd name="connsiteX0" fmla="*/ 0 w 1273024"/>
              <a:gd name="connsiteY0" fmla="*/ 0 h 1312985"/>
              <a:gd name="connsiteX1" fmla="*/ 1273024 w 1273024"/>
              <a:gd name="connsiteY1" fmla="*/ 445477 h 1312985"/>
              <a:gd name="connsiteX2" fmla="*/ 241393 w 1273024"/>
              <a:gd name="connsiteY2" fmla="*/ 1312985 h 1312985"/>
              <a:gd name="connsiteX3" fmla="*/ 0 w 1273024"/>
              <a:gd name="connsiteY3" fmla="*/ 1312985 h 1312985"/>
              <a:gd name="connsiteX4" fmla="*/ 0 w 1273024"/>
              <a:gd name="connsiteY4" fmla="*/ 0 h 1312985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241393 w 1273024"/>
              <a:gd name="connsiteY2" fmla="*/ 949570 h 949570"/>
              <a:gd name="connsiteX3" fmla="*/ 0 w 1273024"/>
              <a:gd name="connsiteY3" fmla="*/ 949570 h 949570"/>
              <a:gd name="connsiteX4" fmla="*/ 1019908 w 1273024"/>
              <a:gd name="connsiteY4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1019908 w 1273024"/>
              <a:gd name="connsiteY5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764139 w 1273024"/>
              <a:gd name="connsiteY5" fmla="*/ 616863 h 949570"/>
              <a:gd name="connsiteX6" fmla="*/ 1019908 w 1273024"/>
              <a:gd name="connsiteY6" fmla="*/ 0 h 949570"/>
              <a:gd name="connsiteX0" fmla="*/ 1019908 w 1237855"/>
              <a:gd name="connsiteY0" fmla="*/ 0 h 949570"/>
              <a:gd name="connsiteX1" fmla="*/ 1237855 w 1237855"/>
              <a:gd name="connsiteY1" fmla="*/ 35169 h 949570"/>
              <a:gd name="connsiteX2" fmla="*/ 846201 w 1237855"/>
              <a:gd name="connsiteY2" fmla="*/ 734094 h 949570"/>
              <a:gd name="connsiteX3" fmla="*/ 241393 w 1237855"/>
              <a:gd name="connsiteY3" fmla="*/ 949570 h 949570"/>
              <a:gd name="connsiteX4" fmla="*/ 0 w 1237855"/>
              <a:gd name="connsiteY4" fmla="*/ 949570 h 949570"/>
              <a:gd name="connsiteX5" fmla="*/ 764139 w 1237855"/>
              <a:gd name="connsiteY5" fmla="*/ 616863 h 949570"/>
              <a:gd name="connsiteX6" fmla="*/ 1019908 w 1237855"/>
              <a:gd name="connsiteY6" fmla="*/ 0 h 949570"/>
              <a:gd name="connsiteX0" fmla="*/ 1019908 w 1019908"/>
              <a:gd name="connsiteY0" fmla="*/ 0 h 949570"/>
              <a:gd name="connsiteX1" fmla="*/ 846201 w 1019908"/>
              <a:gd name="connsiteY1" fmla="*/ 734094 h 949570"/>
              <a:gd name="connsiteX2" fmla="*/ 241393 w 1019908"/>
              <a:gd name="connsiteY2" fmla="*/ 949570 h 949570"/>
              <a:gd name="connsiteX3" fmla="*/ 0 w 1019908"/>
              <a:gd name="connsiteY3" fmla="*/ 949570 h 949570"/>
              <a:gd name="connsiteX4" fmla="*/ 764139 w 1019908"/>
              <a:gd name="connsiteY4" fmla="*/ 616863 h 949570"/>
              <a:gd name="connsiteX5" fmla="*/ 1019908 w 1019908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44535"/>
              <a:gd name="connsiteY0" fmla="*/ 0 h 949570"/>
              <a:gd name="connsiteX1" fmla="*/ 846201 w 1044535"/>
              <a:gd name="connsiteY1" fmla="*/ 734094 h 949570"/>
              <a:gd name="connsiteX2" fmla="*/ 241393 w 1044535"/>
              <a:gd name="connsiteY2" fmla="*/ 949570 h 949570"/>
              <a:gd name="connsiteX3" fmla="*/ 0 w 1044535"/>
              <a:gd name="connsiteY3" fmla="*/ 949570 h 949570"/>
              <a:gd name="connsiteX4" fmla="*/ 764139 w 1044535"/>
              <a:gd name="connsiteY4" fmla="*/ 616863 h 949570"/>
              <a:gd name="connsiteX5" fmla="*/ 1019908 w 1044535"/>
              <a:gd name="connsiteY5" fmla="*/ 0 h 949570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19908 w 1099643"/>
              <a:gd name="connsiteY6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176738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250629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40410 h 941599"/>
              <a:gd name="connsiteX3" fmla="*/ 399540 w 1034988"/>
              <a:gd name="connsiteY3" fmla="*/ 849142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404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988" h="941599">
                <a:moveTo>
                  <a:pt x="955253" y="6316"/>
                </a:moveTo>
                <a:cubicBezTo>
                  <a:pt x="993521" y="-46848"/>
                  <a:pt x="1056565" y="249581"/>
                  <a:pt x="1027614" y="371930"/>
                </a:cubicBezTo>
                <a:cubicBezTo>
                  <a:pt x="998663" y="494279"/>
                  <a:pt x="946261" y="699488"/>
                  <a:pt x="781546" y="778510"/>
                </a:cubicBezTo>
                <a:cubicBezTo>
                  <a:pt x="681920" y="819885"/>
                  <a:pt x="563459" y="786336"/>
                  <a:pt x="378108" y="820567"/>
                </a:cubicBezTo>
                <a:lnTo>
                  <a:pt x="86322" y="941599"/>
                </a:lnTo>
                <a:lnTo>
                  <a:pt x="0" y="869680"/>
                </a:lnTo>
                <a:cubicBezTo>
                  <a:pt x="176559" y="707978"/>
                  <a:pt x="472968" y="710170"/>
                  <a:pt x="720627" y="690550"/>
                </a:cubicBezTo>
                <a:cubicBezTo>
                  <a:pt x="891896" y="594250"/>
                  <a:pt x="895701" y="477818"/>
                  <a:pt x="938329" y="375008"/>
                </a:cubicBezTo>
                <a:cubicBezTo>
                  <a:pt x="980957" y="272198"/>
                  <a:pt x="916768" y="-4973"/>
                  <a:pt x="955253" y="6316"/>
                </a:cubicBez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10"/>
          <p:cNvSpPr/>
          <p:nvPr/>
        </p:nvSpPr>
        <p:spPr>
          <a:xfrm flipH="1">
            <a:off x="4768433" y="3295397"/>
            <a:ext cx="231143" cy="116516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10"/>
          <p:cNvSpPr/>
          <p:nvPr/>
        </p:nvSpPr>
        <p:spPr>
          <a:xfrm rot="20465032">
            <a:off x="6040877" y="4043040"/>
            <a:ext cx="231143" cy="116516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12"/>
          <p:cNvSpPr/>
          <p:nvPr/>
        </p:nvSpPr>
        <p:spPr>
          <a:xfrm rot="18988596">
            <a:off x="5555868" y="3907190"/>
            <a:ext cx="609819" cy="621920"/>
          </a:xfrm>
          <a:custGeom>
            <a:avLst/>
            <a:gdLst>
              <a:gd name="connsiteX0" fmla="*/ 0 w 241393"/>
              <a:gd name="connsiteY0" fmla="*/ 0 h 1312985"/>
              <a:gd name="connsiteX1" fmla="*/ 241393 w 241393"/>
              <a:gd name="connsiteY1" fmla="*/ 0 h 1312985"/>
              <a:gd name="connsiteX2" fmla="*/ 241393 w 241393"/>
              <a:gd name="connsiteY2" fmla="*/ 1312985 h 1312985"/>
              <a:gd name="connsiteX3" fmla="*/ 0 w 241393"/>
              <a:gd name="connsiteY3" fmla="*/ 1312985 h 1312985"/>
              <a:gd name="connsiteX4" fmla="*/ 0 w 241393"/>
              <a:gd name="connsiteY4" fmla="*/ 0 h 1312985"/>
              <a:gd name="connsiteX0" fmla="*/ 0 w 1273024"/>
              <a:gd name="connsiteY0" fmla="*/ 0 h 1312985"/>
              <a:gd name="connsiteX1" fmla="*/ 1273024 w 1273024"/>
              <a:gd name="connsiteY1" fmla="*/ 445477 h 1312985"/>
              <a:gd name="connsiteX2" fmla="*/ 241393 w 1273024"/>
              <a:gd name="connsiteY2" fmla="*/ 1312985 h 1312985"/>
              <a:gd name="connsiteX3" fmla="*/ 0 w 1273024"/>
              <a:gd name="connsiteY3" fmla="*/ 1312985 h 1312985"/>
              <a:gd name="connsiteX4" fmla="*/ 0 w 1273024"/>
              <a:gd name="connsiteY4" fmla="*/ 0 h 1312985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241393 w 1273024"/>
              <a:gd name="connsiteY2" fmla="*/ 949570 h 949570"/>
              <a:gd name="connsiteX3" fmla="*/ 0 w 1273024"/>
              <a:gd name="connsiteY3" fmla="*/ 949570 h 949570"/>
              <a:gd name="connsiteX4" fmla="*/ 1019908 w 1273024"/>
              <a:gd name="connsiteY4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1019908 w 1273024"/>
              <a:gd name="connsiteY5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764139 w 1273024"/>
              <a:gd name="connsiteY5" fmla="*/ 616863 h 949570"/>
              <a:gd name="connsiteX6" fmla="*/ 1019908 w 1273024"/>
              <a:gd name="connsiteY6" fmla="*/ 0 h 949570"/>
              <a:gd name="connsiteX0" fmla="*/ 1019908 w 1237855"/>
              <a:gd name="connsiteY0" fmla="*/ 0 h 949570"/>
              <a:gd name="connsiteX1" fmla="*/ 1237855 w 1237855"/>
              <a:gd name="connsiteY1" fmla="*/ 35169 h 949570"/>
              <a:gd name="connsiteX2" fmla="*/ 846201 w 1237855"/>
              <a:gd name="connsiteY2" fmla="*/ 734094 h 949570"/>
              <a:gd name="connsiteX3" fmla="*/ 241393 w 1237855"/>
              <a:gd name="connsiteY3" fmla="*/ 949570 h 949570"/>
              <a:gd name="connsiteX4" fmla="*/ 0 w 1237855"/>
              <a:gd name="connsiteY4" fmla="*/ 949570 h 949570"/>
              <a:gd name="connsiteX5" fmla="*/ 764139 w 1237855"/>
              <a:gd name="connsiteY5" fmla="*/ 616863 h 949570"/>
              <a:gd name="connsiteX6" fmla="*/ 1019908 w 1237855"/>
              <a:gd name="connsiteY6" fmla="*/ 0 h 949570"/>
              <a:gd name="connsiteX0" fmla="*/ 1019908 w 1019908"/>
              <a:gd name="connsiteY0" fmla="*/ 0 h 949570"/>
              <a:gd name="connsiteX1" fmla="*/ 846201 w 1019908"/>
              <a:gd name="connsiteY1" fmla="*/ 734094 h 949570"/>
              <a:gd name="connsiteX2" fmla="*/ 241393 w 1019908"/>
              <a:gd name="connsiteY2" fmla="*/ 949570 h 949570"/>
              <a:gd name="connsiteX3" fmla="*/ 0 w 1019908"/>
              <a:gd name="connsiteY3" fmla="*/ 949570 h 949570"/>
              <a:gd name="connsiteX4" fmla="*/ 764139 w 1019908"/>
              <a:gd name="connsiteY4" fmla="*/ 616863 h 949570"/>
              <a:gd name="connsiteX5" fmla="*/ 1019908 w 1019908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44535"/>
              <a:gd name="connsiteY0" fmla="*/ 0 h 949570"/>
              <a:gd name="connsiteX1" fmla="*/ 846201 w 1044535"/>
              <a:gd name="connsiteY1" fmla="*/ 734094 h 949570"/>
              <a:gd name="connsiteX2" fmla="*/ 241393 w 1044535"/>
              <a:gd name="connsiteY2" fmla="*/ 949570 h 949570"/>
              <a:gd name="connsiteX3" fmla="*/ 0 w 1044535"/>
              <a:gd name="connsiteY3" fmla="*/ 949570 h 949570"/>
              <a:gd name="connsiteX4" fmla="*/ 764139 w 1044535"/>
              <a:gd name="connsiteY4" fmla="*/ 616863 h 949570"/>
              <a:gd name="connsiteX5" fmla="*/ 1019908 w 1044535"/>
              <a:gd name="connsiteY5" fmla="*/ 0 h 949570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19908 w 1099643"/>
              <a:gd name="connsiteY6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176738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250629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40410 h 941599"/>
              <a:gd name="connsiteX3" fmla="*/ 399540 w 1034988"/>
              <a:gd name="connsiteY3" fmla="*/ 849142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404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1040442"/>
              <a:gd name="connsiteX1" fmla="*/ 1027614 w 1034988"/>
              <a:gd name="connsiteY1" fmla="*/ 371930 h 1040442"/>
              <a:gd name="connsiteX2" fmla="*/ 781546 w 1034988"/>
              <a:gd name="connsiteY2" fmla="*/ 778510 h 1040442"/>
              <a:gd name="connsiteX3" fmla="*/ 378108 w 1034988"/>
              <a:gd name="connsiteY3" fmla="*/ 820567 h 1040442"/>
              <a:gd name="connsiteX4" fmla="*/ 459222 w 1034988"/>
              <a:gd name="connsiteY4" fmla="*/ 1040442 h 1040442"/>
              <a:gd name="connsiteX5" fmla="*/ 0 w 1034988"/>
              <a:gd name="connsiteY5" fmla="*/ 869680 h 1040442"/>
              <a:gd name="connsiteX6" fmla="*/ 720627 w 1034988"/>
              <a:gd name="connsiteY6" fmla="*/ 690550 h 1040442"/>
              <a:gd name="connsiteX7" fmla="*/ 938329 w 1034988"/>
              <a:gd name="connsiteY7" fmla="*/ 375008 h 1040442"/>
              <a:gd name="connsiteX8" fmla="*/ 955253 w 1034988"/>
              <a:gd name="connsiteY8" fmla="*/ 6316 h 1040442"/>
              <a:gd name="connsiteX0" fmla="*/ 940089 w 1019824"/>
              <a:gd name="connsiteY0" fmla="*/ 6316 h 1040442"/>
              <a:gd name="connsiteX1" fmla="*/ 1012450 w 1019824"/>
              <a:gd name="connsiteY1" fmla="*/ 371930 h 1040442"/>
              <a:gd name="connsiteX2" fmla="*/ 766382 w 1019824"/>
              <a:gd name="connsiteY2" fmla="*/ 778510 h 1040442"/>
              <a:gd name="connsiteX3" fmla="*/ 362944 w 1019824"/>
              <a:gd name="connsiteY3" fmla="*/ 820567 h 1040442"/>
              <a:gd name="connsiteX4" fmla="*/ 444058 w 1019824"/>
              <a:gd name="connsiteY4" fmla="*/ 1040442 h 1040442"/>
              <a:gd name="connsiteX5" fmla="*/ -1 w 1019824"/>
              <a:gd name="connsiteY5" fmla="*/ 743059 h 1040442"/>
              <a:gd name="connsiteX6" fmla="*/ 705463 w 1019824"/>
              <a:gd name="connsiteY6" fmla="*/ 690550 h 1040442"/>
              <a:gd name="connsiteX7" fmla="*/ 923165 w 1019824"/>
              <a:gd name="connsiteY7" fmla="*/ 375008 h 1040442"/>
              <a:gd name="connsiteX8" fmla="*/ 940089 w 1019824"/>
              <a:gd name="connsiteY8" fmla="*/ 6316 h 1040442"/>
              <a:gd name="connsiteX0" fmla="*/ 940091 w 1019826"/>
              <a:gd name="connsiteY0" fmla="*/ 6316 h 1040442"/>
              <a:gd name="connsiteX1" fmla="*/ 1012452 w 1019826"/>
              <a:gd name="connsiteY1" fmla="*/ 371930 h 1040442"/>
              <a:gd name="connsiteX2" fmla="*/ 766384 w 1019826"/>
              <a:gd name="connsiteY2" fmla="*/ 778510 h 1040442"/>
              <a:gd name="connsiteX3" fmla="*/ 454502 w 1019826"/>
              <a:gd name="connsiteY3" fmla="*/ 782200 h 1040442"/>
              <a:gd name="connsiteX4" fmla="*/ 444060 w 1019826"/>
              <a:gd name="connsiteY4" fmla="*/ 1040442 h 1040442"/>
              <a:gd name="connsiteX5" fmla="*/ 1 w 1019826"/>
              <a:gd name="connsiteY5" fmla="*/ 743059 h 1040442"/>
              <a:gd name="connsiteX6" fmla="*/ 705465 w 1019826"/>
              <a:gd name="connsiteY6" fmla="*/ 690550 h 1040442"/>
              <a:gd name="connsiteX7" fmla="*/ 923167 w 1019826"/>
              <a:gd name="connsiteY7" fmla="*/ 375008 h 1040442"/>
              <a:gd name="connsiteX8" fmla="*/ 940091 w 1019826"/>
              <a:gd name="connsiteY8" fmla="*/ 6316 h 1040442"/>
              <a:gd name="connsiteX0" fmla="*/ 965137 w 1044872"/>
              <a:gd name="connsiteY0" fmla="*/ 6316 h 1040442"/>
              <a:gd name="connsiteX1" fmla="*/ 1037498 w 1044872"/>
              <a:gd name="connsiteY1" fmla="*/ 371930 h 1040442"/>
              <a:gd name="connsiteX2" fmla="*/ 791430 w 1044872"/>
              <a:gd name="connsiteY2" fmla="*/ 778510 h 1040442"/>
              <a:gd name="connsiteX3" fmla="*/ 479548 w 1044872"/>
              <a:gd name="connsiteY3" fmla="*/ 782200 h 1040442"/>
              <a:gd name="connsiteX4" fmla="*/ 469106 w 1044872"/>
              <a:gd name="connsiteY4" fmla="*/ 1040442 h 1040442"/>
              <a:gd name="connsiteX5" fmla="*/ 0 w 1044872"/>
              <a:gd name="connsiteY5" fmla="*/ 780321 h 1040442"/>
              <a:gd name="connsiteX6" fmla="*/ 730511 w 1044872"/>
              <a:gd name="connsiteY6" fmla="*/ 690550 h 1040442"/>
              <a:gd name="connsiteX7" fmla="*/ 948213 w 1044872"/>
              <a:gd name="connsiteY7" fmla="*/ 375008 h 1040442"/>
              <a:gd name="connsiteX8" fmla="*/ 965137 w 1044872"/>
              <a:gd name="connsiteY8" fmla="*/ 6316 h 1040442"/>
              <a:gd name="connsiteX0" fmla="*/ 965137 w 1044872"/>
              <a:gd name="connsiteY0" fmla="*/ 6316 h 1040442"/>
              <a:gd name="connsiteX1" fmla="*/ 1037498 w 1044872"/>
              <a:gd name="connsiteY1" fmla="*/ 371930 h 1040442"/>
              <a:gd name="connsiteX2" fmla="*/ 791430 w 1044872"/>
              <a:gd name="connsiteY2" fmla="*/ 778510 h 1040442"/>
              <a:gd name="connsiteX3" fmla="*/ 494524 w 1044872"/>
              <a:gd name="connsiteY3" fmla="*/ 801550 h 1040442"/>
              <a:gd name="connsiteX4" fmla="*/ 469106 w 1044872"/>
              <a:gd name="connsiteY4" fmla="*/ 1040442 h 1040442"/>
              <a:gd name="connsiteX5" fmla="*/ 0 w 1044872"/>
              <a:gd name="connsiteY5" fmla="*/ 780321 h 1040442"/>
              <a:gd name="connsiteX6" fmla="*/ 730511 w 1044872"/>
              <a:gd name="connsiteY6" fmla="*/ 690550 h 1040442"/>
              <a:gd name="connsiteX7" fmla="*/ 948213 w 1044872"/>
              <a:gd name="connsiteY7" fmla="*/ 375008 h 1040442"/>
              <a:gd name="connsiteX8" fmla="*/ 965137 w 1044872"/>
              <a:gd name="connsiteY8" fmla="*/ 6316 h 1040442"/>
              <a:gd name="connsiteX0" fmla="*/ 965620 w 1045355"/>
              <a:gd name="connsiteY0" fmla="*/ 6316 h 1040442"/>
              <a:gd name="connsiteX1" fmla="*/ 1037981 w 1045355"/>
              <a:gd name="connsiteY1" fmla="*/ 371930 h 1040442"/>
              <a:gd name="connsiteX2" fmla="*/ 791913 w 1045355"/>
              <a:gd name="connsiteY2" fmla="*/ 778510 h 1040442"/>
              <a:gd name="connsiteX3" fmla="*/ 495007 w 1045355"/>
              <a:gd name="connsiteY3" fmla="*/ 801550 h 1040442"/>
              <a:gd name="connsiteX4" fmla="*/ 469589 w 1045355"/>
              <a:gd name="connsiteY4" fmla="*/ 1040442 h 1040442"/>
              <a:gd name="connsiteX5" fmla="*/ 483 w 1045355"/>
              <a:gd name="connsiteY5" fmla="*/ 780321 h 1040442"/>
              <a:gd name="connsiteX6" fmla="*/ 446314 w 1045355"/>
              <a:gd name="connsiteY6" fmla="*/ 466873 h 1040442"/>
              <a:gd name="connsiteX7" fmla="*/ 730994 w 1045355"/>
              <a:gd name="connsiteY7" fmla="*/ 690550 h 1040442"/>
              <a:gd name="connsiteX8" fmla="*/ 948696 w 1045355"/>
              <a:gd name="connsiteY8" fmla="*/ 375008 h 1040442"/>
              <a:gd name="connsiteX9" fmla="*/ 965620 w 1045355"/>
              <a:gd name="connsiteY9" fmla="*/ 6316 h 1040442"/>
              <a:gd name="connsiteX0" fmla="*/ 967612 w 1047347"/>
              <a:gd name="connsiteY0" fmla="*/ 6316 h 1040442"/>
              <a:gd name="connsiteX1" fmla="*/ 1039973 w 1047347"/>
              <a:gd name="connsiteY1" fmla="*/ 371930 h 1040442"/>
              <a:gd name="connsiteX2" fmla="*/ 793905 w 1047347"/>
              <a:gd name="connsiteY2" fmla="*/ 778510 h 1040442"/>
              <a:gd name="connsiteX3" fmla="*/ 496999 w 1047347"/>
              <a:gd name="connsiteY3" fmla="*/ 801550 h 1040442"/>
              <a:gd name="connsiteX4" fmla="*/ 471581 w 1047347"/>
              <a:gd name="connsiteY4" fmla="*/ 1040442 h 1040442"/>
              <a:gd name="connsiteX5" fmla="*/ 2475 w 1047347"/>
              <a:gd name="connsiteY5" fmla="*/ 780321 h 1040442"/>
              <a:gd name="connsiteX6" fmla="*/ 349896 w 1047347"/>
              <a:gd name="connsiteY6" fmla="*/ 683500 h 1040442"/>
              <a:gd name="connsiteX7" fmla="*/ 448306 w 1047347"/>
              <a:gd name="connsiteY7" fmla="*/ 466873 h 1040442"/>
              <a:gd name="connsiteX8" fmla="*/ 732986 w 1047347"/>
              <a:gd name="connsiteY8" fmla="*/ 690550 h 1040442"/>
              <a:gd name="connsiteX9" fmla="*/ 950688 w 1047347"/>
              <a:gd name="connsiteY9" fmla="*/ 375008 h 1040442"/>
              <a:gd name="connsiteX10" fmla="*/ 967612 w 1047347"/>
              <a:gd name="connsiteY10" fmla="*/ 6316 h 1040442"/>
              <a:gd name="connsiteX0" fmla="*/ 967614 w 1047349"/>
              <a:gd name="connsiteY0" fmla="*/ 6316 h 1040442"/>
              <a:gd name="connsiteX1" fmla="*/ 1039975 w 1047349"/>
              <a:gd name="connsiteY1" fmla="*/ 371930 h 1040442"/>
              <a:gd name="connsiteX2" fmla="*/ 793907 w 1047349"/>
              <a:gd name="connsiteY2" fmla="*/ 778510 h 1040442"/>
              <a:gd name="connsiteX3" fmla="*/ 497001 w 1047349"/>
              <a:gd name="connsiteY3" fmla="*/ 801550 h 1040442"/>
              <a:gd name="connsiteX4" fmla="*/ 471583 w 1047349"/>
              <a:gd name="connsiteY4" fmla="*/ 1040442 h 1040442"/>
              <a:gd name="connsiteX5" fmla="*/ 2477 w 1047349"/>
              <a:gd name="connsiteY5" fmla="*/ 780321 h 1040442"/>
              <a:gd name="connsiteX6" fmla="*/ 349898 w 1047349"/>
              <a:gd name="connsiteY6" fmla="*/ 683500 h 1040442"/>
              <a:gd name="connsiteX7" fmla="*/ 448308 w 1047349"/>
              <a:gd name="connsiteY7" fmla="*/ 466873 h 1040442"/>
              <a:gd name="connsiteX8" fmla="*/ 476352 w 1047349"/>
              <a:gd name="connsiteY8" fmla="*/ 652148 h 1040442"/>
              <a:gd name="connsiteX9" fmla="*/ 732988 w 1047349"/>
              <a:gd name="connsiteY9" fmla="*/ 690550 h 1040442"/>
              <a:gd name="connsiteX10" fmla="*/ 950690 w 1047349"/>
              <a:gd name="connsiteY10" fmla="*/ 375008 h 1040442"/>
              <a:gd name="connsiteX11" fmla="*/ 967614 w 1047349"/>
              <a:gd name="connsiteY11" fmla="*/ 6316 h 104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7349" h="1040442">
                <a:moveTo>
                  <a:pt x="967614" y="6316"/>
                </a:moveTo>
                <a:cubicBezTo>
                  <a:pt x="1005882" y="-46848"/>
                  <a:pt x="1068926" y="249581"/>
                  <a:pt x="1039975" y="371930"/>
                </a:cubicBezTo>
                <a:cubicBezTo>
                  <a:pt x="1011024" y="494279"/>
                  <a:pt x="958622" y="699488"/>
                  <a:pt x="793907" y="778510"/>
                </a:cubicBezTo>
                <a:cubicBezTo>
                  <a:pt x="694281" y="819885"/>
                  <a:pt x="682352" y="767319"/>
                  <a:pt x="497001" y="801550"/>
                </a:cubicBezTo>
                <a:lnTo>
                  <a:pt x="471583" y="1040442"/>
                </a:lnTo>
                <a:lnTo>
                  <a:pt x="2477" y="780321"/>
                </a:lnTo>
                <a:cubicBezTo>
                  <a:pt x="-30508" y="696259"/>
                  <a:pt x="275593" y="735741"/>
                  <a:pt x="349898" y="683500"/>
                </a:cubicBezTo>
                <a:cubicBezTo>
                  <a:pt x="424203" y="631259"/>
                  <a:pt x="410060" y="479105"/>
                  <a:pt x="448308" y="466873"/>
                </a:cubicBezTo>
                <a:cubicBezTo>
                  <a:pt x="486556" y="454641"/>
                  <a:pt x="428906" y="614869"/>
                  <a:pt x="476352" y="652148"/>
                </a:cubicBezTo>
                <a:cubicBezTo>
                  <a:pt x="523798" y="689427"/>
                  <a:pt x="671104" y="729734"/>
                  <a:pt x="732988" y="690550"/>
                </a:cubicBezTo>
                <a:cubicBezTo>
                  <a:pt x="904257" y="594250"/>
                  <a:pt x="908062" y="477818"/>
                  <a:pt x="950690" y="375008"/>
                </a:cubicBezTo>
                <a:cubicBezTo>
                  <a:pt x="993318" y="272198"/>
                  <a:pt x="929129" y="-4973"/>
                  <a:pt x="967614" y="6316"/>
                </a:cubicBez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10"/>
          <p:cNvSpPr/>
          <p:nvPr/>
        </p:nvSpPr>
        <p:spPr>
          <a:xfrm rot="20783089" flipH="1">
            <a:off x="5788130" y="3931324"/>
            <a:ext cx="231143" cy="134643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053637" y="2605597"/>
            <a:ext cx="133351" cy="13335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566933" y="3176481"/>
            <a:ext cx="133351" cy="13335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218109" y="3467449"/>
            <a:ext cx="133351" cy="13335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190969" y="3707004"/>
            <a:ext cx="133351" cy="13335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921858" y="3707002"/>
            <a:ext cx="133351" cy="13335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74301" y="3723782"/>
            <a:ext cx="133351" cy="13335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807572" y="2950034"/>
            <a:ext cx="133351" cy="13335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10"/>
          <p:cNvSpPr/>
          <p:nvPr/>
        </p:nvSpPr>
        <p:spPr>
          <a:xfrm rot="768465">
            <a:off x="7001156" y="4583624"/>
            <a:ext cx="351171" cy="17702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10"/>
          <p:cNvSpPr/>
          <p:nvPr/>
        </p:nvSpPr>
        <p:spPr>
          <a:xfrm rot="19468491">
            <a:off x="6945671" y="4426598"/>
            <a:ext cx="351171" cy="17702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01" y="2535725"/>
            <a:ext cx="261229" cy="25984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356">
            <a:off x="6507431" y="3090040"/>
            <a:ext cx="261229" cy="2598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4943">
            <a:off x="7123969" y="3388382"/>
            <a:ext cx="261229" cy="2598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465" flipH="1">
            <a:off x="5723229" y="3644202"/>
            <a:ext cx="261229" cy="2598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0370" y="3642314"/>
            <a:ext cx="261229" cy="25984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955">
            <a:off x="4857919" y="3643756"/>
            <a:ext cx="261229" cy="25984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33" y="2874169"/>
            <a:ext cx="261229" cy="259847"/>
          </a:xfrm>
          <a:prstGeom prst="rect">
            <a:avLst/>
          </a:prstGeom>
        </p:spPr>
      </p:pic>
      <p:sp>
        <p:nvSpPr>
          <p:cNvPr id="21" name="Oval 10"/>
          <p:cNvSpPr/>
          <p:nvPr/>
        </p:nvSpPr>
        <p:spPr>
          <a:xfrm rot="2493324" flipH="1">
            <a:off x="5631910" y="2556616"/>
            <a:ext cx="551331" cy="277919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10"/>
          <p:cNvSpPr/>
          <p:nvPr/>
        </p:nvSpPr>
        <p:spPr>
          <a:xfrm rot="19895557">
            <a:off x="6604475" y="3206886"/>
            <a:ext cx="351171" cy="17702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0"/>
          <p:cNvSpPr/>
          <p:nvPr/>
        </p:nvSpPr>
        <p:spPr>
          <a:xfrm rot="2493324" flipH="1">
            <a:off x="6811286" y="3394454"/>
            <a:ext cx="551331" cy="277919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1" name="Picture 13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52" y="5917676"/>
            <a:ext cx="664522" cy="798704"/>
          </a:xfrm>
          <a:prstGeom prst="rect">
            <a:avLst/>
          </a:prstGeom>
        </p:spPr>
      </p:pic>
      <p:sp>
        <p:nvSpPr>
          <p:cNvPr id="135" name="Teardrop 134"/>
          <p:cNvSpPr/>
          <p:nvPr/>
        </p:nvSpPr>
        <p:spPr>
          <a:xfrm rot="18900000">
            <a:off x="5957153" y="4918348"/>
            <a:ext cx="627687" cy="627687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" name="Picture 14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33" y="5963074"/>
            <a:ext cx="829128" cy="823031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t="23333" r="24286" b="28096"/>
          <a:stretch/>
        </p:blipFill>
        <p:spPr>
          <a:xfrm>
            <a:off x="5504421" y="4938583"/>
            <a:ext cx="744623" cy="654755"/>
          </a:xfrm>
          <a:prstGeom prst="rect">
            <a:avLst/>
          </a:prstGeom>
        </p:spPr>
      </p:pic>
      <p:pic>
        <p:nvPicPr>
          <p:cNvPr id="147" name="Picture 1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73" y="5917676"/>
            <a:ext cx="664523" cy="798704"/>
          </a:xfrm>
          <a:prstGeom prst="rect">
            <a:avLst/>
          </a:prstGeom>
        </p:spPr>
      </p:pic>
      <p:sp>
        <p:nvSpPr>
          <p:cNvPr id="150" name="Teardrop 149"/>
          <p:cNvSpPr/>
          <p:nvPr/>
        </p:nvSpPr>
        <p:spPr>
          <a:xfrm rot="18900000">
            <a:off x="5957153" y="4918348"/>
            <a:ext cx="627687" cy="627687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8" name="Picture 15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68" y="5878319"/>
            <a:ext cx="639331" cy="926672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27" y="4689170"/>
            <a:ext cx="639331" cy="926672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20" y="4385264"/>
            <a:ext cx="331960" cy="175033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80" y="4051777"/>
            <a:ext cx="331960" cy="175033"/>
          </a:xfrm>
          <a:prstGeom prst="rect">
            <a:avLst/>
          </a:prstGeom>
        </p:spPr>
      </p:pic>
      <p:pic>
        <p:nvPicPr>
          <p:cNvPr id="168" name="Picture 167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37" y="6004852"/>
            <a:ext cx="819503" cy="739473"/>
          </a:xfrm>
          <a:prstGeom prst="rect">
            <a:avLst/>
          </a:prstGeom>
        </p:spPr>
      </p:pic>
      <p:sp>
        <p:nvSpPr>
          <p:cNvPr id="126" name="Pentagon 125"/>
          <p:cNvSpPr/>
          <p:nvPr/>
        </p:nvSpPr>
        <p:spPr>
          <a:xfrm>
            <a:off x="3574869" y="5955555"/>
            <a:ext cx="2393092" cy="72497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NHIỆM VỤ</a:t>
            </a:r>
          </a:p>
        </p:txBody>
      </p:sp>
      <p:pic>
        <p:nvPicPr>
          <p:cNvPr id="127" name="Vào http://fb.com/nkpowerskills tải game miễn phí" descr="Káº¿t quáº£ hÃ¬nh áº£nh cho win text gif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126" y="1980481"/>
            <a:ext cx="3366390" cy="336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Google Shape;54;p1">
            <a:extLst>
              <a:ext uri="{FF2B5EF4-FFF2-40B4-BE49-F238E27FC236}">
                <a16:creationId xmlns:a16="http://schemas.microsoft.com/office/drawing/2014/main" xmlns="" id="{616B1D5A-2BC9-46D5-B66E-3D5A69F777AB}"/>
              </a:ext>
            </a:extLst>
          </p:cNvPr>
          <p:cNvSpPr txBox="1">
            <a:spLocks/>
          </p:cNvSpPr>
          <p:nvPr/>
        </p:nvSpPr>
        <p:spPr>
          <a:xfrm>
            <a:off x="1742711" y="745645"/>
            <a:ext cx="9196308" cy="16558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ts val="990"/>
              <a:buFont typeface="Arial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</a:rPr>
              <a:t>Trò chơi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ts val="990"/>
              <a:buFont typeface="Arial"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</a:rPr>
              <a:t>Hãy chăm sóc cây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" lastClr="FFFFFF"/>
              </a:buClr>
              <a:buSzPct val="53333"/>
              <a:buFont typeface="Arial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C5299C-C009-4158-8FDA-B2F30AB2F0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0" y="28136"/>
            <a:ext cx="1252981" cy="543328"/>
          </a:xfrm>
          <a:prstGeom prst="rect">
            <a:avLst/>
          </a:prstGeom>
        </p:spPr>
      </p:pic>
      <p:sp>
        <p:nvSpPr>
          <p:cNvPr id="57" name="Pentagon 56">
            <a:hlinkClick r:id="rId17" action="ppaction://hlinksldjump"/>
          </p:cNvPr>
          <p:cNvSpPr/>
          <p:nvPr/>
        </p:nvSpPr>
        <p:spPr>
          <a:xfrm flipH="1">
            <a:off x="9614361" y="5991405"/>
            <a:ext cx="2393092" cy="72497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3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"/>
                            </p:stCondLst>
                            <p:childTnLst>
                              <p:par>
                                <p:cTn id="9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50"/>
                            </p:stCondLst>
                            <p:childTnLst>
                              <p:par>
                                <p:cTn id="11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5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25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75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5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000"/>
                            </p:stCondLst>
                            <p:childTnLst>
                              <p:par>
                                <p:cTn id="2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250"/>
                            </p:stCondLst>
                            <p:childTnLst>
                              <p:par>
                                <p:cTn id="2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  <p:bldLst>
      <p:bldP spid="30" grpId="0" animBg="1"/>
      <p:bldP spid="17" grpId="0" animBg="1"/>
      <p:bldP spid="13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21" grpId="0" animBg="1"/>
      <p:bldP spid="28" grpId="0" animBg="1"/>
      <p:bldP spid="16" grpId="0" animBg="1"/>
      <p:bldP spid="135" grpId="0" animBg="1"/>
      <p:bldP spid="135" grpId="1" animBg="1"/>
      <p:bldP spid="150" grpId="0" animBg="1"/>
      <p:bldP spid="15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3947"/>
          <a:stretch/>
        </p:blipFill>
        <p:spPr bwMode="auto">
          <a:xfrm>
            <a:off x="1097281" y="1226808"/>
            <a:ext cx="9914708" cy="51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84843" y="2591148"/>
            <a:ext cx="36546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ΐ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ếm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760" y="2591148"/>
            <a:ext cx="36546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ΐ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ếm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26905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3947"/>
          <a:stretch/>
        </p:blipFill>
        <p:spPr bwMode="auto">
          <a:xfrm>
            <a:off x="1097281" y="1226808"/>
            <a:ext cx="9914708" cy="51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21418" y="2591148"/>
            <a:ext cx="32628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ł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p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2273" y="2591148"/>
            <a:ext cx="32628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ł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p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9698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3947"/>
          <a:stretch/>
        </p:blipFill>
        <p:spPr bwMode="auto">
          <a:xfrm>
            <a:off x="1097281" y="1226808"/>
            <a:ext cx="9914708" cy="51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84843" y="2591148"/>
            <a:ext cx="76025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tấm </a:t>
            </a:r>
            <a:r>
              <a:rPr lang="en-US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h</a:t>
            </a:r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Ğ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p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CF04FB-D5C8-4470-B31B-23438AC24A7A}"/>
              </a:ext>
            </a:extLst>
          </p:cNvPr>
          <p:cNvSpPr txBox="1"/>
          <p:nvPr/>
        </p:nvSpPr>
        <p:spPr>
          <a:xfrm>
            <a:off x="6459943" y="2578448"/>
            <a:ext cx="127435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t 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68254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815436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>
            <a:hlinkClick r:id="rId3" action="ppaction://hlinksldjump"/>
          </p:cNvPr>
          <p:cNvSpPr/>
          <p:nvPr/>
        </p:nvSpPr>
        <p:spPr>
          <a:xfrm>
            <a:off x="1929965" y="1828268"/>
            <a:ext cx="8467579" cy="1714501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tre rì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rầm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5" y="2164692"/>
            <a:ext cx="866654" cy="1041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0B322A-03AF-4962-A5F1-6143FFF9A4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0" y="28136"/>
            <a:ext cx="1252981" cy="5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3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>
            <a:hlinkClick r:id="rId3" action="ppaction://hlinksldjump"/>
          </p:cNvPr>
          <p:cNvSpPr/>
          <p:nvPr/>
        </p:nvSpPr>
        <p:spPr>
          <a:xfrm>
            <a:off x="1929965" y="2075084"/>
            <a:ext cx="8467579" cy="1714501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dế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rỉ rả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39" y="2288638"/>
            <a:ext cx="1296929" cy="12873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C1FF52-CB76-4A55-822A-672EEC2352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0" y="28136"/>
            <a:ext cx="1252981" cy="5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1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>
            <a:hlinkClick r:id="rId3" action="ppaction://hlinksldjump"/>
          </p:cNvPr>
          <p:cNvSpPr/>
          <p:nvPr/>
        </p:nvSpPr>
        <p:spPr>
          <a:xfrm>
            <a:off x="1862210" y="1865534"/>
            <a:ext cx="8467579" cy="1714501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bìm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bịp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65" y="2201958"/>
            <a:ext cx="866654" cy="10416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60E3B8-35AF-47CA-AF44-B75AFB00C6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0" y="28136"/>
            <a:ext cx="1252981" cy="5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1862210" y="2288972"/>
            <a:ext cx="8467579" cy="1714501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đám cỏ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63" y="2625396"/>
            <a:ext cx="718658" cy="10416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8B9EB8-21EE-4733-8D80-D5D43EDA7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0" y="28136"/>
            <a:ext cx="1252981" cy="5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5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2103511" y="2478309"/>
            <a:ext cx="8467579" cy="1714501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dirty="0">
                <a:solidFill>
                  <a:srgbClr val="002060"/>
                </a:solidFill>
                <a:latin typeface="UTM Avo" panose="02040603050506020204" pitchFamily="18" charset="0"/>
              </a:rPr>
              <a:t>íp bịp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65" y="2944549"/>
            <a:ext cx="866654" cy="7820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6EE747-A1ED-4391-A577-6D2CE43ABC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0" y="28136"/>
            <a:ext cx="1252981" cy="5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1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656" y="1899138"/>
            <a:ext cx="9443534" cy="3998357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127" y="392826"/>
            <a:ext cx="8872989" cy="18790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38622" y="3002785"/>
            <a:ext cx="8100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Bài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 46: 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iêm - yêm - iêp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340</Words>
  <Application>Microsoft Office PowerPoint</Application>
  <PresentationFormat>Custom</PresentationFormat>
  <Paragraphs>89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UTM Avo</vt:lpstr>
      <vt:lpstr>印品黑体</vt:lpstr>
      <vt:lpstr>Times New Roman</vt:lpstr>
      <vt:lpstr>等线</vt:lpstr>
      <vt:lpstr>HP001 4 hàng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86</cp:revision>
  <dcterms:created xsi:type="dcterms:W3CDTF">2021-11-01T08:16:43Z</dcterms:created>
  <dcterms:modified xsi:type="dcterms:W3CDTF">2022-11-28T07:17:12Z</dcterms:modified>
</cp:coreProperties>
</file>