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4"/>
  </p:notesMasterIdLst>
  <p:sldIdLst>
    <p:sldId id="397" r:id="rId2"/>
    <p:sldId id="276" r:id="rId3"/>
    <p:sldId id="365" r:id="rId4"/>
    <p:sldId id="342" r:id="rId5"/>
    <p:sldId id="367" r:id="rId6"/>
    <p:sldId id="368" r:id="rId7"/>
    <p:sldId id="369" r:id="rId8"/>
    <p:sldId id="370" r:id="rId9"/>
    <p:sldId id="371" r:id="rId10"/>
    <p:sldId id="372" r:id="rId11"/>
    <p:sldId id="354" r:id="rId12"/>
    <p:sldId id="344" r:id="rId13"/>
    <p:sldId id="345" r:id="rId14"/>
    <p:sldId id="346" r:id="rId15"/>
    <p:sldId id="347" r:id="rId16"/>
    <p:sldId id="348" r:id="rId17"/>
    <p:sldId id="349" r:id="rId18"/>
    <p:sldId id="357" r:id="rId19"/>
    <p:sldId id="358" r:id="rId20"/>
    <p:sldId id="366" r:id="rId21"/>
    <p:sldId id="363" r:id="rId22"/>
    <p:sldId id="27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593075" y="321919"/>
            <a:ext cx="9430603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242344" y="2018097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4174" y="2932710"/>
            <a:ext cx="682840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LẠI</a:t>
            </a: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512276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3FF2D3-AF8B-480D-A600-AD4612209E8D}"/>
              </a:ext>
            </a:extLst>
          </p:cNvPr>
          <p:cNvSpPr/>
          <p:nvPr/>
        </p:nvSpPr>
        <p:spPr>
          <a:xfrm>
            <a:off x="1578315" y="1365500"/>
            <a:ext cx="8749552" cy="200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246274" y="1604784"/>
            <a:ext cx="6315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76980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</TotalTime>
  <Words>103</Words>
  <Application>Microsoft Office PowerPoint</Application>
  <PresentationFormat>Widescreen</PresentationFormat>
  <Paragraphs>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Arial</vt:lpstr>
      <vt:lpstr>UTM Avo</vt:lpstr>
      <vt:lpstr>zihun35hao-jindianyahei</vt:lpstr>
      <vt:lpstr>HP-222</vt:lpstr>
      <vt:lpstr>Tahoma</vt:lpstr>
      <vt:lpstr>Times New Roman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93</cp:revision>
  <dcterms:created xsi:type="dcterms:W3CDTF">2021-11-01T08:16:43Z</dcterms:created>
  <dcterms:modified xsi:type="dcterms:W3CDTF">2023-02-24T08:04:50Z</dcterms:modified>
</cp:coreProperties>
</file>