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397" r:id="rId2"/>
    <p:sldId id="276" r:id="rId3"/>
    <p:sldId id="395" r:id="rId4"/>
    <p:sldId id="283" r:id="rId5"/>
    <p:sldId id="426" r:id="rId6"/>
    <p:sldId id="284" r:id="rId7"/>
    <p:sldId id="360" r:id="rId8"/>
    <p:sldId id="361" r:id="rId9"/>
    <p:sldId id="362" r:id="rId10"/>
    <p:sldId id="363" r:id="rId11"/>
    <p:sldId id="364" r:id="rId12"/>
    <p:sldId id="359" r:id="rId13"/>
    <p:sldId id="366" r:id="rId14"/>
    <p:sldId id="329" r:id="rId15"/>
    <p:sldId id="270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Tahoma" panose="020B0604030504040204" pitchFamily="34" charset="0"/>
      <p:regular r:id="rId22"/>
      <p:bold r:id="rId23"/>
    </p:embeddedFont>
    <p:embeddedFont>
      <p:font typeface="UTM Avo" panose="02040603050506020204" pitchFamily="18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59" d="100"/>
          <a:sy n="59" d="100"/>
        </p:scale>
        <p:origin x="78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190560-4AEE-4ADC-9764-4A4AAA6B5BED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FCFF0-9786-4F8D-BE50-5EA3CD44E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95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116345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49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10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140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33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0709886" y="28305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861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154145" y="13604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3887A-5588-4C23-AFDC-6F0C19FDD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6D9D5-5507-472C-B469-8E96B6677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E36FB-734F-48B8-94EA-0D32A5328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6CAD9A-9198-48E7-921A-19152ACC00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8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96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649" r:id="rId6"/>
    <p:sldLayoutId id="2147483650" r:id="rId7"/>
    <p:sldLayoutId id="2147483685" r:id="rId8"/>
    <p:sldLayoutId id="214748374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348309" y="1648606"/>
            <a:ext cx="549541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21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111: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87535" y="126812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60080" y="70608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93AA453E-06C3-4F82-99ED-A41E81617ABA}"/>
              </a:ext>
            </a:extLst>
          </p:cNvPr>
          <p:cNvSpPr/>
          <p:nvPr/>
        </p:nvSpPr>
        <p:spPr>
          <a:xfrm>
            <a:off x="914400" y="882306"/>
            <a:ext cx="10668000" cy="4868862"/>
          </a:xfrm>
          <a:prstGeom prst="cloudCallout">
            <a:avLst>
              <a:gd name="adj1" fmla="val -51730"/>
              <a:gd name="adj2" fmla="val 43563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8000" dirty="0" err="1">
                <a:solidFill>
                  <a:srgbClr val="000000"/>
                </a:solidFill>
                <a:latin typeface="+mj-lt"/>
              </a:rPr>
              <a:t>Câu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chuyện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</a:p>
          <a:p>
            <a:pPr algn="ctr" eaLnBrk="1" hangingPunct="1">
              <a:defRPr/>
            </a:pPr>
            <a:r>
              <a:rPr lang="en-US" sz="8000" dirty="0" err="1">
                <a:solidFill>
                  <a:srgbClr val="000000"/>
                </a:solidFill>
                <a:latin typeface="+mj-lt"/>
              </a:rPr>
              <a:t>giúp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em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hiểu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điều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gì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?</a:t>
            </a:r>
            <a:endParaRPr lang="en-US" sz="96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85866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66d1f793f5586c089134068fbe6291a.png">
            <a:extLst>
              <a:ext uri="{FF2B5EF4-FFF2-40B4-BE49-F238E27FC236}">
                <a16:creationId xmlns:a16="http://schemas.microsoft.com/office/drawing/2014/main" id="{681A55CD-DC6E-4AB0-AA53-992E31916E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5" b="12255"/>
          <a:stretch/>
        </p:blipFill>
        <p:spPr bwMode="auto">
          <a:xfrm>
            <a:off x="317564" y="423080"/>
            <a:ext cx="11556871" cy="630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41C612-D5CA-416E-89E1-B7BDF3D20CE8}"/>
              </a:ext>
            </a:extLst>
          </p:cNvPr>
          <p:cNvSpPr/>
          <p:nvPr/>
        </p:nvSpPr>
        <p:spPr>
          <a:xfrm>
            <a:off x="2027687" y="3170238"/>
            <a:ext cx="8453794" cy="2849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n-US" sz="4000" dirty="0" err="1">
                <a:latin typeface="+mn-lt"/>
              </a:rPr>
              <a:t>Không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nên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tham</a:t>
            </a:r>
            <a:r>
              <a:rPr lang="en-US" sz="4000" dirty="0">
                <a:latin typeface="+mn-lt"/>
              </a:rPr>
              <a:t> lam. 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4000" dirty="0" err="1">
                <a:latin typeface="+mn-lt"/>
              </a:rPr>
              <a:t>Tham</a:t>
            </a:r>
            <a:r>
              <a:rPr lang="en-US" sz="4000" dirty="0">
                <a:latin typeface="+mn-lt"/>
              </a:rPr>
              <a:t> lam </a:t>
            </a:r>
            <a:r>
              <a:rPr lang="en-US" sz="4000" dirty="0" err="1">
                <a:latin typeface="+mn-lt"/>
              </a:rPr>
              <a:t>quá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sẽ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không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được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gì</a:t>
            </a:r>
            <a:r>
              <a:rPr lang="en-US" sz="4000" dirty="0">
                <a:latin typeface="+mn-lt"/>
              </a:rPr>
              <a:t>!</a:t>
            </a:r>
          </a:p>
        </p:txBody>
      </p:sp>
      <p:sp>
        <p:nvSpPr>
          <p:cNvPr id="6" name="Right Arrow 7">
            <a:hlinkClick r:id="rId4" action="ppaction://hlinksldjump"/>
            <a:extLst>
              <a:ext uri="{FF2B5EF4-FFF2-40B4-BE49-F238E27FC236}">
                <a16:creationId xmlns:a16="http://schemas.microsoft.com/office/drawing/2014/main" id="{1D4082D7-306A-4E4A-BCCB-46F20F4AC17F}"/>
              </a:ext>
            </a:extLst>
          </p:cNvPr>
          <p:cNvSpPr/>
          <p:nvPr/>
        </p:nvSpPr>
        <p:spPr>
          <a:xfrm flipH="1">
            <a:off x="12634913" y="6019800"/>
            <a:ext cx="958850" cy="623888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12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3370217" y="3064429"/>
            <a:ext cx="64040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dirty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latin typeface="+mj-lt"/>
                <a:ea typeface="inpin heiti" charset="-122"/>
              </a:rPr>
              <a:t>TẬP VIẾT</a:t>
            </a:r>
            <a:endParaRPr kumimoji="0" lang="zh-CN" altLang="en-US" sz="9600" b="1" i="0" u="none" strike="noStrike" kern="1200" cap="none" spc="0" normalizeH="0" baseline="0" noProof="0" dirty="0">
              <a:ln w="28575">
                <a:solidFill>
                  <a:srgbClr val="70AD47">
                    <a:lumMod val="75000"/>
                  </a:srgbClr>
                </a:solidFill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+mj-lt"/>
              <a:ea typeface="inpin heiti" charset="-122"/>
              <a:cs typeface="+mn-cs"/>
            </a:endParaRPr>
          </a:p>
        </p:txBody>
      </p:sp>
      <p:pic>
        <p:nvPicPr>
          <p:cNvPr id="5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690439" y="343162"/>
            <a:ext cx="2504126" cy="2525039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422832"/>
            <a:ext cx="3119556" cy="2242457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213388" y="422832"/>
            <a:ext cx="5580311" cy="2667759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8140CD-9087-4FCA-9752-15848C4F1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19" y="2300456"/>
            <a:ext cx="11715362" cy="225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64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529339"/>
            <a:ext cx="4094329" cy="56535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50158" y="2170064"/>
            <a:ext cx="2979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DẶN</a:t>
            </a:r>
            <a:r>
              <a:rPr lang="en-US" sz="4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DÒ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" y="363312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0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1" y="1473910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78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2276"/>
            <a:ext cx="12192000" cy="3371850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91521"/>
            <a:ext cx="7165974" cy="3187854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008943"/>
            <a:ext cx="12192000" cy="3875183"/>
          </a:xfrm>
          <a:prstGeom prst="rect">
            <a:avLst/>
          </a:prstGeom>
        </p:spPr>
      </p:pic>
      <p:pic>
        <p:nvPicPr>
          <p:cNvPr id="5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489" y="1376042"/>
            <a:ext cx="1479360" cy="2309139"/>
          </a:xfrm>
          <a:prstGeom prst="rect">
            <a:avLst/>
          </a:prstGeom>
        </p:spPr>
      </p:pic>
      <p:pic>
        <p:nvPicPr>
          <p:cNvPr id="6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23" y="570406"/>
            <a:ext cx="1648070" cy="284662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93FF2D3-AF8B-480D-A600-AD4612209E8D}"/>
              </a:ext>
            </a:extLst>
          </p:cNvPr>
          <p:cNvSpPr/>
          <p:nvPr/>
        </p:nvSpPr>
        <p:spPr>
          <a:xfrm>
            <a:off x="1578315" y="1365500"/>
            <a:ext cx="8749552" cy="20071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KHỞI</a:t>
            </a:r>
            <a:r>
              <a:rPr kumimoji="0" lang="en-US" sz="96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ĐỘNG</a:t>
            </a:r>
            <a:endParaRPr kumimoji="0" lang="vi-VN" sz="9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98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438539"/>
            <a:ext cx="4094329" cy="57443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94055" y="2053762"/>
            <a:ext cx="3010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" y="363312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76336" y="429208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1" y="1473910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02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03828D-9494-419C-A31E-2E9B916DF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29208"/>
            <a:ext cx="12192000" cy="642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55137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6cb28da">
            <a:extLst>
              <a:ext uri="{FF2B5EF4-FFF2-40B4-BE49-F238E27FC236}">
                <a16:creationId xmlns:a16="http://schemas.microsoft.com/office/drawing/2014/main" id="{6C9BF364-EC91-4DB8-88DA-A8BAA6AD6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71343" y="179108"/>
            <a:ext cx="4107688" cy="6344239"/>
          </a:xfrm>
          <a:prstGeom prst="rect">
            <a:avLst/>
          </a:prstGeom>
        </p:spPr>
      </p:pic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9E81B7D3-8516-47D4-9357-C7C24D2A3BF2}"/>
              </a:ext>
            </a:extLst>
          </p:cNvPr>
          <p:cNvSpPr/>
          <p:nvPr/>
        </p:nvSpPr>
        <p:spPr>
          <a:xfrm>
            <a:off x="3083915" y="507021"/>
            <a:ext cx="3673015" cy="948663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LUYỆN ĐỌC</a:t>
            </a:r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2FF9111B-5F43-401D-BE62-CC9057BC0ABD}"/>
              </a:ext>
            </a:extLst>
          </p:cNvPr>
          <p:cNvSpPr/>
          <p:nvPr/>
        </p:nvSpPr>
        <p:spPr>
          <a:xfrm>
            <a:off x="3279867" y="1667612"/>
            <a:ext cx="3557790" cy="948663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điều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ước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3D7E9E38-54C0-4EB0-A55C-4E5D3B2049B4}"/>
              </a:ext>
            </a:extLst>
          </p:cNvPr>
          <p:cNvSpPr/>
          <p:nvPr/>
        </p:nvSpPr>
        <p:spPr>
          <a:xfrm>
            <a:off x="4279031" y="3156746"/>
            <a:ext cx="3557790" cy="948663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bé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xíu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C8460DED-72ED-42D5-80C0-5C9025366CD7}"/>
              </a:ext>
            </a:extLst>
          </p:cNvPr>
          <p:cNvSpPr/>
          <p:nvPr/>
        </p:nvSpPr>
        <p:spPr>
          <a:xfrm>
            <a:off x="4835744" y="4645880"/>
            <a:ext cx="3557790" cy="948663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van </a:t>
            </a:r>
            <a:r>
              <a:rPr lang="en-US" sz="4000" dirty="0" err="1">
                <a:solidFill>
                  <a:srgbClr val="FF0000"/>
                </a:solidFill>
              </a:rPr>
              <a:t>xin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84CA2B4A-C643-44CD-8528-971427B10C59}"/>
              </a:ext>
            </a:extLst>
          </p:cNvPr>
          <p:cNvSpPr/>
          <p:nvPr/>
        </p:nvSpPr>
        <p:spPr>
          <a:xfrm>
            <a:off x="7139759" y="1651349"/>
            <a:ext cx="4678016" cy="948663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ước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gì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được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nấy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D8FF8292-F4CE-4C75-ACB1-1D14E3630FF5}"/>
              </a:ext>
            </a:extLst>
          </p:cNvPr>
          <p:cNvSpPr/>
          <p:nvPr/>
        </p:nvSpPr>
        <p:spPr>
          <a:xfrm>
            <a:off x="8393534" y="3049791"/>
            <a:ext cx="2477899" cy="948663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nghèo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03B6278E-F178-4541-8381-850A38BC87D4}"/>
              </a:ext>
            </a:extLst>
          </p:cNvPr>
          <p:cNvSpPr/>
          <p:nvPr/>
        </p:nvSpPr>
        <p:spPr>
          <a:xfrm>
            <a:off x="8950247" y="4645879"/>
            <a:ext cx="2234588" cy="948663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liền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63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46DB49-2D48-473C-B0F6-7D847254F3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10547"/>
            <a:ext cx="12192000" cy="650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F14582A2-62E7-4173-B006-72E4F0E9E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240" y="905738"/>
            <a:ext cx="152400" cy="52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7F9906AC-DD68-48F4-9EF2-507E84F916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517" y="1328759"/>
            <a:ext cx="152400" cy="52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DC3C665E-7902-478A-B02A-BFB73EF83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834" y="1827991"/>
            <a:ext cx="152400" cy="52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4F021A31-5EE4-488A-B1C2-91FDE32F7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417" y="2241571"/>
            <a:ext cx="152400" cy="52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F4A6D4E4-691E-4582-ACF3-71C635874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334" y="2522012"/>
            <a:ext cx="152400" cy="52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6A8668B9-CFE1-4F8C-817E-A6307C3E2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368" y="2685998"/>
            <a:ext cx="152400" cy="52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84CE3061-A3F8-4017-B619-EB62017A7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951" y="3046645"/>
            <a:ext cx="152400" cy="52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7F20D2A8-621C-4BA1-9B61-F514B0C94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602" y="3045320"/>
            <a:ext cx="152400" cy="52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6584C097-E775-444B-90E5-FC2D8B85A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517" y="3401194"/>
            <a:ext cx="152400" cy="52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A37D0984-3C30-4055-B2F5-89AF85282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860738"/>
            <a:ext cx="152400" cy="52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ADF9EF64-1F11-4940-B6C9-51C0B362A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484" y="4230797"/>
            <a:ext cx="152400" cy="52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id="{E9A82788-7AA4-4B8D-AFDC-399B1ECE75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925" y="4626564"/>
            <a:ext cx="152400" cy="52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">
            <a:extLst>
              <a:ext uri="{FF2B5EF4-FFF2-40B4-BE49-F238E27FC236}">
                <a16:creationId xmlns:a16="http://schemas.microsoft.com/office/drawing/2014/main" id="{4D534975-4736-4BA0-9074-CAD3C6889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817" y="5022871"/>
            <a:ext cx="152400" cy="52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18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D124A3A-9807-404A-9EE1-BF84D548B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38539"/>
            <a:ext cx="12192000" cy="649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40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A0511F-C827-48A4-8EAD-C7D60AC3C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034163"/>
            <a:ext cx="12182475" cy="3890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ECED1BCA-81A9-4B59-89FC-6A9C295B93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538" y="4028790"/>
            <a:ext cx="68262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00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E1327C-AADA-46CC-9444-E8E5D3E58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050" y="458921"/>
            <a:ext cx="11644312" cy="186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FB76A6A7-C0EB-49EC-BEFE-E236AC8F0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3640" y="1471312"/>
            <a:ext cx="99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+mj-lt"/>
              </a:rPr>
              <a:t>am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70F407E6-08CC-4691-8C3C-E236A5E89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0373" y="1471312"/>
            <a:ext cx="12715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+mj-lt"/>
              </a:rPr>
              <a:t>ẳng</a:t>
            </a:r>
            <a:endParaRPr lang="en-US" altLang="en-US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86EAA4-DC96-4747-B85B-EA301B054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19" y="2544826"/>
            <a:ext cx="11715362" cy="225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3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639</TotalTime>
  <Words>58</Words>
  <Application>Microsoft Office PowerPoint</Application>
  <PresentationFormat>Widescreen</PresentationFormat>
  <Paragraphs>22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Calibri</vt:lpstr>
      <vt:lpstr>Arial</vt:lpstr>
      <vt:lpstr>UTM Avo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MinhThangPC.VN</cp:lastModifiedBy>
  <cp:revision>54</cp:revision>
  <dcterms:created xsi:type="dcterms:W3CDTF">2021-11-01T08:16:43Z</dcterms:created>
  <dcterms:modified xsi:type="dcterms:W3CDTF">2023-02-24T08:06:40Z</dcterms:modified>
</cp:coreProperties>
</file>