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1449" r:id="rId3"/>
    <p:sldId id="287" r:id="rId4"/>
    <p:sldId id="293" r:id="rId5"/>
    <p:sldId id="294" r:id="rId6"/>
    <p:sldId id="295" r:id="rId7"/>
    <p:sldId id="296" r:id="rId8"/>
    <p:sldId id="288" r:id="rId9"/>
    <p:sldId id="272" r:id="rId10"/>
    <p:sldId id="273" r:id="rId11"/>
    <p:sldId id="283" r:id="rId12"/>
    <p:sldId id="280" r:id="rId13"/>
    <p:sldId id="284" r:id="rId14"/>
    <p:sldId id="292" r:id="rId15"/>
    <p:sldId id="266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114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từng chậu hoa để chuyển đến slide nhiệm vụ</a:t>
            </a:r>
          </a:p>
          <a:p>
            <a:pPr marL="171450" indent="-171450">
              <a:buFontTx/>
              <a:buChar char="-"/>
            </a:pPr>
            <a:r>
              <a:rPr lang="vi-VN" dirty="0"/>
              <a:t>HS hoàn thành được các nhiệm vụ, bấm vào “mặt trời” để quay trở về slide chính</a:t>
            </a:r>
          </a:p>
          <a:p>
            <a:pPr marL="171450" indent="-171450">
              <a:buFontTx/>
              <a:buChar char="-"/>
            </a:pPr>
            <a:r>
              <a:rPr lang="vi-VN" dirty="0"/>
              <a:t>Sau khi hoàn thành 5 nhiệm vụ, bấm vào “đám mây” để chuyển đến slide bài 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8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7864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349" y="1"/>
            <a:ext cx="1232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1448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422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3016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4596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0224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900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048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7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0427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54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06"/>
            <a:ext cx="1217891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6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5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84" r:id="rId17"/>
    <p:sldLayoutId id="2147483690" r:id="rId1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33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slide" Target="slide6.xml"/><Relationship Id="rId3" Type="http://schemas.openxmlformats.org/officeDocument/2006/relationships/image" Target="../media/image10.emf"/><Relationship Id="rId21" Type="http://schemas.openxmlformats.org/officeDocument/2006/relationships/slide" Target="slide7.xml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17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slide" Target="slide4.xml"/><Relationship Id="rId14" Type="http://schemas.openxmlformats.org/officeDocument/2006/relationships/slide" Target="slide5.xml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665200" y="1648606"/>
            <a:ext cx="886172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Kể cho bé nghe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0447" y="1035420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1867" y="388914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nghe</a:t>
            </a:r>
            <a:endParaRPr lang="en-US" sz="3600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7526" y="989670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384757" y="116682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720880" y="1759248"/>
            <a:ext cx="261456" cy="440775"/>
            <a:chOff x="4929014" y="1564751"/>
            <a:chExt cx="261456" cy="44077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38760" y="3083907"/>
            <a:ext cx="261456" cy="440775"/>
            <a:chOff x="4929014" y="1564751"/>
            <a:chExt cx="261456" cy="44077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01269" y="4386696"/>
            <a:ext cx="261456" cy="440775"/>
            <a:chOff x="4929014" y="1564751"/>
            <a:chExt cx="261456" cy="44077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559061" y="5716346"/>
            <a:ext cx="261456" cy="440775"/>
            <a:chOff x="4929014" y="1564751"/>
            <a:chExt cx="261456" cy="44077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797148" y="1747645"/>
            <a:ext cx="261456" cy="440775"/>
            <a:chOff x="4929014" y="1564751"/>
            <a:chExt cx="261456" cy="440775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516731" y="3020494"/>
            <a:ext cx="261456" cy="440775"/>
            <a:chOff x="4929014" y="1564751"/>
            <a:chExt cx="261456" cy="440775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204266" y="4301946"/>
            <a:ext cx="261456" cy="440775"/>
            <a:chOff x="4929014" y="1564751"/>
            <a:chExt cx="261456" cy="44077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649152" y="5719099"/>
            <a:ext cx="261456" cy="440775"/>
            <a:chOff x="4929014" y="1564751"/>
            <a:chExt cx="261456" cy="440775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 flipH="1">
            <a:off x="5101248" y="248342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670106" y="382210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66385" y="503204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547572" y="1076789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334994" y="245692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509298" y="368735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683602" y="496409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3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2350"/>
            <a:ext cx="12192001" cy="6433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65943" y="1041854"/>
            <a:ext cx="10972800" cy="1143000"/>
          </a:xfrm>
        </p:spPr>
        <p:txBody>
          <a:bodyPr>
            <a:noAutofit/>
          </a:bodyPr>
          <a:lstStyle/>
          <a:p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 GIẢI LAO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21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4178" y="855210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5489" y="22739"/>
            <a:ext cx="4791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Kể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bé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nghe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1257" y="809460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5143" y="80946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1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7301" y="199178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2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5143" y="334936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3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4646" y="453168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4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2422" y="809461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5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5829" y="199178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6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586" y="334936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7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4055" y="4590314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8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60798" y="785704"/>
            <a:ext cx="399844" cy="40290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6211345" y="792731"/>
            <a:ext cx="399311" cy="46802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682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C7AB78-A41F-4980-8D28-B230B2145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6" y="2183481"/>
            <a:ext cx="3492735" cy="4183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BB636-9F95-4797-9BB7-2EDFBB63D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643" y="2155506"/>
            <a:ext cx="3907042" cy="4723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E06B8-6EA4-4103-9925-7DCCF66EE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922" y="449471"/>
            <a:ext cx="4665698" cy="1367988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0D2C3F13-4566-4597-B872-C273A84DC768}"/>
              </a:ext>
            </a:extLst>
          </p:cNvPr>
          <p:cNvSpPr/>
          <p:nvPr/>
        </p:nvSpPr>
        <p:spPr>
          <a:xfrm>
            <a:off x="7179010" y="2931684"/>
            <a:ext cx="4920841" cy="347684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7154538" y="3523223"/>
            <a:ext cx="4945313" cy="253166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ngộ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nghĩnh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đáng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quý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29D2F3E-548D-4495-B926-639188270C43}"/>
              </a:ext>
            </a:extLst>
          </p:cNvPr>
          <p:cNvSpPr/>
          <p:nvPr/>
        </p:nvSpPr>
        <p:spPr>
          <a:xfrm>
            <a:off x="6847367" y="363219"/>
            <a:ext cx="5344633" cy="25146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thơ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giúp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hiểu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điều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gì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415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ldLvl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8" y="2576945"/>
            <a:ext cx="8095920" cy="34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8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804F158-630B-4644-940C-E1F993E7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" y="0"/>
            <a:ext cx="12195965" cy="6858000"/>
          </a:xfrm>
          <a:prstGeom prst="rect">
            <a:avLst/>
          </a:prstGeom>
        </p:spPr>
      </p:pic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1405" y="3532517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5509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83">
            <a:extLst>
              <a:ext uri="{FF2B5EF4-FFF2-40B4-BE49-F238E27FC236}">
                <a16:creationId xmlns:a16="http://schemas.microsoft.com/office/drawing/2014/main" id="{0EFF29DA-55DD-4B0C-9CC1-3B884777AE3B}"/>
              </a:ext>
            </a:extLst>
          </p:cNvPr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32" name="图片 84">
              <a:extLst>
                <a:ext uri="{FF2B5EF4-FFF2-40B4-BE49-F238E27FC236}">
                  <a16:creationId xmlns:a16="http://schemas.microsoft.com/office/drawing/2014/main" id="{48339B65-9A75-4B9C-B6DF-080489DBB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85">
              <a:extLst>
                <a:ext uri="{FF2B5EF4-FFF2-40B4-BE49-F238E27FC236}">
                  <a16:creationId xmlns:a16="http://schemas.microsoft.com/office/drawing/2014/main" id="{A1BF7EBA-42AA-41DB-A608-79325EF1D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" name="图片 13">
            <a:extLst>
              <a:ext uri="{FF2B5EF4-FFF2-40B4-BE49-F238E27FC236}">
                <a16:creationId xmlns:a16="http://schemas.microsoft.com/office/drawing/2014/main" id="{815CE365-C0B0-44F8-AA3B-0068A74B3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0" y="9675"/>
            <a:ext cx="3622206" cy="1957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97454-A8FE-4FD2-9BDA-B77F53D6FD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1159331" y="3797769"/>
            <a:ext cx="1195268" cy="112253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F13065-8F81-4312-AC2D-02F6268DB7D5}"/>
              </a:ext>
            </a:extLst>
          </p:cNvPr>
          <p:cNvSpPr/>
          <p:nvPr/>
        </p:nvSpPr>
        <p:spPr>
          <a:xfrm>
            <a:off x="1476591" y="585606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F70BB-312D-49D2-BF0D-462E60A529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179291" y="2871991"/>
            <a:ext cx="1472564" cy="2065679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F482B18F-361A-47A2-8BBE-662FF6F4EF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113366" y="4807788"/>
            <a:ext cx="1362754" cy="993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6D6DC-4754-4062-B3E0-439A598948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499028" y="3872015"/>
            <a:ext cx="1195268" cy="1122531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8A12183-E890-4B7D-BE7D-F466AE2C7B28}"/>
              </a:ext>
            </a:extLst>
          </p:cNvPr>
          <p:cNvSpPr/>
          <p:nvPr/>
        </p:nvSpPr>
        <p:spPr>
          <a:xfrm>
            <a:off x="9768556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>
                <a:solidFill>
                  <a:prstClr val="black"/>
                </a:solidFill>
                <a:latin typeface="Coiny" panose="02000903060500060000" pitchFamily="2" charset="0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1865AF-D695-4DC3-BA80-2A2763E1A3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9434402" y="2723926"/>
            <a:ext cx="1350886" cy="2357757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6323111C-A8F5-4F68-99F2-2D9F64F11C5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9404090" y="4876847"/>
            <a:ext cx="1328786" cy="9984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4DC6C5-0E24-4991-8719-C6BDDDA9A2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5447119" y="3789681"/>
            <a:ext cx="1195268" cy="1122531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52615C2-C425-4331-A326-9E024C771D09}"/>
              </a:ext>
            </a:extLst>
          </p:cNvPr>
          <p:cNvSpPr/>
          <p:nvPr/>
        </p:nvSpPr>
        <p:spPr>
          <a:xfrm>
            <a:off x="5768349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>
                <a:solidFill>
                  <a:prstClr val="black"/>
                </a:solidFill>
                <a:latin typeface="Coiny" panose="02000903060500060000" pitchFamily="2" charset="0"/>
              </a:rPr>
              <a:t>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3689EA-450E-4DE9-BD7D-91F68055A49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5284797" y="2370793"/>
            <a:ext cx="1673944" cy="2569884"/>
          </a:xfrm>
          <a:prstGeom prst="rect">
            <a:avLst/>
          </a:prstGeom>
        </p:spPr>
      </p:pic>
      <p:pic>
        <p:nvPicPr>
          <p:cNvPr id="20" name="Picture 19">
            <a:hlinkClick r:id="rId18" action="ppaction://hlinksldjump"/>
            <a:extLst>
              <a:ext uri="{FF2B5EF4-FFF2-40B4-BE49-F238E27FC236}">
                <a16:creationId xmlns:a16="http://schemas.microsoft.com/office/drawing/2014/main" id="{C427C28E-7CFF-41CD-B6BD-67FE8A1113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5371270" y="4738567"/>
            <a:ext cx="1454769" cy="10543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3C21AD-A9FF-417B-8733-50270C8E28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51855" y="788321"/>
            <a:ext cx="6870787" cy="1012024"/>
          </a:xfrm>
          <a:prstGeom prst="rect">
            <a:avLst/>
          </a:prstGeom>
        </p:spPr>
      </p:pic>
      <p:pic>
        <p:nvPicPr>
          <p:cNvPr id="36" name="图片 7">
            <a:hlinkClick r:id="rId21" action="ppaction://hlinksldjump"/>
            <a:extLst>
              <a:ext uri="{FF2B5EF4-FFF2-40B4-BE49-F238E27FC236}">
                <a16:creationId xmlns:a16="http://schemas.microsoft.com/office/drawing/2014/main" id="{A6FF2A5C-F2AA-4446-8C21-097B97094DC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" t="6682" r="76638" b="-4891"/>
          <a:stretch/>
        </p:blipFill>
        <p:spPr>
          <a:xfrm flipH="1">
            <a:off x="9540144" y="43542"/>
            <a:ext cx="2755549" cy="21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7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13">
            <a:extLst>
              <a:ext uri="{FF2B5EF4-FFF2-40B4-BE49-F238E27FC236}">
                <a16:creationId xmlns:a16="http://schemas.microsoft.com/office/drawing/2014/main" id="{ECC3665E-4B49-4962-82E8-AB3952E4B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43542"/>
            <a:ext cx="3622206" cy="1957291"/>
          </a:xfrm>
          <a:prstGeom prst="rect">
            <a:avLst/>
          </a:prstGeom>
        </p:spPr>
      </p:pic>
      <p:pic>
        <p:nvPicPr>
          <p:cNvPr id="32" name="PA_图片 11">
            <a:hlinkClick r:id="rId6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36" name="PA_库_组合 5">
            <a:extLst>
              <a:ext uri="{FF2B5EF4-FFF2-40B4-BE49-F238E27FC236}">
                <a16:creationId xmlns:a16="http://schemas.microsoft.com/office/drawing/2014/main" id="{1D92F175-F0C0-4BE4-A752-3939B2C6CD3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572212" y="630317"/>
            <a:ext cx="2968018" cy="1272207"/>
            <a:chOff x="1874329" y="2429832"/>
            <a:chExt cx="1534600" cy="891630"/>
          </a:xfrm>
        </p:grpSpPr>
        <p:sp>
          <p:nvSpPr>
            <p:cNvPr id="37" name="任意多边形 10">
              <a:extLst>
                <a:ext uri="{FF2B5EF4-FFF2-40B4-BE49-F238E27FC236}">
                  <a16:creationId xmlns:a16="http://schemas.microsoft.com/office/drawing/2014/main" id="{BBA8C945-445E-41E4-99C6-132471E6C3BC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11">
              <a:extLst>
                <a:ext uri="{FF2B5EF4-FFF2-40B4-BE49-F238E27FC236}">
                  <a16:creationId xmlns:a16="http://schemas.microsoft.com/office/drawing/2014/main" id="{F082D02E-1FB1-4376-86BF-FAC9D55C14EF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12">
              <a:extLst>
                <a:ext uri="{FF2B5EF4-FFF2-40B4-BE49-F238E27FC236}">
                  <a16:creationId xmlns:a16="http://schemas.microsoft.com/office/drawing/2014/main" id="{1215AB7E-B9D6-471E-8A41-384C143D5A74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36073" y="2144690"/>
            <a:ext cx="106513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Nhìn cành hoa gãy đang ứa nhựa, Mai nghĩ: “ Chắc hoa cũng đau lắm, nó đang khóc. Chỉ tại Mai chạy vội mà hoa bị đau”.</a:t>
            </a:r>
          </a:p>
        </p:txBody>
      </p:sp>
    </p:spTree>
    <p:extLst>
      <p:ext uri="{BB962C8B-B14F-4D97-AF65-F5344CB8AC3E}">
        <p14:creationId xmlns:p14="http://schemas.microsoft.com/office/powerpoint/2010/main" val="389917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11289" y="5362176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13">
            <a:extLst>
              <a:ext uri="{FF2B5EF4-FFF2-40B4-BE49-F238E27FC236}">
                <a16:creationId xmlns:a16="http://schemas.microsoft.com/office/drawing/2014/main" id="{ECC3665E-4B49-4962-82E8-AB3952E4B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2206" cy="1957291"/>
          </a:xfrm>
          <a:prstGeom prst="rect">
            <a:avLst/>
          </a:prstGeom>
        </p:spPr>
      </p:pic>
      <p:pic>
        <p:nvPicPr>
          <p:cNvPr id="32" name="PA_图片 11">
            <a:hlinkClick r:id="rId6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>
            <a:extLst>
              <a:ext uri="{FF2B5EF4-FFF2-40B4-BE49-F238E27FC236}">
                <a16:creationId xmlns:a16="http://schemas.microsoft.com/office/drawing/2014/main" id="{A6294F39-C9C9-47E1-81B6-432799F15B5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572212" y="630317"/>
            <a:ext cx="2968018" cy="1272207"/>
            <a:chOff x="1874329" y="2429832"/>
            <a:chExt cx="1534600" cy="891630"/>
          </a:xfrm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B0B30D2E-7F5F-421A-98DB-31C5FD0B2A6A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>
              <a:extLst>
                <a:ext uri="{FF2B5EF4-FFF2-40B4-BE49-F238E27FC236}">
                  <a16:creationId xmlns:a16="http://schemas.microsoft.com/office/drawing/2014/main" id="{B8631566-4AA9-48E6-91A1-74D4CE8C93F1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27BF05CA-3472-4CC7-B790-CEFDACD54CA5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8640" y="1949517"/>
            <a:ext cx="11870574" cy="323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Mai chạy về phía bà. Bỗng em vấp phải một mô đất, ngã sõng soài, làm gãy một cành hồng. Bà vội chạy lại đỡ cháu rồi hỏi: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>
                <a:latin typeface="UTM Avo" panose="02040603050506020204" pitchFamily="18" charset="0"/>
              </a:rPr>
              <a:t>Cháu có đau không?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Mai đau nhưng vẫn nói: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>
                <a:latin typeface="UTM Avo" panose="02040603050506020204" pitchFamily="18" charset="0"/>
              </a:rPr>
              <a:t>Không sao ạ!</a:t>
            </a:r>
          </a:p>
        </p:txBody>
      </p:sp>
    </p:spTree>
    <p:extLst>
      <p:ext uri="{BB962C8B-B14F-4D97-AF65-F5344CB8AC3E}">
        <p14:creationId xmlns:p14="http://schemas.microsoft.com/office/powerpoint/2010/main" val="56074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13">
            <a:extLst>
              <a:ext uri="{FF2B5EF4-FFF2-40B4-BE49-F238E27FC236}">
                <a16:creationId xmlns:a16="http://schemas.microsoft.com/office/drawing/2014/main" id="{ECC3665E-4B49-4962-82E8-AB3952E4B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43542"/>
            <a:ext cx="3622206" cy="1957291"/>
          </a:xfrm>
          <a:prstGeom prst="rect">
            <a:avLst/>
          </a:prstGeom>
        </p:spPr>
      </p:pic>
      <p:pic>
        <p:nvPicPr>
          <p:cNvPr id="32" name="PA_图片 11">
            <a:hlinkClick r:id="rId6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>
            <a:extLst>
              <a:ext uri="{FF2B5EF4-FFF2-40B4-BE49-F238E27FC236}">
                <a16:creationId xmlns:a16="http://schemas.microsoft.com/office/drawing/2014/main" id="{224FB651-D47C-4696-86A6-E0865647BDA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084341" y="1552839"/>
            <a:ext cx="6787661" cy="2567989"/>
            <a:chOff x="1874329" y="2452708"/>
            <a:chExt cx="1534600" cy="699352"/>
          </a:xfrm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1965239E-24CF-4486-8E0D-4AC47226C99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>
              <a:extLst>
                <a:ext uri="{FF2B5EF4-FFF2-40B4-BE49-F238E27FC236}">
                  <a16:creationId xmlns:a16="http://schemas.microsoft.com/office/drawing/2014/main" id="{A62AEA91-78E8-40E7-A5B5-128C1CF96B22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132927F2-085E-4439-9C5C-43D8793CAC10}"/>
                </a:ext>
              </a:extLst>
            </p:cNvPr>
            <p:cNvSpPr txBox="1"/>
            <p:nvPr/>
          </p:nvSpPr>
          <p:spPr>
            <a:xfrm>
              <a:off x="1874329" y="2545556"/>
              <a:ext cx="1430430" cy="4861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 lại bài 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4400" b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“ Chuyện trong vườn”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69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-82550" y="1041400"/>
            <a:ext cx="123571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br>
              <a:rPr lang="en-US" sz="6600" dirty="0">
                <a:latin typeface="UTM Avo" panose="02040603050506020204" pitchFamily="18" charset="0"/>
              </a:rPr>
            </a:b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b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bé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6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5929" y="718907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3865" y="88807"/>
            <a:ext cx="4791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nghe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3008" y="673157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8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47" b="95227" l="2462" r="99385">
                        <a14:foregroundMark x1="7231" y1="75179" x2="92923" y2="7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-54968"/>
            <a:ext cx="5492768" cy="220351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504942" y="1138001"/>
            <a:ext cx="5274365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Luyện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đọc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từ</a:t>
            </a:r>
            <a:r>
              <a:rPr lang="en-US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khó</a:t>
            </a: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049" y="2148548"/>
            <a:ext cx="1927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ầm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049" y="3018016"/>
            <a:ext cx="2731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vịt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bầu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49" y="3942445"/>
            <a:ext cx="326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chó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vện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049" y="4911942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chăng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dây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điện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8292" y="1844549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UTM Avo"/>
              </a:rPr>
              <a:t>quay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tròn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0115" y="2804391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7030A0"/>
                </a:solidFill>
                <a:latin typeface="UTM Avo"/>
              </a:rPr>
              <a:t>quạt</a:t>
            </a:r>
            <a:r>
              <a:rPr lang="en-US" sz="4400">
                <a:solidFill>
                  <a:srgbClr val="7030A0"/>
                </a:solidFill>
                <a:latin typeface="UTM Avo"/>
              </a:rPr>
              <a:t> hòm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0863" y="3770902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trâu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sắt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8293" y="4820503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phun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nước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bạc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61717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482</Words>
  <Application>Microsoft Office PowerPoint</Application>
  <PresentationFormat>Widescreen</PresentationFormat>
  <Paragraphs>96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Coiny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Tập đọc:  Kể cho bé nghe</vt:lpstr>
      <vt:lpstr>PowerPoint Presentation</vt:lpstr>
      <vt:lpstr>PowerPoint Presentation</vt:lpstr>
      <vt:lpstr>PowerPoint Presentation</vt:lpstr>
      <vt:lpstr>NGHỈ GIẢI LAO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39</cp:revision>
  <dcterms:created xsi:type="dcterms:W3CDTF">2021-01-19T04:49:04Z</dcterms:created>
  <dcterms:modified xsi:type="dcterms:W3CDTF">2023-05-04T07:40:22Z</dcterms:modified>
</cp:coreProperties>
</file>