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3.wav" ContentType="audio/x-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1" r:id="rId3"/>
    <p:sldId id="1779" r:id="rId4"/>
    <p:sldId id="1780" r:id="rId5"/>
    <p:sldId id="1781" r:id="rId6"/>
    <p:sldId id="1776" r:id="rId7"/>
    <p:sldId id="273" r:id="rId8"/>
    <p:sldId id="258" r:id="rId9"/>
    <p:sldId id="260" r:id="rId10"/>
    <p:sldId id="1774" r:id="rId11"/>
    <p:sldId id="274" r:id="rId12"/>
    <p:sldId id="264" r:id="rId13"/>
    <p:sldId id="1778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EB"/>
    <a:srgbClr val="AED7E9"/>
    <a:srgbClr val="F2F8F8"/>
    <a:srgbClr val="88CB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128" autoAdjust="0"/>
  </p:normalViewPr>
  <p:slideViewPr>
    <p:cSldViewPr snapToGrid="0">
      <p:cViewPr>
        <p:scale>
          <a:sx n="48" d="100"/>
          <a:sy n="48" d="100"/>
        </p:scale>
        <p:origin x="-616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D53A2-ABDD-4056-8CE6-B98700659FA9}" type="datetimeFigureOut">
              <a:rPr lang="zh-CN" altLang="en-US" smtClean="0"/>
              <a:t>2023/3/4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F9B47-6DF8-4E1E-A7F4-FF1749D6F7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529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Chọn</a:t>
            </a:r>
            <a:r>
              <a:rPr lang="en-US" baseline="0" dirty="0" smtClean="0"/>
              <a:t> ổ </a:t>
            </a:r>
            <a:r>
              <a:rPr lang="en-US" baseline="0" dirty="0" err="1" smtClean="0"/>
              <a:t>khóa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icon </a:t>
            </a:r>
            <a:r>
              <a:rPr lang="en-US" baseline="0" dirty="0" err="1" smtClean="0"/>
              <a:t>mới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Nhấn</a:t>
            </a:r>
            <a:r>
              <a:rPr lang="en-US" baseline="0" dirty="0" smtClean="0"/>
              <a:t> icon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 </a:t>
            </a:r>
            <a:r>
              <a:rPr lang="en-US" baseline="0" dirty="0" err="1" smtClean="0"/>
              <a:t>trang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F9B47-6DF8-4E1E-A7F4-FF1749D6F71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459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Chọn vào chữ đáp án. </a:t>
            </a:r>
          </a:p>
          <a:p>
            <a:r>
              <a:rPr lang="en-US" smtClean="0">
                <a:latin typeface="Arial" charset="0"/>
              </a:rPr>
              <a:t>Nhấn ngôi sao quay về slide trò chơi</a:t>
            </a:r>
          </a:p>
          <a:p>
            <a:endParaRPr lang="en-US" smtClean="0">
              <a:latin typeface="Arial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A9ABE8-07A1-4F88-80C9-76EA2C71C1AE}" type="slidenum">
              <a:rPr lang="en-US" altLang="zh-CN" smtClean="0">
                <a:latin typeface="Arial" charset="0"/>
                <a:cs typeface="Arial" charset="0"/>
              </a:rPr>
              <a:pPr eaLnBrk="1" hangingPunct="1"/>
              <a:t>4</a:t>
            </a:fld>
            <a:endParaRPr lang="en-US" altLang="zh-CN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Chọn vào chữ đáp án. </a:t>
            </a:r>
          </a:p>
          <a:p>
            <a:r>
              <a:rPr lang="en-US" smtClean="0">
                <a:latin typeface="Arial" charset="0"/>
              </a:rPr>
              <a:t>Nhấn ngôi sao quay về slide trò chơi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5DEFFCB-E6C8-41F1-9B92-DAB8027DB1C6}" type="slidenum">
              <a:rPr lang="en-US" altLang="zh-CN" smtClean="0">
                <a:latin typeface="Arial" charset="0"/>
                <a:cs typeface="Arial" charset="0"/>
              </a:rPr>
              <a:pPr eaLnBrk="1" hangingPunct="1"/>
              <a:t>5</a:t>
            </a:fld>
            <a:endParaRPr lang="en-US" altLang="zh-CN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1ED5-B953-45A0-8397-5BA84D1397E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44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E7F4C-45C9-425B-9C6A-313DBFBA6C9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467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Ngoài</a:t>
            </a:r>
            <a:r>
              <a:rPr lang="en-US" baseline="0" dirty="0" smtClean="0"/>
              <a:t> </a:t>
            </a:r>
            <a:r>
              <a:rPr lang="en-US" baseline="0" smtClean="0"/>
              <a:t>chuẩn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F9B47-6DF8-4E1E-A7F4-FF1749D6F71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25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4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34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234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988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57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73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57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01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30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43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89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31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2023/3/4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4604" y="-2085896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520" y="7673009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757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freeppt7.com/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5" Type="http://schemas.openxmlformats.org/officeDocument/2006/relationships/image" Target="../media/image38.png"/><Relationship Id="rId4" Type="http://schemas.openxmlformats.org/officeDocument/2006/relationships/image" Target="../media/image37.emf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slide" Target="slide5.xml"/><Relationship Id="rId15" Type="http://schemas.openxmlformats.org/officeDocument/2006/relationships/image" Target="../media/image10.png"/><Relationship Id="rId10" Type="http://schemas.openxmlformats.org/officeDocument/2006/relationships/slide" Target="slide6.xml"/><Relationship Id="rId4" Type="http://schemas.openxmlformats.org/officeDocument/2006/relationships/image" Target="../media/image12.png"/><Relationship Id="rId9" Type="http://schemas.openxmlformats.org/officeDocument/2006/relationships/image" Target="../media/image14.png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audio" Target="../media/media1.mp3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microsoft.com/office/2007/relationships/media" Target="../media/media1.mp3"/><Relationship Id="rId16" Type="http://schemas.openxmlformats.org/officeDocument/2006/relationships/image" Target="../media/image26.png"/><Relationship Id="rId1" Type="http://schemas.openxmlformats.org/officeDocument/2006/relationships/audio" Target="../media/audio2.wav"/><Relationship Id="rId6" Type="http://schemas.openxmlformats.org/officeDocument/2006/relationships/audio" Target="../media/audio3.wav"/><Relationship Id="rId11" Type="http://schemas.openxmlformats.org/officeDocument/2006/relationships/image" Target="../media/image22.png"/><Relationship Id="rId5" Type="http://schemas.openxmlformats.org/officeDocument/2006/relationships/notesSlide" Target="../notesSlides/notesSlide2.xml"/><Relationship Id="rId15" Type="http://schemas.openxmlformats.org/officeDocument/2006/relationships/slide" Target="slide3.xml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audio" Target="../media/media1.mp3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../media/audio2.wav"/><Relationship Id="rId6" Type="http://schemas.openxmlformats.org/officeDocument/2006/relationships/image" Target="../media/image18.png"/><Relationship Id="rId11" Type="http://schemas.openxmlformats.org/officeDocument/2006/relationships/image" Target="../media/image27.png"/><Relationship Id="rId5" Type="http://schemas.openxmlformats.org/officeDocument/2006/relationships/notesSlide" Target="../notesSlides/notesSlide3.xml"/><Relationship Id="rId10" Type="http://schemas.openxmlformats.org/officeDocument/2006/relationships/slide" Target="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8">
            <a:extLst>
              <a:ext uri="{FF2B5EF4-FFF2-40B4-BE49-F238E27FC236}">
                <a16:creationId xmlns="" xmlns:a16="http://schemas.microsoft.com/office/drawing/2014/main" id="{2A65DA98-4F7C-4DC3-8E23-A1A69E27E025}"/>
              </a:ext>
            </a:extLst>
          </p:cNvPr>
          <p:cNvSpPr txBox="1"/>
          <p:nvPr/>
        </p:nvSpPr>
        <p:spPr>
          <a:xfrm>
            <a:off x="4243904" y="3290701"/>
            <a:ext cx="7990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 smtClean="0">
                <a:ln w="5715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glow rad="228600">
                    <a:srgbClr val="00B0F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guyenHa 02" pitchFamily="18" charset="0"/>
                <a:ea typeface="汉仪小麦体简" panose="00020600040101010101" pitchFamily="18" charset="-122"/>
              </a:rPr>
              <a:t>LUYỆN TẬP</a:t>
            </a:r>
            <a:endParaRPr lang="zh-CN" altLang="en-US" sz="8800" b="1" dirty="0">
              <a:ln w="57150">
                <a:solidFill>
                  <a:srgbClr val="92D050"/>
                </a:solidFill>
              </a:ln>
              <a:solidFill>
                <a:srgbClr val="92D050"/>
              </a:solidFill>
              <a:effectLst>
                <a:glow rad="228600">
                  <a:srgbClr val="00B0F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guyenHa 02" pitchFamily="18" charset="0"/>
              <a:ea typeface="汉仪小麦体简" panose="00020600040101010101" pitchFamily="18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2A65DA98-4F7C-4DC3-8E23-A1A69E27E025}"/>
              </a:ext>
            </a:extLst>
          </p:cNvPr>
          <p:cNvSpPr txBox="1"/>
          <p:nvPr/>
        </p:nvSpPr>
        <p:spPr>
          <a:xfrm>
            <a:off x="4266158" y="3169123"/>
            <a:ext cx="7990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 smtClean="0">
                <a:ln w="57150">
                  <a:solidFill>
                    <a:schemeClr val="tx2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guyenHa 02" pitchFamily="18" charset="0"/>
                <a:ea typeface="汉仪小麦体简" panose="00020600040101010101" pitchFamily="18" charset="-122"/>
              </a:rPr>
              <a:t>LUYỆN TẬP</a:t>
            </a:r>
            <a:endParaRPr lang="zh-CN" altLang="en-US" sz="8800" b="1" dirty="0">
              <a:ln w="57150">
                <a:solidFill>
                  <a:schemeClr val="tx2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guyenHa 02" pitchFamily="18" charset="0"/>
              <a:ea typeface="汉仪小麦体简" panose="00020600040101010101" pitchFamily="18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BA4D9A36-5CEE-437D-9668-81C65B3C9BA1}"/>
              </a:ext>
            </a:extLst>
          </p:cNvPr>
          <p:cNvSpPr txBox="1"/>
          <p:nvPr/>
        </p:nvSpPr>
        <p:spPr>
          <a:xfrm>
            <a:off x="6784763" y="4615673"/>
            <a:ext cx="48623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800" dirty="0" smtClean="0">
                <a:solidFill>
                  <a:srgbClr val="00B050"/>
                </a:solidFill>
                <a:latin typeface="UTM Ong Do Gia" pitchFamily="18" charset="0"/>
                <a:ea typeface="隶书" panose="02010509060101010101" pitchFamily="49" charset="-122"/>
                <a:cs typeface="Open Sans" panose="020B0606030504020204" pitchFamily="34" charset="0"/>
                <a:sym typeface="微软雅黑" panose="020B0503020204020204" pitchFamily="34" charset="-122"/>
              </a:rPr>
              <a:t>(</a:t>
            </a:r>
            <a:r>
              <a:rPr lang="en-US" altLang="zh-CN" sz="4800" dirty="0" err="1" smtClean="0">
                <a:solidFill>
                  <a:srgbClr val="00B050"/>
                </a:solidFill>
                <a:latin typeface="UTM Ong Do Gia" pitchFamily="18" charset="0"/>
                <a:ea typeface="隶书" panose="02010509060101010101" pitchFamily="49" charset="-122"/>
                <a:cs typeface="Open Sans" panose="020B0606030504020204" pitchFamily="34" charset="0"/>
                <a:sym typeface="微软雅黑" panose="020B0503020204020204" pitchFamily="34" charset="-122"/>
              </a:rPr>
              <a:t>Trang</a:t>
            </a:r>
            <a:r>
              <a:rPr lang="en-US" altLang="zh-CN" sz="4800" dirty="0" smtClean="0">
                <a:solidFill>
                  <a:srgbClr val="00B050"/>
                </a:solidFill>
                <a:latin typeface="UTM Ong Do Gia" pitchFamily="18" charset="0"/>
                <a:ea typeface="隶书" panose="02010509060101010101" pitchFamily="49" charset="-122"/>
                <a:cs typeface="Open Sans" panose="020B0606030504020204" pitchFamily="34" charset="0"/>
                <a:sym typeface="微软雅黑" panose="020B0503020204020204" pitchFamily="34" charset="-122"/>
              </a:rPr>
              <a:t> 139)</a:t>
            </a:r>
            <a:endParaRPr lang="en-US" altLang="zh-CN" sz="4800" dirty="0">
              <a:solidFill>
                <a:srgbClr val="00B050"/>
              </a:solidFill>
              <a:latin typeface="UTM Ong Do Gia" pitchFamily="18" charset="0"/>
              <a:ea typeface="隶书" panose="02010509060101010101" pitchFamily="49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AC87F657-17D1-4B0E-8D12-1A692F82BF70}"/>
              </a:ext>
            </a:extLst>
          </p:cNvPr>
          <p:cNvGrpSpPr/>
          <p:nvPr/>
        </p:nvGrpSpPr>
        <p:grpSpPr>
          <a:xfrm>
            <a:off x="6918327" y="1395517"/>
            <a:ext cx="2110789" cy="1937657"/>
            <a:chOff x="5699508" y="1226174"/>
            <a:chExt cx="2110789" cy="1937657"/>
          </a:xfrm>
        </p:grpSpPr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D2EA0ABC-C7A9-468F-AD92-01391AF5F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9508" y="1226174"/>
              <a:ext cx="2110789" cy="1937657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6D8B2C9C-60CB-4796-B1C8-E6A0FE523D31}"/>
                </a:ext>
              </a:extLst>
            </p:cNvPr>
            <p:cNvSpPr/>
            <p:nvPr/>
          </p:nvSpPr>
          <p:spPr>
            <a:xfrm rot="20714278">
              <a:off x="6173289" y="1886602"/>
              <a:ext cx="110158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radoo" pitchFamily="18" charset="0"/>
                  <a:ea typeface="汉仪小麦体简" panose="00020600040101010101" pitchFamily="18" charset="-122"/>
                </a:rPr>
                <a:t>Toán</a:t>
              </a:r>
              <a:endPara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radoo" pitchFamily="18" charset="0"/>
                <a:ea typeface="汉仪小麦体简" panose="00020600040101010101" pitchFamily="18" charset="-122"/>
              </a:endParaRPr>
            </a:p>
          </p:txBody>
        </p:sp>
      </p:grpSp>
      <p:sp>
        <p:nvSpPr>
          <p:cNvPr id="7" name="TextBox 3">
            <a:hlinkClick r:id="rId3"/>
            <a:extLst>
              <a:ext uri="{FF2B5EF4-FFF2-40B4-BE49-F238E27FC236}">
                <a16:creationId xmlns="" xmlns:a16="http://schemas.microsoft.com/office/drawing/2014/main" id="{6FACF6D9-B2B2-4154-8F67-44DFA482BFFC}"/>
              </a:ext>
            </a:extLst>
          </p:cNvPr>
          <p:cNvSpPr txBox="1"/>
          <p:nvPr/>
        </p:nvSpPr>
        <p:spPr>
          <a:xfrm>
            <a:off x="4399722" y="6283008"/>
            <a:ext cx="5169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solidFill>
                  <a:srgbClr val="0070C0"/>
                </a:solidFill>
                <a:latin typeface="UTM Ong Do Gia" pitchFamily="18" charset="0"/>
                <a:cs typeface="Arial" pitchFamily="34" charset="0"/>
              </a:rPr>
              <a:t>Thực</a:t>
            </a:r>
            <a:r>
              <a:rPr lang="en-US" altLang="zh-CN" sz="3600" dirty="0" smtClean="0">
                <a:solidFill>
                  <a:srgbClr val="0070C0"/>
                </a:solidFill>
                <a:latin typeface="UTM Ong Do Gia" pitchFamily="18" charset="0"/>
                <a:cs typeface="Arial" pitchFamily="34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UTM Ong Do Gia" pitchFamily="18" charset="0"/>
                <a:cs typeface="Arial" pitchFamily="34" charset="0"/>
              </a:rPr>
              <a:t>hiện</a:t>
            </a:r>
            <a:r>
              <a:rPr lang="en-US" altLang="zh-CN" sz="3600" dirty="0" smtClean="0">
                <a:solidFill>
                  <a:srgbClr val="0070C0"/>
                </a:solidFill>
                <a:latin typeface="UTM Ong Do Gia" pitchFamily="18" charset="0"/>
                <a:cs typeface="Arial" pitchFamily="34" charset="0"/>
              </a:rPr>
              <a:t>: </a:t>
            </a:r>
            <a:r>
              <a:rPr lang="en-US" altLang="zh-CN" sz="3600" dirty="0" err="1" smtClean="0">
                <a:solidFill>
                  <a:srgbClr val="0070C0"/>
                </a:solidFill>
                <a:latin typeface="UTM Ong Do Gia" pitchFamily="18" charset="0"/>
                <a:cs typeface="Arial" pitchFamily="34" charset="0"/>
              </a:rPr>
              <a:t>EduFive</a:t>
            </a:r>
            <a:endParaRPr lang="ko-KR" altLang="en-US" sz="3600" dirty="0">
              <a:solidFill>
                <a:srgbClr val="0070C0"/>
              </a:solidFill>
              <a:latin typeface="UTM Ong Do Gia" pitchFamily="18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409" y="14205"/>
            <a:ext cx="1890823" cy="19110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6869">
            <a:off x="9325416" y="964227"/>
            <a:ext cx="945412" cy="9555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6869">
            <a:off x="8764785" y="340446"/>
            <a:ext cx="528661" cy="5343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7759">
            <a:off x="7904189" y="33668"/>
            <a:ext cx="614216" cy="6207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7759">
            <a:off x="6249973" y="537130"/>
            <a:ext cx="614216" cy="6207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7759">
            <a:off x="5538865" y="473518"/>
            <a:ext cx="367179" cy="3711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7759">
            <a:off x="4894808" y="492323"/>
            <a:ext cx="292098" cy="2952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7759">
            <a:off x="7189738" y="526885"/>
            <a:ext cx="292098" cy="2952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7759">
            <a:off x="4092614" y="-72942"/>
            <a:ext cx="614216" cy="620785"/>
          </a:xfrm>
          <a:prstGeom prst="rect">
            <a:avLst/>
          </a:prstGeom>
        </p:spPr>
      </p:pic>
      <p:pic>
        <p:nvPicPr>
          <p:cNvPr id="23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49" y="5065731"/>
            <a:ext cx="4338667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8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8" presetClass="entr" presetSubtype="0" accel="5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9" grpId="0"/>
      <p:bldP spid="9" grpId="1"/>
      <p:bldP spid="10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069CB566-00EB-4416-9437-E5F80B417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315" y="1938103"/>
            <a:ext cx="4571569" cy="44740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3024" y="676328"/>
            <a:ext cx="74463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giải</a:t>
            </a:r>
            <a:r>
              <a:rPr lang="en-US" sz="3200" b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Quãng</a:t>
            </a:r>
            <a:r>
              <a:rPr lang="en-US" sz="3200" b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tô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25 – 5 = 20 (km)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Nửa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= 0,5 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srgbClr val="002060"/>
              </a:solidFill>
              <a:latin typeface="UTM Aptima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tốc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tô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20 : 0,5 = 40 (km/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: 40 km/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srgbClr val="002060"/>
              </a:solidFill>
              <a:latin typeface="UTM Aptima" pitchFamily="18" charset="0"/>
              <a:cs typeface="Times New Roman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83C05B6-0659-474B-9206-DDA864E31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23863" y="-897403"/>
            <a:ext cx="847725" cy="82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6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65 -0.00926 C -0.02213 0.00301 -0.02239 0.01713 -0.01744 0.02731 C -0.01627 0.03518 -0.01523 0.03889 -0.01237 0.04352 C -0.01172 0.04676 -0.01159 0.04907 -0.01041 0.05162 C -0.00976 0.05278 -0.00859 0.05324 -0.00794 0.0544 C 0.00052 0.07222 -0.01106 0.05278 -0.0043 0.06366 C -0.00391 0.06597 -0.00338 0.06806 -0.00273 0.07014 C -0.00208 0.07176 -0.00078 0.07268 -0.00013 0.07454 C 0.00052 0.07639 0.00013 0.07917 0.00065 0.08079 C 0.00156 0.08264 0.00312 0.08287 0.00443 0.0838 C 0.00703 0.09097 0.0095 0.09954 0.01315 0.10556 C 0.01406 0.11157 0.01653 0.11667 0.01901 0.12106 C 0.02239 0.13287 0.02734 0.1412 0.03124 0.15208 C 0.03189 0.15972 0.03554 0.16296 0.03827 0.16921 C 0.03892 0.1706 0.03918 0.17268 0.03944 0.17384 C 0.04166 0.17639 0.04374 0.17755 0.04517 0.18009 C 0.05116 0.1912 0.05832 0.20093 0.06652 0.20486 C 0.07147 0.21018 0.07667 0.21412 0.08266 0.21713 C 0.09151 0.21667 0.10128 0.21713 0.11065 0.21574 C 0.11182 0.21551 0.12041 0.20023 0.1251 0.19699 C 0.13239 0.1875 0.13864 0.17685 0.14501 0.16759 C 0.14684 0.15764 0.14957 0.15556 0.15452 0.1537 C 0.17248 0.13773 0.18407 0.14977 0.2101 0.15046 C 0.21205 0.15162 0.21414 0.15208 0.21557 0.1537 C 0.21921 0.15602 0.22012 0.1662 0.22403 0.1706 C 0.22559 0.18194 0.22416 0.17824 0.22781 0.1831 C 0.22859 0.18611 0.22768 0.18981 0.22937 0.19236 C 0.22989 0.19398 0.23184 0.19259 0.23275 0.19398 C 0.2334 0.1956 0.23288 0.19838 0.23353 0.20023 C 0.2347 0.2037 0.23614 0.20625 0.23744 0.20949 C 0.23887 0.21528 0.23744 0.21343 0.24056 0.21574 " pathEditMode="relative" rAng="0" ptsTypes="ffffffffffffffffffffffffffffffA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1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E58B4AD0-5384-461D-A75C-62D515D31778}"/>
              </a:ext>
            </a:extLst>
          </p:cNvPr>
          <p:cNvGrpSpPr/>
          <p:nvPr/>
        </p:nvGrpSpPr>
        <p:grpSpPr>
          <a:xfrm>
            <a:off x="-162397" y="4578374"/>
            <a:ext cx="2812810" cy="2304117"/>
            <a:chOff x="1569358" y="2028941"/>
            <a:chExt cx="3886200" cy="3183386"/>
          </a:xfrm>
        </p:grpSpPr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3C365423-9CF6-4BA2-845B-D3BE7692D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9358" y="3029506"/>
              <a:ext cx="3886200" cy="185853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5C3E0180-F4B1-474B-849D-BA6A581A8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37610" y="2028941"/>
              <a:ext cx="1549695" cy="3183386"/>
            </a:xfrm>
            <a:prstGeom prst="rect">
              <a:avLst/>
            </a:prstGeom>
          </p:spPr>
        </p:pic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64AAA7C3-4392-49B3-80D4-0B3BAD91200F}"/>
              </a:ext>
            </a:extLst>
          </p:cNvPr>
          <p:cNvGrpSpPr/>
          <p:nvPr/>
        </p:nvGrpSpPr>
        <p:grpSpPr>
          <a:xfrm rot="21207253" flipH="1">
            <a:off x="10066214" y="4248193"/>
            <a:ext cx="2488015" cy="2690325"/>
            <a:chOff x="1277269" y="1829020"/>
            <a:chExt cx="3655519" cy="3952762"/>
          </a:xfrm>
        </p:grpSpPr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937D6843-4DB5-4B0A-AD70-A2BE0A659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047" y="3259702"/>
              <a:ext cx="1113801" cy="252208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AA741D69-39EC-491D-951C-005DDE574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4341486">
              <a:off x="1468003" y="3071294"/>
              <a:ext cx="952031" cy="13335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D76286E5-E0D0-425A-9ECC-023F9E675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2072">
              <a:off x="2062909" y="1741080"/>
              <a:ext cx="2781939" cy="2957819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B49EEACE-8D41-48B5-8BF3-4573726627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44" y="2098585"/>
            <a:ext cx="828460" cy="433723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158" y="1677832"/>
            <a:ext cx="847725" cy="82955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16479" y="626336"/>
            <a:ext cx="10354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Bài</a:t>
            </a:r>
            <a:r>
              <a:rPr lang="en-US" sz="2800" b="1" i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4/139</a:t>
            </a:r>
            <a:r>
              <a:rPr lang="en-US" sz="2800" b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ca</a:t>
            </a:r>
            <a:r>
              <a:rPr lang="en-US" sz="2800" b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nô</a:t>
            </a:r>
            <a:r>
              <a:rPr lang="en-US" sz="2800" b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6 </a:t>
            </a:r>
            <a:r>
              <a:rPr lang="en-US" sz="2800" b="1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giờ</a:t>
            </a:r>
            <a:r>
              <a:rPr lang="en-US" sz="2800" b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30 </a:t>
            </a:r>
            <a:r>
              <a:rPr lang="en-US" sz="2800" b="1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phút</a:t>
            </a:r>
            <a:r>
              <a:rPr lang="en-US" sz="2800" b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7 </a:t>
            </a:r>
            <a:r>
              <a:rPr lang="en-US" sz="2800" b="1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giờ</a:t>
            </a:r>
            <a:r>
              <a:rPr lang="en-US" sz="2800" b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45 </a:t>
            </a:r>
            <a:r>
              <a:rPr lang="en-US" sz="2800" b="1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phút</a:t>
            </a:r>
            <a:r>
              <a:rPr lang="en-US" sz="2800" b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quãng</a:t>
            </a:r>
            <a:r>
              <a:rPr lang="en-US" sz="2800" b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30km. </a:t>
            </a:r>
            <a:r>
              <a:rPr lang="en-US" sz="2800" b="1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vận</a:t>
            </a:r>
            <a:r>
              <a:rPr lang="en-US" sz="2800" b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tốc</a:t>
            </a:r>
            <a:r>
              <a:rPr lang="en-US" sz="2800" b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ca</a:t>
            </a:r>
            <a:r>
              <a:rPr lang="en-US" sz="2800" b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nô</a:t>
            </a:r>
            <a:r>
              <a:rPr lang="en-US" sz="2800" b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UTM Aptima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837806" y="1091847"/>
            <a:ext cx="52843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15224" y="1484731"/>
            <a:ext cx="300135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86756" y="1523453"/>
            <a:ext cx="110673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91050" y="4554523"/>
            <a:ext cx="1763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UTM Silk Script" pitchFamily="18" charset="0"/>
                <a:cs typeface="Times New Roman" pitchFamily="18" charset="0"/>
              </a:rPr>
              <a:t>t = </a:t>
            </a:r>
            <a:r>
              <a:rPr lang="en-US" sz="3600" b="1" dirty="0" err="1" smtClean="0">
                <a:solidFill>
                  <a:srgbClr val="FF0000"/>
                </a:solidFill>
                <a:latin typeface="UTM Silk Script" pitchFamily="18" charset="0"/>
                <a:cs typeface="Times New Roman" pitchFamily="18" charset="0"/>
              </a:rPr>
              <a:t>t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UTM Silk Script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UTM Silk Script" pitchFamily="18" charset="0"/>
                <a:cs typeface="Times New Roman" pitchFamily="18" charset="0"/>
              </a:rPr>
              <a:t> - </a:t>
            </a:r>
            <a:r>
              <a:rPr lang="en-US" sz="3600" b="1" dirty="0" err="1" smtClean="0">
                <a:solidFill>
                  <a:srgbClr val="FF0000"/>
                </a:solidFill>
                <a:latin typeface="UTM Silk Script" pitchFamily="18" charset="0"/>
                <a:cs typeface="Times New Roman" pitchFamily="18" charset="0"/>
              </a:rPr>
              <a:t>t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UTM Silk Script" pitchFamily="18" charset="0"/>
                <a:cs typeface="Times New Roman" pitchFamily="18" charset="0"/>
              </a:rPr>
              <a:t>đi</a:t>
            </a:r>
            <a:endParaRPr lang="en-US" sz="3600" b="1" dirty="0" smtClean="0">
              <a:solidFill>
                <a:srgbClr val="FF0000"/>
              </a:solidFill>
              <a:latin typeface="UTM Silk Script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UTM Silk Script" pitchFamily="18" charset="0"/>
                <a:cs typeface="Times New Roman" pitchFamily="18" charset="0"/>
              </a:rPr>
              <a:t>v </a:t>
            </a:r>
            <a:r>
              <a:rPr lang="en-US" sz="3600" b="1" dirty="0" smtClean="0">
                <a:solidFill>
                  <a:srgbClr val="FF0000"/>
                </a:solidFill>
                <a:latin typeface="UTM Silk Script" pitchFamily="18" charset="0"/>
                <a:cs typeface="Times New Roman" pitchFamily="18" charset="0"/>
              </a:rPr>
              <a:t>= s : t</a:t>
            </a:r>
            <a:endParaRPr lang="en-US" sz="3600" b="1" dirty="0">
              <a:solidFill>
                <a:srgbClr val="FF0000"/>
              </a:solidFill>
              <a:latin typeface="UTM Silk Script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03498" y="2316001"/>
            <a:ext cx="37702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UTM Silk Script" pitchFamily="18" charset="0"/>
                <a:cs typeface="Times New Roman" pitchFamily="18" charset="0"/>
              </a:rPr>
              <a:t>s = 30km </a:t>
            </a:r>
          </a:p>
          <a:p>
            <a:r>
              <a:rPr lang="en-US" sz="3200" b="1" dirty="0" err="1" smtClean="0">
                <a:solidFill>
                  <a:srgbClr val="002060"/>
                </a:solidFill>
                <a:latin typeface="UTM Silk Script" pitchFamily="18" charset="0"/>
                <a:cs typeface="Times New Roman" pitchFamily="18" charset="0"/>
              </a:rPr>
              <a:t>t</a:t>
            </a:r>
            <a:r>
              <a:rPr lang="en-US" sz="3200" b="1" baseline="-25000" dirty="0" err="1" smtClean="0">
                <a:solidFill>
                  <a:srgbClr val="002060"/>
                </a:solidFill>
                <a:latin typeface="UTM Silk Script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002060"/>
                </a:solidFill>
                <a:latin typeface="UTM Silk Script" pitchFamily="18" charset="0"/>
                <a:cs typeface="Times New Roman" pitchFamily="18" charset="0"/>
              </a:rPr>
              <a:t>    = 6 </a:t>
            </a:r>
            <a:r>
              <a:rPr lang="en-US" sz="3200" b="1" dirty="0" err="1" smtClean="0">
                <a:solidFill>
                  <a:srgbClr val="002060"/>
                </a:solidFill>
                <a:latin typeface="UTM Silk Script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UTM Silk Script" pitchFamily="18" charset="0"/>
                <a:cs typeface="Times New Roman" pitchFamily="18" charset="0"/>
              </a:rPr>
              <a:t> 30 </a:t>
            </a:r>
            <a:r>
              <a:rPr lang="en-US" sz="3200" b="1" dirty="0" err="1" smtClean="0">
                <a:solidFill>
                  <a:srgbClr val="002060"/>
                </a:solidFill>
                <a:latin typeface="UTM Silk Script" pitchFamily="18" charset="0"/>
                <a:cs typeface="Times New Roman" pitchFamily="18" charset="0"/>
              </a:rPr>
              <a:t>phút</a:t>
            </a:r>
            <a:endParaRPr lang="en-US" sz="3200" b="1" dirty="0" smtClean="0">
              <a:solidFill>
                <a:srgbClr val="002060"/>
              </a:solidFill>
              <a:latin typeface="UTM Silk Script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UTM Silk Script" pitchFamily="18" charset="0"/>
                <a:cs typeface="Times New Roman" pitchFamily="18" charset="0"/>
              </a:rPr>
              <a:t>t</a:t>
            </a:r>
            <a:r>
              <a:rPr lang="en-US" sz="3200" b="1" baseline="-25000" dirty="0" err="1" smtClean="0">
                <a:solidFill>
                  <a:srgbClr val="002060"/>
                </a:solidFill>
                <a:latin typeface="UTM Silk Script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solidFill>
                  <a:srgbClr val="002060"/>
                </a:solidFill>
                <a:latin typeface="UTM Silk Script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rgbClr val="002060"/>
                </a:solidFill>
                <a:latin typeface="UTM Silk Script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2060"/>
                </a:solidFill>
                <a:latin typeface="UTM Silk Script" pitchFamily="18" charset="0"/>
                <a:cs typeface="Times New Roman" pitchFamily="18" charset="0"/>
              </a:rPr>
              <a:t>7 </a:t>
            </a:r>
            <a:r>
              <a:rPr lang="en-US" sz="3200" b="1" dirty="0" err="1">
                <a:solidFill>
                  <a:srgbClr val="002060"/>
                </a:solidFill>
                <a:latin typeface="UTM Silk Script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UTM Silk Script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UTM Silk Script" pitchFamily="18" charset="0"/>
                <a:cs typeface="Times New Roman" pitchFamily="18" charset="0"/>
              </a:rPr>
              <a:t>45 </a:t>
            </a:r>
            <a:r>
              <a:rPr lang="en-US" sz="3200" b="1" dirty="0" err="1">
                <a:solidFill>
                  <a:srgbClr val="002060"/>
                </a:solidFill>
                <a:latin typeface="UTM Silk Script" pitchFamily="18" charset="0"/>
                <a:cs typeface="Times New Roman" pitchFamily="18" charset="0"/>
              </a:rPr>
              <a:t>phút</a:t>
            </a:r>
            <a:endParaRPr lang="en-US" sz="3200" b="1" dirty="0">
              <a:solidFill>
                <a:srgbClr val="002060"/>
              </a:solidFill>
              <a:latin typeface="UTM Silk Script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UTM Silk Script" pitchFamily="18" charset="0"/>
                <a:cs typeface="Times New Roman" pitchFamily="18" charset="0"/>
              </a:rPr>
              <a:t>v = ? km/</a:t>
            </a:r>
            <a:r>
              <a:rPr lang="en-US" sz="3200" b="1" dirty="0" err="1" smtClean="0">
                <a:solidFill>
                  <a:srgbClr val="002060"/>
                </a:solidFill>
                <a:latin typeface="UTM Silk Script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srgbClr val="002060"/>
              </a:solidFill>
              <a:latin typeface="UTM Silk Script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23049" y="1821805"/>
            <a:ext cx="1338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  <a:latin typeface="UTM Bienvenue" pitchFamily="18" charset="0"/>
                <a:cs typeface="Times New Roman" pitchFamily="18" charset="0"/>
              </a:rPr>
              <a:t>Tóm</a:t>
            </a:r>
            <a:r>
              <a:rPr lang="en-US" sz="2400" b="1" dirty="0">
                <a:solidFill>
                  <a:srgbClr val="002060"/>
                </a:solidFill>
                <a:latin typeface="UTM Bienvenue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Bienvenue" pitchFamily="18" charset="0"/>
                <a:cs typeface="Times New Roman" pitchFamily="18" charset="0"/>
              </a:rPr>
              <a:t>tắt</a:t>
            </a:r>
            <a:r>
              <a:rPr lang="en-US" sz="2400" b="1" dirty="0">
                <a:solidFill>
                  <a:srgbClr val="002060"/>
                </a:solidFill>
                <a:latin typeface="UTM Bienvenue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228761" y="1811171"/>
            <a:ext cx="64457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UTM Bienvenue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UTM Bienvenue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Bienvenue" pitchFamily="18" charset="0"/>
                <a:cs typeface="Times New Roman" pitchFamily="18" charset="0"/>
              </a:rPr>
              <a:t>giải</a:t>
            </a:r>
            <a:endParaRPr lang="en-US" sz="2400" b="1" dirty="0">
              <a:solidFill>
                <a:srgbClr val="002060"/>
              </a:solidFill>
              <a:latin typeface="UTM Bienvenue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UTM Aptima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UTM Aptima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UTM Aptima" pitchFamily="18" charset="0"/>
                <a:cs typeface="Times New Roman" pitchFamily="18" charset="0"/>
              </a:rPr>
              <a:t>ca</a:t>
            </a:r>
            <a:r>
              <a:rPr lang="en-US" sz="2400" dirty="0" smtClean="0"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UTM Aptima" pitchFamily="18" charset="0"/>
                <a:cs typeface="Times New Roman" pitchFamily="18" charset="0"/>
              </a:rPr>
              <a:t>nô</a:t>
            </a:r>
            <a:r>
              <a:rPr lang="en-US" sz="2400" dirty="0" smtClean="0"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UTM Aptima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UTM Aptima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UTM Aptima" pitchFamily="18" charset="0"/>
                <a:cs typeface="Times New Roman" pitchFamily="18" charset="0"/>
              </a:rPr>
              <a:t>:</a:t>
            </a:r>
            <a:endParaRPr lang="en-US" sz="2400" dirty="0">
              <a:latin typeface="UTM Aptima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UTM Aptima" pitchFamily="18" charset="0"/>
                <a:cs typeface="Times New Roman" pitchFamily="18" charset="0"/>
              </a:rPr>
              <a:t>7 </a:t>
            </a:r>
            <a:r>
              <a:rPr lang="en-US" sz="2400" dirty="0" err="1" smtClean="0">
                <a:latin typeface="UTM Aptima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UTM Aptima" pitchFamily="18" charset="0"/>
                <a:cs typeface="Times New Roman" pitchFamily="18" charset="0"/>
              </a:rPr>
              <a:t> 45 </a:t>
            </a:r>
            <a:r>
              <a:rPr lang="en-US" sz="2400" dirty="0" err="1" smtClean="0">
                <a:latin typeface="UTM Aptima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latin typeface="UTM Aptima" pitchFamily="18" charset="0"/>
                <a:cs typeface="Times New Roman" pitchFamily="18" charset="0"/>
              </a:rPr>
              <a:t> – 6 </a:t>
            </a:r>
            <a:r>
              <a:rPr lang="en-US" sz="2400" dirty="0" err="1" smtClean="0">
                <a:latin typeface="UTM Aptima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UTM Aptima" pitchFamily="18" charset="0"/>
                <a:cs typeface="Times New Roman" pitchFamily="18" charset="0"/>
              </a:rPr>
              <a:t> 30 </a:t>
            </a:r>
            <a:r>
              <a:rPr lang="en-US" sz="2400" dirty="0" err="1" smtClean="0">
                <a:latin typeface="UTM Aptima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latin typeface="UTM Aptima" pitchFamily="18" charset="0"/>
                <a:cs typeface="Times New Roman" pitchFamily="18" charset="0"/>
              </a:rPr>
              <a:t> = 1 </a:t>
            </a:r>
            <a:r>
              <a:rPr lang="en-US" sz="2400" dirty="0" err="1" smtClean="0">
                <a:latin typeface="UTM Aptima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UTM Aptima" pitchFamily="18" charset="0"/>
                <a:cs typeface="Times New Roman" pitchFamily="18" charset="0"/>
              </a:rPr>
              <a:t> 15 </a:t>
            </a:r>
            <a:r>
              <a:rPr lang="en-US" sz="2400" dirty="0" err="1" smtClean="0">
                <a:latin typeface="UTM Aptima" pitchFamily="18" charset="0"/>
                <a:cs typeface="Times New Roman" pitchFamily="18" charset="0"/>
              </a:rPr>
              <a:t>phút</a:t>
            </a:r>
            <a:endParaRPr lang="en-US" sz="2400" dirty="0" smtClean="0">
              <a:latin typeface="UTM Aptima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UTM Aptima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latin typeface="UTM Aptima" pitchFamily="18" charset="0"/>
                <a:cs typeface="Times New Roman" pitchFamily="18" charset="0"/>
              </a:rPr>
              <a:t>: 1 </a:t>
            </a:r>
            <a:r>
              <a:rPr lang="en-US" sz="2400" dirty="0" err="1" smtClean="0">
                <a:latin typeface="UTM Aptima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UTM Aptima" pitchFamily="18" charset="0"/>
                <a:cs typeface="Times New Roman" pitchFamily="18" charset="0"/>
              </a:rPr>
              <a:t> 15 </a:t>
            </a:r>
            <a:r>
              <a:rPr lang="en-US" sz="2400" dirty="0" err="1" smtClean="0">
                <a:latin typeface="UTM Aptima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latin typeface="UTM Aptima" pitchFamily="18" charset="0"/>
                <a:cs typeface="Times New Roman" pitchFamily="18" charset="0"/>
              </a:rPr>
              <a:t> = 1,25 </a:t>
            </a:r>
            <a:r>
              <a:rPr lang="en-US" sz="2400" dirty="0" err="1" smtClean="0">
                <a:latin typeface="UTM Aptima" pitchFamily="18" charset="0"/>
                <a:cs typeface="Times New Roman" pitchFamily="18" charset="0"/>
              </a:rPr>
              <a:t>giờ</a:t>
            </a:r>
            <a:endParaRPr lang="en-US" sz="2400" dirty="0">
              <a:latin typeface="UTM Aptima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UTM Aptima" pitchFamily="18" charset="0"/>
                <a:cs typeface="Times New Roman" pitchFamily="18" charset="0"/>
              </a:rPr>
              <a:t>Vận</a:t>
            </a:r>
            <a:r>
              <a:rPr lang="en-US" sz="2400" dirty="0" smtClean="0"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UTM Aptima" pitchFamily="18" charset="0"/>
                <a:cs typeface="Times New Roman" pitchFamily="18" charset="0"/>
              </a:rPr>
              <a:t>tốc</a:t>
            </a:r>
            <a:r>
              <a:rPr lang="en-US" sz="2400" dirty="0" smtClean="0"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UTM Aptima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UTM Aptima" pitchFamily="18" charset="0"/>
                <a:cs typeface="Times New Roman" pitchFamily="18" charset="0"/>
              </a:rPr>
              <a:t>ca</a:t>
            </a:r>
            <a:r>
              <a:rPr lang="en-US" sz="2400" dirty="0" smtClean="0"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UTM Aptima" pitchFamily="18" charset="0"/>
                <a:cs typeface="Times New Roman" pitchFamily="18" charset="0"/>
              </a:rPr>
              <a:t>nô</a:t>
            </a:r>
            <a:r>
              <a:rPr lang="en-US" sz="2400" dirty="0" smtClean="0"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UTM Aptima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UTM Aptima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UTM Aptima" pitchFamily="18" charset="0"/>
                <a:cs typeface="Times New Roman" pitchFamily="18" charset="0"/>
              </a:rPr>
              <a:t>30 : 1,25 = 24 (km/</a:t>
            </a:r>
            <a:r>
              <a:rPr lang="en-US" sz="2400" dirty="0" err="1" smtClean="0">
                <a:latin typeface="UTM Aptima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UTM Aptima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UTM Aptima" pitchFamily="18" charset="0"/>
                <a:cs typeface="Times New Roman" pitchFamily="18" charset="0"/>
              </a:rPr>
              <a:t>Đáp</a:t>
            </a:r>
            <a:r>
              <a:rPr lang="en-US" sz="2400" dirty="0" smtClean="0"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UTM Aptima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UTM Aptima" pitchFamily="18" charset="0"/>
                <a:cs typeface="Times New Roman" pitchFamily="18" charset="0"/>
              </a:rPr>
              <a:t>: 24 km/</a:t>
            </a:r>
            <a:r>
              <a:rPr lang="en-US" sz="2400" dirty="0" err="1" smtClean="0">
                <a:latin typeface="UTM Aptima" pitchFamily="18" charset="0"/>
                <a:cs typeface="Times New Roman" pitchFamily="18" charset="0"/>
              </a:rPr>
              <a:t>giờ</a:t>
            </a:r>
            <a:endParaRPr lang="en-US" sz="2400" dirty="0">
              <a:latin typeface="UTM Aptim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0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 build="p"/>
      <p:bldP spid="31" grpId="0" uiExpand="1" build="p"/>
      <p:bldP spid="33" grpId="0"/>
      <p:bldP spid="3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75666" y="529643"/>
            <a:ext cx="11375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Muốn</a:t>
            </a:r>
            <a:r>
              <a:rPr lang="en-US" sz="3600" b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vận</a:t>
            </a:r>
            <a:r>
              <a:rPr lang="en-US" sz="3600" b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tốc</a:t>
            </a:r>
            <a:r>
              <a:rPr lang="en-US" sz="36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chuyển</a:t>
            </a:r>
            <a:r>
              <a:rPr lang="en-US" sz="3600" b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đều</a:t>
            </a:r>
            <a:r>
              <a:rPr lang="en-US" sz="3600" b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, ta </a:t>
            </a:r>
            <a:r>
              <a:rPr lang="en-US" sz="3600" b="1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UTM Aptim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53573" y="2098679"/>
            <a:ext cx="86230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UNI Chu truyen thong" pitchFamily="66" charset="0"/>
                <a:cs typeface="Times New Roman" pitchFamily="18" charset="0"/>
              </a:rPr>
              <a:t>v = s : t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UNI Chu truyen thong" pitchFamily="66" charset="0"/>
                <a:cs typeface="Times New Roman" pitchFamily="18" charset="0"/>
              </a:rPr>
              <a:t>v: </a:t>
            </a:r>
            <a:r>
              <a:rPr lang="en-US" sz="3200" b="1" dirty="0" err="1" smtClean="0">
                <a:solidFill>
                  <a:srgbClr val="002060"/>
                </a:solidFill>
                <a:latin typeface="UNI Chu truyen thong" pitchFamily="66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solidFill>
                  <a:srgbClr val="002060"/>
                </a:solidFill>
                <a:latin typeface="UNI Chu truyen thong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NI Chu truyen thong" pitchFamily="66" charset="0"/>
                <a:cs typeface="Times New Roman" pitchFamily="18" charset="0"/>
              </a:rPr>
              <a:t>tốc</a:t>
            </a:r>
            <a:endParaRPr lang="en-US" sz="3200" b="1" dirty="0" smtClean="0">
              <a:solidFill>
                <a:srgbClr val="002060"/>
              </a:solidFill>
              <a:latin typeface="UNI Chu truyen thong" pitchFamily="66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UNI Chu truyen thong" pitchFamily="66" charset="0"/>
                <a:cs typeface="Times New Roman" pitchFamily="18" charset="0"/>
              </a:rPr>
              <a:t>     s: </a:t>
            </a:r>
            <a:r>
              <a:rPr lang="en-US" sz="3200" b="1" dirty="0" err="1" smtClean="0">
                <a:solidFill>
                  <a:srgbClr val="002060"/>
                </a:solidFill>
                <a:latin typeface="UNI Chu truyen thong" pitchFamily="66" charset="0"/>
                <a:cs typeface="Times New Roman" pitchFamily="18" charset="0"/>
              </a:rPr>
              <a:t>quãng</a:t>
            </a:r>
            <a:r>
              <a:rPr lang="en-US" sz="3200" b="1" dirty="0" smtClean="0">
                <a:solidFill>
                  <a:srgbClr val="002060"/>
                </a:solidFill>
                <a:latin typeface="UNI Chu truyen thong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NI Chu truyen thong" pitchFamily="66" charset="0"/>
                <a:cs typeface="Times New Roman" pitchFamily="18" charset="0"/>
              </a:rPr>
              <a:t>đường</a:t>
            </a:r>
            <a:endParaRPr lang="en-US" sz="3200" b="1" dirty="0" smtClean="0">
              <a:solidFill>
                <a:srgbClr val="002060"/>
              </a:solidFill>
              <a:latin typeface="UNI Chu truyen thong" pitchFamily="66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UNI Chu truyen thong" pitchFamily="66" charset="0"/>
                <a:cs typeface="Times New Roman" pitchFamily="18" charset="0"/>
              </a:rPr>
              <a:t>t: </a:t>
            </a:r>
            <a:r>
              <a:rPr lang="en-US" sz="3200" b="1" dirty="0" err="1" smtClean="0">
                <a:solidFill>
                  <a:srgbClr val="002060"/>
                </a:solidFill>
                <a:latin typeface="UNI Chu truyen thong" pitchFamily="66" charset="0"/>
                <a:cs typeface="Times New Roman" pitchFamily="18" charset="0"/>
              </a:rPr>
              <a:t>thời</a:t>
            </a:r>
            <a:r>
              <a:rPr lang="en-US" sz="3200" b="1" dirty="0" smtClean="0">
                <a:solidFill>
                  <a:srgbClr val="002060"/>
                </a:solidFill>
                <a:latin typeface="UNI Chu truyen thong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NI Chu truyen thong" pitchFamily="66" charset="0"/>
                <a:cs typeface="Times New Roman" pitchFamily="18" charset="0"/>
              </a:rPr>
              <a:t>gian</a:t>
            </a:r>
            <a:endParaRPr lang="en-US" sz="3200" b="1" dirty="0">
              <a:solidFill>
                <a:srgbClr val="002060"/>
              </a:solidFill>
              <a:latin typeface="UNI Chu truyen thong" pitchFamily="66" charset="0"/>
              <a:cs typeface="Times New Roman" pitchFamily="18" charset="0"/>
            </a:endParaRPr>
          </a:p>
        </p:txBody>
      </p:sp>
      <p:pic>
        <p:nvPicPr>
          <p:cNvPr id="18" name="图片 35">
            <a:extLst>
              <a:ext uri="{FF2B5EF4-FFF2-40B4-BE49-F238E27FC236}">
                <a16:creationId xmlns=""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475" y="1513983"/>
            <a:ext cx="3429358" cy="485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2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8">
            <a:extLst>
              <a:ext uri="{FF2B5EF4-FFF2-40B4-BE49-F238E27FC236}">
                <a16:creationId xmlns="" xmlns:a16="http://schemas.microsoft.com/office/drawing/2014/main" id="{2A65DA98-4F7C-4DC3-8E23-A1A69E27E025}"/>
              </a:ext>
            </a:extLst>
          </p:cNvPr>
          <p:cNvSpPr txBox="1"/>
          <p:nvPr/>
        </p:nvSpPr>
        <p:spPr>
          <a:xfrm>
            <a:off x="4577087" y="3024887"/>
            <a:ext cx="7990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 smtClean="0">
                <a:ln w="5715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glow rad="228600">
                    <a:srgbClr val="00B0F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guyenHa 02" pitchFamily="18" charset="0"/>
                <a:ea typeface="汉仪小麦体简" panose="00020600040101010101" pitchFamily="18" charset="-122"/>
              </a:rPr>
              <a:t>Thank you!</a:t>
            </a:r>
            <a:endParaRPr lang="zh-CN" altLang="en-US" sz="8800" b="1" dirty="0">
              <a:ln w="57150">
                <a:solidFill>
                  <a:srgbClr val="92D050"/>
                </a:solidFill>
              </a:ln>
              <a:solidFill>
                <a:srgbClr val="92D050"/>
              </a:solidFill>
              <a:effectLst>
                <a:glow rad="228600">
                  <a:srgbClr val="00B0F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guyenHa 02" pitchFamily="18" charset="0"/>
              <a:ea typeface="汉仪小麦体简" panose="00020600040101010101" pitchFamily="18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2A65DA98-4F7C-4DC3-8E23-A1A69E27E025}"/>
              </a:ext>
            </a:extLst>
          </p:cNvPr>
          <p:cNvSpPr txBox="1"/>
          <p:nvPr/>
        </p:nvSpPr>
        <p:spPr>
          <a:xfrm>
            <a:off x="4587436" y="2867122"/>
            <a:ext cx="7990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 smtClean="0">
                <a:ln w="57150">
                  <a:solidFill>
                    <a:schemeClr val="tx2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guyenHa 02" pitchFamily="18" charset="0"/>
                <a:ea typeface="汉仪小麦体简" panose="00020600040101010101" pitchFamily="18" charset="-122"/>
              </a:rPr>
              <a:t>Thank you!</a:t>
            </a:r>
            <a:endParaRPr lang="zh-CN" altLang="en-US" sz="8800" b="1" dirty="0">
              <a:ln w="57150">
                <a:solidFill>
                  <a:schemeClr val="tx2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guyenHa 02" pitchFamily="18" charset="0"/>
              <a:ea typeface="汉仪小麦体简" panose="00020600040101010101" pitchFamily="18" charset="-122"/>
            </a:endParaRPr>
          </a:p>
        </p:txBody>
      </p:sp>
      <p:sp>
        <p:nvSpPr>
          <p:cNvPr id="7" name="TextBox 3">
            <a:hlinkClick r:id="rId2"/>
            <a:extLst>
              <a:ext uri="{FF2B5EF4-FFF2-40B4-BE49-F238E27FC236}">
                <a16:creationId xmlns="" xmlns:a16="http://schemas.microsoft.com/office/drawing/2014/main" id="{6FACF6D9-B2B2-4154-8F67-44DFA482BFFC}"/>
              </a:ext>
            </a:extLst>
          </p:cNvPr>
          <p:cNvSpPr txBox="1"/>
          <p:nvPr/>
        </p:nvSpPr>
        <p:spPr>
          <a:xfrm>
            <a:off x="4399722" y="6283008"/>
            <a:ext cx="5169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solidFill>
                  <a:srgbClr val="0070C0"/>
                </a:solidFill>
                <a:latin typeface="UTM Ong Do Gia" pitchFamily="18" charset="0"/>
                <a:cs typeface="Arial" pitchFamily="34" charset="0"/>
              </a:rPr>
              <a:t>Thực</a:t>
            </a:r>
            <a:r>
              <a:rPr lang="en-US" altLang="zh-CN" sz="3600" dirty="0" smtClean="0">
                <a:solidFill>
                  <a:srgbClr val="0070C0"/>
                </a:solidFill>
                <a:latin typeface="UTM Ong Do Gia" pitchFamily="18" charset="0"/>
                <a:cs typeface="Arial" pitchFamily="34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UTM Ong Do Gia" pitchFamily="18" charset="0"/>
                <a:cs typeface="Arial" pitchFamily="34" charset="0"/>
              </a:rPr>
              <a:t>hiện</a:t>
            </a:r>
            <a:r>
              <a:rPr lang="en-US" altLang="zh-CN" sz="3600" dirty="0" smtClean="0">
                <a:solidFill>
                  <a:srgbClr val="0070C0"/>
                </a:solidFill>
                <a:latin typeface="UTM Ong Do Gia" pitchFamily="18" charset="0"/>
                <a:cs typeface="Arial" pitchFamily="34" charset="0"/>
              </a:rPr>
              <a:t>: </a:t>
            </a:r>
            <a:r>
              <a:rPr lang="en-US" altLang="zh-CN" sz="3600" dirty="0" err="1" smtClean="0">
                <a:solidFill>
                  <a:srgbClr val="0070C0"/>
                </a:solidFill>
                <a:latin typeface="UTM Ong Do Gia" pitchFamily="18" charset="0"/>
                <a:cs typeface="Arial" pitchFamily="34" charset="0"/>
              </a:rPr>
              <a:t>EduFive</a:t>
            </a:r>
            <a:endParaRPr lang="ko-KR" altLang="en-US" sz="3600" dirty="0">
              <a:solidFill>
                <a:srgbClr val="0070C0"/>
              </a:solidFill>
              <a:latin typeface="UTM Ong Do Gia" pitchFamily="18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409" y="14205"/>
            <a:ext cx="1890823" cy="19110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6869">
            <a:off x="9325416" y="964227"/>
            <a:ext cx="945412" cy="9555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6869">
            <a:off x="8764785" y="340446"/>
            <a:ext cx="528661" cy="5343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7759">
            <a:off x="7904189" y="33668"/>
            <a:ext cx="614216" cy="6207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7759">
            <a:off x="6249973" y="537130"/>
            <a:ext cx="614216" cy="6207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7759">
            <a:off x="5538865" y="473518"/>
            <a:ext cx="367179" cy="3711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7759">
            <a:off x="4894808" y="492323"/>
            <a:ext cx="292098" cy="2952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7759">
            <a:off x="7189738" y="526885"/>
            <a:ext cx="292098" cy="2952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7759">
            <a:off x="4092614" y="-72942"/>
            <a:ext cx="614216" cy="620785"/>
          </a:xfrm>
          <a:prstGeom prst="rect">
            <a:avLst/>
          </a:prstGeom>
        </p:spPr>
      </p:pic>
      <p:pic>
        <p:nvPicPr>
          <p:cNvPr id="23" name="图片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49" y="5065731"/>
            <a:ext cx="4338667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8" presetClass="entr" presetSubtype="0" accel="5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9" grpId="0"/>
      <p:bldP spid="9" grpId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B10364E4-617C-41FB-90F5-5462C9ED7FFD}"/>
              </a:ext>
            </a:extLst>
          </p:cNvPr>
          <p:cNvSpPr txBox="1"/>
          <p:nvPr/>
        </p:nvSpPr>
        <p:spPr>
          <a:xfrm>
            <a:off x="3059447" y="2673326"/>
            <a:ext cx="1349313" cy="1092547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pPr algn="ctr"/>
            <a:r>
              <a:rPr lang="en-US" altLang="zh-CN" sz="6531" dirty="0">
                <a:cs typeface="+mn-ea"/>
                <a:sym typeface="+mn-lt"/>
              </a:rPr>
              <a:t>01</a:t>
            </a:r>
            <a:endParaRPr lang="zh-CN" altLang="en-US" sz="6531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780B486D-37F8-4E42-8704-4E72FEC78242}"/>
              </a:ext>
            </a:extLst>
          </p:cNvPr>
          <p:cNvSpPr txBox="1"/>
          <p:nvPr/>
        </p:nvSpPr>
        <p:spPr>
          <a:xfrm>
            <a:off x="8084823" y="2673326"/>
            <a:ext cx="1349313" cy="1092547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pPr algn="ctr"/>
            <a:r>
              <a:rPr lang="en-US" altLang="zh-CN" sz="6531" dirty="0">
                <a:cs typeface="+mn-ea"/>
                <a:sym typeface="+mn-lt"/>
              </a:rPr>
              <a:t>02</a:t>
            </a:r>
            <a:endParaRPr lang="zh-CN" altLang="en-US" sz="6531" dirty="0"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BA7FCD33-221F-4B6F-B76A-D46569455A5F}"/>
              </a:ext>
            </a:extLst>
          </p:cNvPr>
          <p:cNvCxnSpPr/>
          <p:nvPr/>
        </p:nvCxnSpPr>
        <p:spPr>
          <a:xfrm>
            <a:off x="6135768" y="2760398"/>
            <a:ext cx="0" cy="85980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4D5FEF5C-5F7A-4A1D-A7BD-AFE5B84A1CDC}"/>
              </a:ext>
            </a:extLst>
          </p:cNvPr>
          <p:cNvSpPr/>
          <p:nvPr/>
        </p:nvSpPr>
        <p:spPr>
          <a:xfrm>
            <a:off x="1458923" y="4077629"/>
            <a:ext cx="4407612" cy="1072414"/>
          </a:xfrm>
          <a:prstGeom prst="rect">
            <a:avLst/>
          </a:prstGeom>
        </p:spPr>
        <p:txBody>
          <a:bodyPr wrap="square" lIns="86683" tIns="43341" rIns="86683" bIns="43341">
            <a:spAutoFit/>
          </a:bodyPr>
          <a:lstStyle/>
          <a:p>
            <a:pPr algn="ctr"/>
            <a:r>
              <a:rPr lang="en-US" altLang="zh-CN" sz="3200" dirty="0" err="1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Biết</a:t>
            </a:r>
            <a:r>
              <a:rPr lang="en-US" altLang="zh-CN" sz="3200" dirty="0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tính</a:t>
            </a:r>
            <a:r>
              <a:rPr lang="en-US" altLang="zh-CN" sz="3200" dirty="0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vận</a:t>
            </a:r>
            <a:r>
              <a:rPr lang="en-US" altLang="zh-CN" sz="3200" dirty="0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tốc</a:t>
            </a:r>
            <a:r>
              <a:rPr lang="en-US" altLang="zh-CN" sz="3200" dirty="0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của</a:t>
            </a:r>
            <a:r>
              <a:rPr lang="en-US" altLang="zh-CN" sz="3200" dirty="0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một</a:t>
            </a:r>
            <a:r>
              <a:rPr lang="en-US" altLang="zh-CN" sz="3200" dirty="0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chuyển</a:t>
            </a:r>
            <a:r>
              <a:rPr lang="en-US" altLang="zh-CN" sz="3200" dirty="0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động</a:t>
            </a:r>
            <a:r>
              <a:rPr lang="en-US" altLang="zh-CN" sz="3200" dirty="0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đều</a:t>
            </a:r>
            <a:endParaRPr lang="zh-CN" altLang="en-US" sz="3200" dirty="0">
              <a:latin typeface="UTM Aptima" pitchFamily="18" charset="0"/>
              <a:ea typeface="隶书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9999CBFD-B1E3-4D65-AC9D-3CCBA48D3669}"/>
              </a:ext>
            </a:extLst>
          </p:cNvPr>
          <p:cNvSpPr/>
          <p:nvPr/>
        </p:nvSpPr>
        <p:spPr>
          <a:xfrm>
            <a:off x="6390526" y="4098176"/>
            <a:ext cx="5250094" cy="1072414"/>
          </a:xfrm>
          <a:prstGeom prst="rect">
            <a:avLst/>
          </a:prstGeom>
        </p:spPr>
        <p:txBody>
          <a:bodyPr wrap="square" lIns="86683" tIns="43341" rIns="86683" bIns="43341">
            <a:spAutoFit/>
          </a:bodyPr>
          <a:lstStyle/>
          <a:p>
            <a:pPr algn="ctr"/>
            <a:r>
              <a:rPr lang="en-US" altLang="zh-CN" sz="3200" dirty="0" err="1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Thực</a:t>
            </a:r>
            <a:r>
              <a:rPr lang="en-US" altLang="zh-CN" sz="3200" dirty="0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hành</a:t>
            </a:r>
            <a:r>
              <a:rPr lang="en-US" altLang="zh-CN" sz="3200" dirty="0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tính</a:t>
            </a:r>
            <a:r>
              <a:rPr lang="en-US" altLang="zh-CN" sz="3200" dirty="0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vận</a:t>
            </a:r>
            <a:r>
              <a:rPr lang="en-US" altLang="zh-CN" sz="3200" dirty="0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tốc</a:t>
            </a:r>
            <a:r>
              <a:rPr lang="en-US" altLang="zh-CN" sz="3200" dirty="0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theo</a:t>
            </a:r>
            <a:r>
              <a:rPr lang="en-US" altLang="zh-CN" sz="3200" dirty="0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các</a:t>
            </a:r>
            <a:r>
              <a:rPr lang="en-US" altLang="zh-CN" sz="3200" dirty="0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đơn</a:t>
            </a:r>
            <a:r>
              <a:rPr lang="en-US" altLang="zh-CN" sz="3200" dirty="0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vị</a:t>
            </a:r>
            <a:r>
              <a:rPr lang="en-US" altLang="zh-CN" sz="3200" dirty="0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đo</a:t>
            </a:r>
            <a:r>
              <a:rPr lang="en-US" altLang="zh-CN" sz="3200" dirty="0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khác</a:t>
            </a:r>
            <a:r>
              <a:rPr lang="en-US" altLang="zh-CN" sz="3200" dirty="0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latin typeface="UTM Aptima" pitchFamily="18" charset="0"/>
                <a:ea typeface="隶书" panose="02010509060101010101" pitchFamily="49" charset="-122"/>
                <a:cs typeface="+mn-ea"/>
                <a:sym typeface="+mn-lt"/>
              </a:rPr>
              <a:t>nhau</a:t>
            </a:r>
            <a:endParaRPr lang="zh-CN" altLang="en-US" sz="3200" dirty="0">
              <a:latin typeface="UTM Aptima" pitchFamily="18" charset="0"/>
              <a:ea typeface="隶书" panose="02010509060101010101" pitchFamily="49" charset="-122"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D5D336C7-99A4-4D90-92C3-14F2859CF550}"/>
              </a:ext>
            </a:extLst>
          </p:cNvPr>
          <p:cNvGrpSpPr/>
          <p:nvPr/>
        </p:nvGrpSpPr>
        <p:grpSpPr>
          <a:xfrm>
            <a:off x="4602509" y="747377"/>
            <a:ext cx="3212037" cy="1591705"/>
            <a:chOff x="4602509" y="747377"/>
            <a:chExt cx="3212037" cy="1591705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95011408-EE5C-4EE8-99EF-1F3DE2DB85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892" b="36686"/>
            <a:stretch/>
          </p:blipFill>
          <p:spPr>
            <a:xfrm>
              <a:off x="4602509" y="1297682"/>
              <a:ext cx="3212037" cy="1041400"/>
            </a:xfrm>
            <a:prstGeom prst="rect">
              <a:avLst/>
            </a:prstGeom>
          </p:spPr>
        </p:pic>
        <p:sp>
          <p:nvSpPr>
            <p:cNvPr id="22" name="矩形 21">
              <a:extLst>
                <a:ext uri="{FF2B5EF4-FFF2-40B4-BE49-F238E27FC236}">
                  <a16:creationId xmlns="" xmlns:a16="http://schemas.microsoft.com/office/drawing/2014/main" id="{1CAA0E40-7CF8-4B82-9E7B-7C6227C8D347}"/>
                </a:ext>
              </a:extLst>
            </p:cNvPr>
            <p:cNvSpPr/>
            <p:nvPr/>
          </p:nvSpPr>
          <p:spPr>
            <a:xfrm>
              <a:off x="5095694" y="747377"/>
              <a:ext cx="2288611" cy="764637"/>
            </a:xfrm>
            <a:prstGeom prst="rect">
              <a:avLst/>
            </a:prstGeom>
          </p:spPr>
          <p:txBody>
            <a:bodyPr wrap="square" lIns="86683" tIns="43341" rIns="86683" bIns="43341">
              <a:spAutoFit/>
            </a:bodyPr>
            <a:lstStyle/>
            <a:p>
              <a:pPr algn="ctr"/>
              <a:r>
                <a:rPr lang="en-US" altLang="zh-CN" sz="44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radoo" pitchFamily="18" charset="0"/>
                  <a:ea typeface="隶书" panose="02010509060101010101" pitchFamily="49" charset="-122"/>
                  <a:cs typeface="+mn-ea"/>
                  <a:sym typeface="+mn-lt"/>
                </a:rPr>
                <a:t>Mục</a:t>
              </a:r>
              <a:r>
                <a:rPr lang="en-US" altLang="zh-CN" sz="4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radoo" pitchFamily="18" charset="0"/>
                  <a:ea typeface="隶书" panose="02010509060101010101" pitchFamily="49" charset="-122"/>
                  <a:cs typeface="+mn-ea"/>
                  <a:sym typeface="+mn-lt"/>
                </a:rPr>
                <a:t> </a:t>
              </a:r>
              <a:r>
                <a:rPr lang="en-US" altLang="zh-CN" sz="44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radoo" pitchFamily="18" charset="0"/>
                  <a:ea typeface="隶书" panose="02010509060101010101" pitchFamily="49" charset="-122"/>
                  <a:cs typeface="+mn-ea"/>
                  <a:sym typeface="+mn-lt"/>
                </a:rPr>
                <a:t>tiêu</a:t>
              </a:r>
              <a:endParaRPr lang="zh-CN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radoo" pitchFamily="18" charset="0"/>
                <a:ea typeface="隶书" panose="02010509060101010101" pitchFamily="49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51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61" y="911947"/>
            <a:ext cx="5990341" cy="34004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A0D1BD8-9FE6-42EA-8EAA-E24257DFC920}"/>
              </a:ext>
            </a:extLst>
          </p:cNvPr>
          <p:cNvSpPr txBox="1"/>
          <p:nvPr/>
        </p:nvSpPr>
        <p:spPr>
          <a:xfrm>
            <a:off x="3475727" y="825510"/>
            <a:ext cx="8867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ln w="15875" cmpd="sng">
                  <a:solidFill>
                    <a:schemeClr val="bg1"/>
                  </a:solidFill>
                </a:ln>
                <a:solidFill>
                  <a:srgbClr val="FF0000"/>
                </a:solidFill>
                <a:latin typeface="SVN-Poky's" panose="020B0606040200020203" pitchFamily="34" charset="0"/>
              </a:defRPr>
            </a:lvl1pPr>
          </a:lstStyle>
          <a:p>
            <a:pPr lvl="0">
              <a:defRPr/>
            </a:pPr>
            <a:r>
              <a:rPr lang="en-US" sz="8000" dirty="0" err="1" smtClean="0">
                <a:ln w="15875" cmpd="sng">
                  <a:solidFill>
                    <a:prstClr val="white"/>
                  </a:solidFill>
                </a:ln>
                <a:solidFill>
                  <a:srgbClr val="00B0F0"/>
                </a:solidFill>
                <a:effectLst>
                  <a:glow rad="292100">
                    <a:srgbClr val="4BACC6">
                      <a:satMod val="175000"/>
                      <a:alpha val="74000"/>
                    </a:srgbClr>
                  </a:glow>
                </a:effectLst>
                <a:latin typeface="UTM NguyenHa 01" panose="02040603050506020204" pitchFamily="18" charset="0"/>
              </a:rPr>
              <a:t>Mở</a:t>
            </a:r>
            <a:r>
              <a:rPr lang="en-US" sz="8000" dirty="0" smtClean="0">
                <a:ln w="15875" cmpd="sng">
                  <a:solidFill>
                    <a:prstClr val="white"/>
                  </a:solidFill>
                </a:ln>
                <a:solidFill>
                  <a:srgbClr val="00B0F0"/>
                </a:solidFill>
                <a:effectLst>
                  <a:glow rad="292100">
                    <a:srgbClr val="4BACC6">
                      <a:satMod val="175000"/>
                      <a:alpha val="74000"/>
                    </a:srgbClr>
                  </a:glow>
                </a:effectLst>
                <a:latin typeface="UTM NguyenHa 01" panose="02040603050506020204" pitchFamily="18" charset="0"/>
              </a:rPr>
              <a:t> </a:t>
            </a:r>
            <a:r>
              <a:rPr lang="en-US" sz="8000" dirty="0" err="1" smtClean="0">
                <a:ln w="15875" cmpd="sng">
                  <a:solidFill>
                    <a:prstClr val="white"/>
                  </a:solidFill>
                </a:ln>
                <a:solidFill>
                  <a:srgbClr val="00B0F0"/>
                </a:solidFill>
                <a:effectLst>
                  <a:glow rad="292100">
                    <a:srgbClr val="4BACC6">
                      <a:satMod val="175000"/>
                      <a:alpha val="74000"/>
                    </a:srgbClr>
                  </a:glow>
                </a:effectLst>
                <a:latin typeface="UTM NguyenHa 01" panose="02040603050506020204" pitchFamily="18" charset="0"/>
              </a:rPr>
              <a:t>khóa</a:t>
            </a:r>
            <a:endParaRPr lang="vi-VN" sz="8000" dirty="0">
              <a:ln w="15875" cmpd="sng">
                <a:solidFill>
                  <a:prstClr val="white"/>
                </a:solidFill>
              </a:ln>
              <a:solidFill>
                <a:srgbClr val="00B0F0"/>
              </a:solidFill>
              <a:effectLst>
                <a:glow rad="292100">
                  <a:srgbClr val="4BACC6">
                    <a:satMod val="175000"/>
                    <a:alpha val="74000"/>
                  </a:srgbClr>
                </a:glow>
              </a:effectLst>
              <a:latin typeface="UTM NguyenHa 01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E963216-368C-4FBC-91B1-0CB77390D50E}"/>
              </a:ext>
            </a:extLst>
          </p:cNvPr>
          <p:cNvSpPr txBox="1"/>
          <p:nvPr/>
        </p:nvSpPr>
        <p:spPr>
          <a:xfrm>
            <a:off x="3399527" y="764682"/>
            <a:ext cx="8943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ln w="15875" cmpd="sng">
                  <a:solidFill>
                    <a:schemeClr val="bg1"/>
                  </a:solidFill>
                </a:ln>
                <a:solidFill>
                  <a:srgbClr val="FF0000"/>
                </a:solidFill>
                <a:latin typeface="SVN-Poky's" panose="020B0606040200020203" pitchFamily="34" charset="0"/>
              </a:defRPr>
            </a:lvl1pPr>
          </a:lstStyle>
          <a:p>
            <a:pPr lvl="0">
              <a:defRPr/>
            </a:pPr>
            <a:r>
              <a:rPr lang="en-US" sz="8000" dirty="0" err="1" smtClean="0">
                <a:ln w="15875" cmpd="sng">
                  <a:solidFill>
                    <a:prstClr val="white"/>
                  </a:solidFill>
                </a:ln>
                <a:solidFill>
                  <a:prstClr val="white"/>
                </a:solidFill>
                <a:latin typeface="UTM NguyenHa 01" panose="02040603050506020204" pitchFamily="18" charset="0"/>
              </a:rPr>
              <a:t>Mở</a:t>
            </a:r>
            <a:r>
              <a:rPr lang="en-US" sz="8000" dirty="0" smtClean="0">
                <a:ln w="15875" cmpd="sng">
                  <a:solidFill>
                    <a:prstClr val="white"/>
                  </a:solidFill>
                </a:ln>
                <a:solidFill>
                  <a:prstClr val="white"/>
                </a:solidFill>
                <a:latin typeface="UTM NguyenHa 01" panose="02040603050506020204" pitchFamily="18" charset="0"/>
              </a:rPr>
              <a:t> </a:t>
            </a:r>
            <a:r>
              <a:rPr lang="en-US" sz="8000" dirty="0" err="1" smtClean="0">
                <a:ln w="15875" cmpd="sng">
                  <a:solidFill>
                    <a:prstClr val="white"/>
                  </a:solidFill>
                </a:ln>
                <a:solidFill>
                  <a:prstClr val="white"/>
                </a:solidFill>
                <a:latin typeface="UTM NguyenHa 01" panose="02040603050506020204" pitchFamily="18" charset="0"/>
              </a:rPr>
              <a:t>khóa</a:t>
            </a:r>
            <a:endParaRPr lang="vi-VN" sz="8000" dirty="0">
              <a:ln w="15875" cmpd="sng">
                <a:solidFill>
                  <a:prstClr val="white"/>
                </a:solidFill>
              </a:ln>
              <a:solidFill>
                <a:prstClr val="white"/>
              </a:solidFill>
              <a:latin typeface="UTM NguyenHa 01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6DC4144-9E16-4491-A4FE-36B1DFCF7B0F}"/>
              </a:ext>
            </a:extLst>
          </p:cNvPr>
          <p:cNvSpPr txBox="1"/>
          <p:nvPr/>
        </p:nvSpPr>
        <p:spPr>
          <a:xfrm>
            <a:off x="3463027" y="674462"/>
            <a:ext cx="8588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ln w="15875" cmpd="sng">
                  <a:solidFill>
                    <a:schemeClr val="bg1"/>
                  </a:solidFill>
                </a:ln>
                <a:solidFill>
                  <a:srgbClr val="FF0000"/>
                </a:solidFill>
                <a:latin typeface="SVN-Poky's" panose="020B0606040200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noProof="0" dirty="0" err="1" smtClean="0">
                <a:ln w="15875" cmpd="sng">
                  <a:solidFill>
                    <a:prstClr val="white"/>
                  </a:solidFill>
                </a:ln>
                <a:latin typeface="UTM NguyenHa 01" panose="02040603050506020204" pitchFamily="18" charset="0"/>
              </a:rPr>
              <a:t>Mở</a:t>
            </a:r>
            <a:r>
              <a:rPr lang="en-US" sz="8000" noProof="0" dirty="0" smtClean="0">
                <a:ln w="15875" cmpd="sng">
                  <a:solidFill>
                    <a:prstClr val="white"/>
                  </a:solidFill>
                </a:ln>
                <a:latin typeface="UTM NguyenHa 01" panose="02040603050506020204" pitchFamily="18" charset="0"/>
              </a:rPr>
              <a:t> </a:t>
            </a:r>
            <a:r>
              <a:rPr lang="en-US" sz="8000" noProof="0" dirty="0" err="1" smtClean="0">
                <a:ln w="15875" cmpd="sng">
                  <a:solidFill>
                    <a:prstClr val="white"/>
                  </a:solidFill>
                </a:ln>
                <a:latin typeface="UTM NguyenHa 01" panose="02040603050506020204" pitchFamily="18" charset="0"/>
              </a:rPr>
              <a:t>khóa</a:t>
            </a:r>
            <a:endParaRPr kumimoji="0" lang="en-US" sz="8000" b="1" i="0" u="none" strike="noStrike" kern="1200" cap="none" spc="0" normalizeH="0" baseline="0" noProof="0" dirty="0">
              <a:ln w="15875" cmpd="sng">
                <a:solidFill>
                  <a:prstClr val="white"/>
                </a:solidFill>
              </a:ln>
              <a:solidFill>
                <a:srgbClr val="FF0000"/>
              </a:solidFill>
              <a:effectLst/>
              <a:uLnTx/>
              <a:uFillTx/>
              <a:latin typeface="UTM NguyenHa 01" panose="02040603050506020204" pitchFamily="18" charset="0"/>
            </a:endParaRPr>
          </a:p>
        </p:txBody>
      </p:sp>
      <p:pic>
        <p:nvPicPr>
          <p:cNvPr id="32" name="Picture 3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5913" y="2382474"/>
            <a:ext cx="2430971" cy="287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5987" y="2444339"/>
            <a:ext cx="2335494" cy="276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47" y="4773857"/>
            <a:ext cx="1400532" cy="1456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472" y="2221120"/>
            <a:ext cx="2359805" cy="29986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495" y="2221120"/>
            <a:ext cx="2359805" cy="2998647"/>
          </a:xfrm>
          <a:prstGeom prst="rect">
            <a:avLst/>
          </a:prstGeom>
        </p:spPr>
      </p:pic>
      <p:pic>
        <p:nvPicPr>
          <p:cNvPr id="26" name="图片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139" y="4521200"/>
            <a:ext cx="4338667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9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 p14:presetBounceEnd="80000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 p14:presetBounceEnd="80000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80000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6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  <p:bldP spid="1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6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  <p:bldP spid="1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9212953.wav">
            <a:hlinkClick r:id="" action="ppaction://media"/>
          </p:cNvPr>
          <p:cNvPicPr>
            <a:picLocks noChangeAspect="1"/>
          </p:cNvPicPr>
          <p:nvPr>
            <a:wavAudioFile r:embed="rId1" name="D92111BC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4017" y="2594610"/>
            <a:ext cx="499533" cy="4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-7056966" y="-287656"/>
            <a:ext cx="1587500" cy="94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/>
              <a:t>Âm thanh </a:t>
            </a:r>
          </a:p>
          <a:p>
            <a:pPr algn="ctr" eaLnBrk="1" hangingPunct="1"/>
            <a:r>
              <a:rPr lang="en-US" b="1"/>
              <a:t>khi chọn Đúng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-6974417" y="1664970"/>
            <a:ext cx="1358900" cy="94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/>
              <a:t>Âm thanh </a:t>
            </a:r>
          </a:p>
          <a:p>
            <a:pPr algn="ctr" eaLnBrk="1" hangingPunct="1"/>
            <a:r>
              <a:rPr lang="en-US" b="1"/>
              <a:t>khi chọn Sai</a:t>
            </a:r>
          </a:p>
        </p:txBody>
      </p:sp>
      <p:pic>
        <p:nvPicPr>
          <p:cNvPr id="15365" name="59c3c5f047238">
            <a:hlinkClick r:id="" action="ppaction://media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4017" y="-1076326"/>
            <a:ext cx="499533" cy="4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9212954.wav">
            <a:hlinkClick r:id="" action="ppaction://media"/>
          </p:cNvPr>
          <p:cNvPicPr>
            <a:picLocks noChangeAspect="1"/>
          </p:cNvPicPr>
          <p:nvPr>
            <a:wavAudioFile r:embed="rId1" name="D92111BC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4600" y="3343276"/>
            <a:ext cx="499533" cy="4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D9212968.wav">
            <a:hlinkClick r:id="" action="ppaction://media"/>
          </p:cNvPr>
          <p:cNvPicPr>
            <a:picLocks noChangeAspect="1"/>
          </p:cNvPicPr>
          <p:nvPr>
            <a:wavAudioFile r:embed="rId1" name="D92111BC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5551" y="4091940"/>
            <a:ext cx="499533" cy="4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800" y="4696389"/>
            <a:ext cx="4967817" cy="124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1" y="2827656"/>
            <a:ext cx="4974167" cy="124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1" y="2820036"/>
            <a:ext cx="4967816" cy="124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33" y="4700199"/>
            <a:ext cx="4974167" cy="124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: Rounded Corners 6">
            <a:extLst>
              <a:ext uri="{FF2B5EF4-FFF2-40B4-BE49-F238E27FC236}"/>
            </a:extLst>
          </p:cNvPr>
          <p:cNvSpPr/>
          <p:nvPr/>
        </p:nvSpPr>
        <p:spPr>
          <a:xfrm>
            <a:off x="2235201" y="411481"/>
            <a:ext cx="8115300" cy="173355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>
            <a:extLst>
              <a:ext uri="{FF2B5EF4-FFF2-40B4-BE49-F238E27FC236}"/>
            </a:extLst>
          </p:cNvPr>
          <p:cNvSpPr txBox="1"/>
          <p:nvPr/>
        </p:nvSpPr>
        <p:spPr>
          <a:xfrm>
            <a:off x="2353484" y="812873"/>
            <a:ext cx="7878765" cy="126188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4100" b="1" dirty="0" err="1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Công</a:t>
            </a:r>
            <a:r>
              <a:rPr lang="en-US" sz="4100" b="1" dirty="0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4100" b="1" dirty="0" err="1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thức</a:t>
            </a:r>
            <a:r>
              <a:rPr lang="en-US" sz="4100" b="1" dirty="0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4100" b="1" dirty="0" err="1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tính</a:t>
            </a:r>
            <a:r>
              <a:rPr lang="en-US" sz="4100" b="1" dirty="0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4100" b="1" dirty="0" err="1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vận</a:t>
            </a:r>
            <a:r>
              <a:rPr lang="en-US" sz="4100" b="1" dirty="0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4100" b="1" dirty="0" err="1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tốc</a:t>
            </a:r>
            <a:r>
              <a:rPr lang="en-US" sz="4100" b="1" dirty="0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4100" b="1" dirty="0" err="1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của</a:t>
            </a:r>
            <a:r>
              <a:rPr lang="en-US" sz="4100" b="1" dirty="0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4100" b="1" dirty="0" err="1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một</a:t>
            </a:r>
            <a:r>
              <a:rPr lang="en-US" sz="4100" b="1" dirty="0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4100" b="1" dirty="0" err="1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chuyển</a:t>
            </a:r>
            <a:r>
              <a:rPr lang="en-US" sz="4100" b="1" dirty="0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4100" b="1" dirty="0" err="1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động</a:t>
            </a:r>
            <a:r>
              <a:rPr lang="en-US" sz="4100" b="1" dirty="0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4100" b="1" dirty="0" err="1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đều</a:t>
            </a:r>
            <a:r>
              <a:rPr lang="en-US" sz="4100" b="1" dirty="0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4100" b="1" dirty="0" err="1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là</a:t>
            </a:r>
            <a:r>
              <a:rPr lang="en-US" sz="4100" b="1" dirty="0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:</a:t>
            </a:r>
            <a:endParaRPr lang="en-US" sz="4100" b="1" dirty="0">
              <a:ln w="3175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Neo Sans Intel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27201" y="3145790"/>
            <a:ext cx="40534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800" b="1" dirty="0" smtClean="0">
                <a:solidFill>
                  <a:srgbClr val="002060"/>
                </a:solidFill>
                <a:latin typeface="UTM Cookies" pitchFamily="18" charset="0"/>
              </a:rPr>
              <a:t>v </a:t>
            </a:r>
            <a:r>
              <a:rPr lang="en-US" sz="3800" b="1" dirty="0">
                <a:solidFill>
                  <a:srgbClr val="002060"/>
                </a:solidFill>
                <a:latin typeface="UTM Cookies" pitchFamily="18" charset="0"/>
              </a:rPr>
              <a:t>= </a:t>
            </a:r>
            <a:r>
              <a:rPr lang="en-US" sz="3800" b="1" dirty="0" smtClean="0">
                <a:solidFill>
                  <a:srgbClr val="002060"/>
                </a:solidFill>
                <a:latin typeface="UTM Cookies" pitchFamily="18" charset="0"/>
              </a:rPr>
              <a:t>t </a:t>
            </a:r>
            <a:r>
              <a:rPr lang="en-US" sz="3800" b="1" dirty="0">
                <a:solidFill>
                  <a:srgbClr val="002060"/>
                </a:solidFill>
                <a:latin typeface="UTM Cookies" pitchFamily="18" charset="0"/>
              </a:rPr>
              <a:t>: </a:t>
            </a:r>
            <a:r>
              <a:rPr lang="en-US" sz="3800" b="1" dirty="0" smtClean="0">
                <a:solidFill>
                  <a:srgbClr val="002060"/>
                </a:solidFill>
                <a:latin typeface="UTM Cookies" pitchFamily="18" charset="0"/>
              </a:rPr>
              <a:t>s</a:t>
            </a:r>
            <a:endParaRPr lang="en-US" sz="3800" b="1" dirty="0">
              <a:solidFill>
                <a:srgbClr val="002060"/>
              </a:solidFill>
              <a:latin typeface="UTM Cookies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45266" y="5004999"/>
            <a:ext cx="44047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800" b="1" dirty="0" smtClean="0">
                <a:solidFill>
                  <a:srgbClr val="002060"/>
                </a:solidFill>
                <a:latin typeface="UTM Cookies" pitchFamily="18" charset="0"/>
              </a:rPr>
              <a:t>v </a:t>
            </a:r>
            <a:r>
              <a:rPr lang="en-US" sz="3800" b="1" dirty="0">
                <a:solidFill>
                  <a:srgbClr val="002060"/>
                </a:solidFill>
                <a:latin typeface="UTM Cookies" pitchFamily="18" charset="0"/>
              </a:rPr>
              <a:t>= s </a:t>
            </a:r>
            <a:r>
              <a:rPr lang="en-US" sz="3800" b="1" dirty="0" smtClean="0">
                <a:solidFill>
                  <a:srgbClr val="002060"/>
                </a:solidFill>
                <a:latin typeface="UTM Cookies" pitchFamily="18" charset="0"/>
              </a:rPr>
              <a:t>+ </a:t>
            </a:r>
            <a:r>
              <a:rPr lang="en-US" sz="3800" b="1" dirty="0">
                <a:solidFill>
                  <a:srgbClr val="002060"/>
                </a:solidFill>
                <a:latin typeface="UTM Cookies" pitchFamily="18" charset="0"/>
              </a:rPr>
              <a:t>t</a:t>
            </a:r>
            <a:endParaRPr lang="en-US" sz="3800" b="1" dirty="0">
              <a:solidFill>
                <a:srgbClr val="002060"/>
              </a:solidFill>
              <a:latin typeface="UTM Cookies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112001" y="3143886"/>
            <a:ext cx="4229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800" b="1" dirty="0" smtClean="0">
                <a:solidFill>
                  <a:srgbClr val="002060"/>
                </a:solidFill>
                <a:latin typeface="UTM Cookies" pitchFamily="18" charset="0"/>
              </a:rPr>
              <a:t>v </a:t>
            </a:r>
            <a:r>
              <a:rPr lang="en-US" sz="3800" b="1" dirty="0">
                <a:solidFill>
                  <a:srgbClr val="002060"/>
                </a:solidFill>
                <a:latin typeface="UTM Cookies" pitchFamily="18" charset="0"/>
              </a:rPr>
              <a:t>= s </a:t>
            </a:r>
            <a:r>
              <a:rPr lang="en-US" sz="3800" b="1" dirty="0" smtClean="0">
                <a:solidFill>
                  <a:srgbClr val="002060"/>
                </a:solidFill>
                <a:latin typeface="UTM Cookies" pitchFamily="18" charset="0"/>
              </a:rPr>
              <a:t>x </a:t>
            </a:r>
            <a:r>
              <a:rPr lang="en-US" sz="3800" b="1" dirty="0">
                <a:solidFill>
                  <a:srgbClr val="002060"/>
                </a:solidFill>
                <a:latin typeface="UTM Cookies" pitchFamily="18" charset="0"/>
              </a:rPr>
              <a:t>t</a:t>
            </a:r>
            <a:endParaRPr lang="en-US" sz="3800" b="1" dirty="0">
              <a:solidFill>
                <a:srgbClr val="002060"/>
              </a:solidFill>
              <a:latin typeface="UTM Cookies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336466" y="5050719"/>
            <a:ext cx="386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800" b="1" dirty="0">
                <a:solidFill>
                  <a:srgbClr val="002060"/>
                </a:solidFill>
                <a:latin typeface="UTM Cookies" pitchFamily="18" charset="0"/>
              </a:rPr>
              <a:t>v</a:t>
            </a:r>
            <a:r>
              <a:rPr lang="en-US" sz="3800" b="1" dirty="0" smtClean="0">
                <a:solidFill>
                  <a:srgbClr val="002060"/>
                </a:solidFill>
                <a:latin typeface="UTM Cookies" pitchFamily="18" charset="0"/>
              </a:rPr>
              <a:t> = s : t</a:t>
            </a:r>
            <a:endParaRPr lang="en-US" sz="3800" b="1" dirty="0">
              <a:solidFill>
                <a:srgbClr val="002060"/>
              </a:solidFill>
              <a:latin typeface="UTM Cookies" pitchFamily="18" charset="0"/>
            </a:endParaRPr>
          </a:p>
        </p:txBody>
      </p:sp>
      <p:pic>
        <p:nvPicPr>
          <p:cNvPr id="21" name="D9212984.wav">
            <a:hlinkClick r:id="" action="ppaction://media"/>
          </p:cNvPr>
          <p:cNvPicPr>
            <a:picLocks noChangeAspect="1"/>
          </p:cNvPicPr>
          <p:nvPr>
            <a:wavAudioFile r:embed="rId1" name="D92111BC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0800" y="4160520"/>
            <a:ext cx="499533" cy="4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9" name="TextBox 21"/>
          <p:cNvSpPr txBox="1">
            <a:spLocks noChangeArrowheads="1"/>
          </p:cNvSpPr>
          <p:nvPr/>
        </p:nvSpPr>
        <p:spPr bwMode="auto">
          <a:xfrm>
            <a:off x="-6756400" y="1541146"/>
            <a:ext cx="1585383" cy="94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/>
              <a:t>Âm thanh </a:t>
            </a:r>
          </a:p>
          <a:p>
            <a:pPr algn="ctr" eaLnBrk="1" hangingPunct="1"/>
            <a:r>
              <a:rPr lang="en-US" b="1"/>
              <a:t>khi chọn Đúng</a:t>
            </a:r>
          </a:p>
        </p:txBody>
      </p:sp>
      <p:sp>
        <p:nvSpPr>
          <p:cNvPr id="15380" name="TextBox 22"/>
          <p:cNvSpPr txBox="1">
            <a:spLocks noChangeArrowheads="1"/>
          </p:cNvSpPr>
          <p:nvPr/>
        </p:nvSpPr>
        <p:spPr bwMode="auto">
          <a:xfrm>
            <a:off x="-6673851" y="3493770"/>
            <a:ext cx="1356784" cy="94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/>
              <a:t>Âm thanh </a:t>
            </a:r>
          </a:p>
          <a:p>
            <a:pPr algn="ctr" eaLnBrk="1" hangingPunct="1"/>
            <a:r>
              <a:rPr lang="en-US" b="1"/>
              <a:t>khi chọn Sai</a:t>
            </a:r>
          </a:p>
        </p:txBody>
      </p:sp>
      <p:pic>
        <p:nvPicPr>
          <p:cNvPr id="15381" name="59c3c5f047238">
            <a:hlinkClick r:id="" action="ppaction://media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0800" y="489586"/>
            <a:ext cx="499533" cy="4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D9213000.wav">
            <a:hlinkClick r:id="" action="ppaction://media"/>
          </p:cNvPr>
          <p:cNvPicPr>
            <a:picLocks noChangeAspect="1"/>
          </p:cNvPicPr>
          <p:nvPr>
            <a:wavAudioFile r:embed="rId1" name="D92111BC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1384" y="4909186"/>
            <a:ext cx="499533" cy="4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D9213001.wav">
            <a:hlinkClick r:id="" action="ppaction://media"/>
          </p:cNvPr>
          <p:cNvPicPr>
            <a:picLocks noChangeAspect="1"/>
          </p:cNvPicPr>
          <p:nvPr>
            <a:wavAudioFile r:embed="rId1" name="D92111BC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2333" y="5657850"/>
            <a:ext cx="499533" cy="4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Tick Cartoon Images, Stock Photos &amp;amp; Vectors | Shutterstock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4" t="8038" r="993" b="13295"/>
          <a:stretch>
            <a:fillRect/>
          </a:stretch>
        </p:blipFill>
        <p:spPr bwMode="auto">
          <a:xfrm>
            <a:off x="6123617" y="4484935"/>
            <a:ext cx="1466849" cy="133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Tick Cartoon Images, Stock Photos &amp;amp; Vectors | Shutterstock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" t="10199" r="53052" b="11134"/>
          <a:stretch>
            <a:fillRect/>
          </a:stretch>
        </p:blipFill>
        <p:spPr bwMode="auto">
          <a:xfrm>
            <a:off x="550433" y="4646859"/>
            <a:ext cx="1263651" cy="133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Tick Cartoon Images, Stock Photos &amp;amp; Vectors | Shutterstock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" t="10199" r="53052" b="11134"/>
          <a:stretch>
            <a:fillRect/>
          </a:stretch>
        </p:blipFill>
        <p:spPr bwMode="auto">
          <a:xfrm>
            <a:off x="6102352" y="2734310"/>
            <a:ext cx="1263649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Tick Cartoon Images, Stock Photos &amp;amp; Vectors | Shutterstock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" t="10199" r="53052" b="11134"/>
          <a:stretch>
            <a:fillRect/>
          </a:stretch>
        </p:blipFill>
        <p:spPr bwMode="auto">
          <a:xfrm>
            <a:off x="711200" y="2726690"/>
            <a:ext cx="1263651" cy="133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853441"/>
            <a:ext cx="1625600" cy="13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Am-thanh-chien-thang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644207" y="-63141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36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99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99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99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743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5" grpId="0" animBg="1"/>
      <p:bldP spid="17" grpId="0"/>
      <p:bldP spid="18" grpId="0"/>
      <p:bldP spid="19" grpId="0"/>
      <p:bldP spid="20" grpId="0"/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9212875.wav">
            <a:hlinkClick r:id="" action="ppaction://media"/>
          </p:cNvPr>
          <p:cNvPicPr>
            <a:picLocks noChangeAspect="1"/>
          </p:cNvPicPr>
          <p:nvPr>
            <a:wavAudioFile r:embed="rId1" name="D92111BC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4017" y="2594610"/>
            <a:ext cx="499533" cy="4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-7056966" y="-287656"/>
            <a:ext cx="1587500" cy="94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/>
              <a:t>Âm thanh </a:t>
            </a:r>
          </a:p>
          <a:p>
            <a:pPr algn="ctr" eaLnBrk="1" hangingPunct="1"/>
            <a:r>
              <a:rPr lang="en-US" b="1"/>
              <a:t>khi chọn Đúng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-6974417" y="1664970"/>
            <a:ext cx="1358900" cy="94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/>
              <a:t>Âm thanh </a:t>
            </a:r>
          </a:p>
          <a:p>
            <a:pPr algn="ctr" eaLnBrk="1" hangingPunct="1"/>
            <a:r>
              <a:rPr lang="en-US" b="1"/>
              <a:t>khi chọn Sai</a:t>
            </a:r>
          </a:p>
        </p:txBody>
      </p:sp>
      <p:pic>
        <p:nvPicPr>
          <p:cNvPr id="14341" name="59c3c5f047238">
            <a:hlinkClick r:id="" action="ppaction://media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4017" y="-1076326"/>
            <a:ext cx="499533" cy="4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9212890.wav">
            <a:hlinkClick r:id="" action="ppaction://media"/>
          </p:cNvPr>
          <p:cNvPicPr>
            <a:picLocks noChangeAspect="1"/>
          </p:cNvPicPr>
          <p:nvPr>
            <a:wavAudioFile r:embed="rId1" name="D92111BC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4600" y="3343276"/>
            <a:ext cx="499533" cy="4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D9212891.wav">
            <a:hlinkClick r:id="" action="ppaction://media"/>
          </p:cNvPr>
          <p:cNvPicPr>
            <a:picLocks noChangeAspect="1"/>
          </p:cNvPicPr>
          <p:nvPr>
            <a:wavAudioFile r:embed="rId1" name="D92111BC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5551" y="4091940"/>
            <a:ext cx="499533" cy="4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1" y="4520566"/>
            <a:ext cx="4974167" cy="124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1" y="4512946"/>
            <a:ext cx="4967816" cy="124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: Rounded Corners 6">
            <a:extLst>
              <a:ext uri="{FF2B5EF4-FFF2-40B4-BE49-F238E27FC236}"/>
            </a:extLst>
          </p:cNvPr>
          <p:cNvSpPr/>
          <p:nvPr/>
        </p:nvSpPr>
        <p:spPr>
          <a:xfrm>
            <a:off x="1501776" y="411481"/>
            <a:ext cx="9267824" cy="338137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>
            <a:extLst>
              <a:ext uri="{FF2B5EF4-FFF2-40B4-BE49-F238E27FC236}"/>
            </a:extLst>
          </p:cNvPr>
          <p:cNvSpPr txBox="1"/>
          <p:nvPr/>
        </p:nvSpPr>
        <p:spPr>
          <a:xfrm>
            <a:off x="2078035" y="632079"/>
            <a:ext cx="7878765" cy="28777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4100" b="1" dirty="0" err="1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Một</a:t>
            </a:r>
            <a:r>
              <a:rPr lang="en-US" sz="4100" b="1" dirty="0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4100" b="1" dirty="0" err="1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người</a:t>
            </a:r>
            <a:r>
              <a:rPr lang="en-US" sz="4100" b="1" dirty="0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4100" b="1" dirty="0" err="1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đi</a:t>
            </a:r>
            <a:r>
              <a:rPr lang="en-US" sz="4100" b="1" dirty="0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4100" b="1" dirty="0" err="1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xe</a:t>
            </a:r>
            <a:r>
              <a:rPr lang="en-US" sz="4100" b="1" dirty="0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4100" b="1" dirty="0" err="1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máy</a:t>
            </a:r>
            <a:r>
              <a:rPr lang="en-US" sz="4100" b="1" dirty="0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4100" b="1" dirty="0" err="1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trong</a:t>
            </a:r>
            <a:r>
              <a:rPr lang="en-US" sz="4100" b="1" dirty="0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 3 </a:t>
            </a:r>
            <a:r>
              <a:rPr lang="en-US" sz="4100" b="1" dirty="0" err="1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giờ</a:t>
            </a:r>
            <a:r>
              <a:rPr lang="en-US" sz="4100" b="1" dirty="0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4100" b="1" dirty="0" err="1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hết</a:t>
            </a:r>
            <a:r>
              <a:rPr lang="en-US" sz="4100" b="1" dirty="0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4100" b="1" dirty="0" err="1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quãng</a:t>
            </a:r>
            <a:r>
              <a:rPr lang="en-US" sz="4100" b="1" dirty="0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4100" b="1" dirty="0" err="1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đường</a:t>
            </a:r>
            <a:r>
              <a:rPr lang="en-US" sz="4100" b="1" dirty="0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4100" b="1" dirty="0" err="1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dài</a:t>
            </a:r>
            <a:r>
              <a:rPr lang="en-US" sz="4100" b="1" dirty="0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 120km. </a:t>
            </a:r>
          </a:p>
          <a:p>
            <a:pPr algn="ctr">
              <a:defRPr/>
            </a:pPr>
            <a:r>
              <a:rPr lang="en-US" sz="4100" b="1" dirty="0" err="1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Vận</a:t>
            </a:r>
            <a:r>
              <a:rPr lang="en-US" sz="4100" b="1" dirty="0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4100" b="1" dirty="0" err="1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tốc</a:t>
            </a:r>
            <a:r>
              <a:rPr lang="en-US" sz="4100" b="1" dirty="0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4100" b="1" dirty="0" err="1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của</a:t>
            </a:r>
            <a:r>
              <a:rPr lang="en-US" sz="4100" b="1" dirty="0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4100" b="1" dirty="0" err="1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xe</a:t>
            </a:r>
            <a:r>
              <a:rPr lang="en-US" sz="4100" b="1" dirty="0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4100" b="1" dirty="0" err="1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máy</a:t>
            </a:r>
            <a:r>
              <a:rPr lang="en-US" sz="4100" b="1" dirty="0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4100" b="1" dirty="0" err="1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là</a:t>
            </a:r>
            <a:r>
              <a:rPr lang="en-US" sz="4100" b="1" dirty="0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 40km/</a:t>
            </a:r>
            <a:r>
              <a:rPr lang="en-US" sz="4100" b="1" dirty="0" err="1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giờ</a:t>
            </a:r>
            <a:r>
              <a:rPr lang="en-US" sz="4100" b="1" dirty="0" smtClean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</a:rPr>
              <a:t>.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5400" b="1" dirty="0" err="1" smtClean="0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Kabel KT" pitchFamily="18" charset="0"/>
              </a:rPr>
              <a:t>Đúng</a:t>
            </a:r>
            <a:r>
              <a:rPr lang="en-US" sz="5400" b="1" dirty="0" smtClean="0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Kabel KT" pitchFamily="18" charset="0"/>
              </a:rPr>
              <a:t> hay </a:t>
            </a:r>
            <a:r>
              <a:rPr lang="en-US" sz="5400" b="1" dirty="0" err="1" smtClean="0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Kabel KT" pitchFamily="18" charset="0"/>
              </a:rPr>
              <a:t>sai</a:t>
            </a:r>
            <a:r>
              <a:rPr lang="en-US" sz="5400" b="1" dirty="0" smtClean="0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Kabel KT" pitchFamily="18" charset="0"/>
              </a:rPr>
              <a:t>?</a:t>
            </a:r>
            <a:endParaRPr lang="en-US" sz="4100" b="1" dirty="0">
              <a:ln w="3175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Kabel KT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27201" y="4689838"/>
            <a:ext cx="40534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5400" b="1" dirty="0" err="1" smtClean="0">
                <a:solidFill>
                  <a:srgbClr val="002060"/>
                </a:solidFill>
                <a:latin typeface="UTM Cookies" pitchFamily="18" charset="0"/>
              </a:rPr>
              <a:t>Đúng</a:t>
            </a:r>
            <a:endParaRPr lang="en-US" sz="5400" b="1" dirty="0">
              <a:solidFill>
                <a:srgbClr val="002060"/>
              </a:solidFill>
              <a:latin typeface="UTM Cookies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112001" y="4677301"/>
            <a:ext cx="4229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5400" b="1" dirty="0" err="1" smtClean="0">
                <a:solidFill>
                  <a:srgbClr val="002060"/>
                </a:solidFill>
                <a:latin typeface="UTM Cookies" pitchFamily="18" charset="0"/>
              </a:rPr>
              <a:t>Sai</a:t>
            </a:r>
            <a:endParaRPr lang="en-US" sz="5400" b="1" dirty="0">
              <a:solidFill>
                <a:srgbClr val="002060"/>
              </a:solidFill>
              <a:latin typeface="UTM Cookies" pitchFamily="18" charset="0"/>
            </a:endParaRPr>
          </a:p>
        </p:txBody>
      </p:sp>
      <p:pic>
        <p:nvPicPr>
          <p:cNvPr id="21" name="D9212921.wav">
            <a:hlinkClick r:id="" action="ppaction://media"/>
          </p:cNvPr>
          <p:cNvPicPr>
            <a:picLocks noChangeAspect="1"/>
          </p:cNvPicPr>
          <p:nvPr>
            <a:wavAudioFile r:embed="rId1" name="D92111BC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0800" y="4160520"/>
            <a:ext cx="499533" cy="4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5" name="TextBox 21"/>
          <p:cNvSpPr txBox="1">
            <a:spLocks noChangeArrowheads="1"/>
          </p:cNvSpPr>
          <p:nvPr/>
        </p:nvSpPr>
        <p:spPr bwMode="auto">
          <a:xfrm>
            <a:off x="-6756400" y="1541146"/>
            <a:ext cx="1585383" cy="94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/>
              <a:t>Âm thanh </a:t>
            </a:r>
          </a:p>
          <a:p>
            <a:pPr algn="ctr" eaLnBrk="1" hangingPunct="1"/>
            <a:r>
              <a:rPr lang="en-US" b="1"/>
              <a:t>khi chọn Đúng</a:t>
            </a:r>
          </a:p>
        </p:txBody>
      </p:sp>
      <p:sp>
        <p:nvSpPr>
          <p:cNvPr id="14356" name="TextBox 22"/>
          <p:cNvSpPr txBox="1">
            <a:spLocks noChangeArrowheads="1"/>
          </p:cNvSpPr>
          <p:nvPr/>
        </p:nvSpPr>
        <p:spPr bwMode="auto">
          <a:xfrm>
            <a:off x="-6673851" y="3493770"/>
            <a:ext cx="1356784" cy="94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/>
              <a:t>Âm thanh </a:t>
            </a:r>
          </a:p>
          <a:p>
            <a:pPr algn="ctr" eaLnBrk="1" hangingPunct="1"/>
            <a:r>
              <a:rPr lang="en-US" b="1"/>
              <a:t>khi chọn Sai</a:t>
            </a:r>
          </a:p>
        </p:txBody>
      </p:sp>
      <p:pic>
        <p:nvPicPr>
          <p:cNvPr id="14357" name="59c3c5f047238">
            <a:hlinkClick r:id="" action="ppaction://media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0800" y="489586"/>
            <a:ext cx="499533" cy="4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D9212922.wav">
            <a:hlinkClick r:id="" action="ppaction://media"/>
          </p:cNvPr>
          <p:cNvPicPr>
            <a:picLocks noChangeAspect="1"/>
          </p:cNvPicPr>
          <p:nvPr>
            <a:wavAudioFile r:embed="rId1" name="D92111BC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1384" y="4909186"/>
            <a:ext cx="499533" cy="4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D9212937.wav">
            <a:hlinkClick r:id="" action="ppaction://media"/>
          </p:cNvPr>
          <p:cNvPicPr>
            <a:picLocks noChangeAspect="1"/>
          </p:cNvPicPr>
          <p:nvPr>
            <a:wavAudioFile r:embed="rId1" name="D92111BC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2333" y="5657850"/>
            <a:ext cx="499533" cy="4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853441"/>
            <a:ext cx="1625600" cy="13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Am-thanh-chien-thang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27425" y="-1021939"/>
            <a:ext cx="487363" cy="4873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74580" y="4769676"/>
            <a:ext cx="784520" cy="784519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txBody>
          <a:bodyPr rtlCol="0" anchor="ctr"/>
          <a:lstStyle/>
          <a:p>
            <a:pPr algn="ctr"/>
            <a:endParaRPr 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437902" y="4752410"/>
            <a:ext cx="784520" cy="784519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txBody>
          <a:bodyPr rtlCol="0" anchor="ctr"/>
          <a:lstStyle/>
          <a:p>
            <a:pPr algn="ctr"/>
            <a:endParaRPr 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7" name="Picture 2" descr="Tick Cartoon Images, Stock Photos &amp;amp; Vectors | Shutterstock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4" t="8038" r="993" b="13295"/>
          <a:stretch>
            <a:fillRect/>
          </a:stretch>
        </p:blipFill>
        <p:spPr bwMode="auto">
          <a:xfrm>
            <a:off x="916913" y="4385310"/>
            <a:ext cx="1466849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Tick Cartoon Images, Stock Photos &amp;amp; Vectors | Shutterstock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" t="10199" r="53052" b="11134"/>
          <a:stretch>
            <a:fillRect/>
          </a:stretch>
        </p:blipFill>
        <p:spPr bwMode="auto">
          <a:xfrm>
            <a:off x="6211008" y="4385310"/>
            <a:ext cx="1263649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628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7439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99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7" grpId="0"/>
      <p:bldP spid="17" grpId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6017" y="3889955"/>
            <a:ext cx="5990341" cy="3400417"/>
          </a:xfrm>
          <a:prstGeom prst="rect">
            <a:avLst/>
          </a:prstGeom>
        </p:spPr>
      </p:pic>
      <p:grpSp>
        <p:nvGrpSpPr>
          <p:cNvPr id="5" name="组合 1"/>
          <p:cNvGrpSpPr/>
          <p:nvPr/>
        </p:nvGrpSpPr>
        <p:grpSpPr>
          <a:xfrm>
            <a:off x="460310" y="1235875"/>
            <a:ext cx="7918420" cy="4975607"/>
            <a:chOff x="3246438" y="1068388"/>
            <a:chExt cx="5711825" cy="4678363"/>
          </a:xfrm>
          <a:solidFill>
            <a:srgbClr val="88CBBA"/>
          </a:solidFill>
        </p:grpSpPr>
        <p:sp>
          <p:nvSpPr>
            <p:cNvPr id="6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3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4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2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3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4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5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6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7" name="组合 91"/>
          <p:cNvGrpSpPr/>
          <p:nvPr/>
        </p:nvGrpSpPr>
        <p:grpSpPr>
          <a:xfrm>
            <a:off x="994820" y="610692"/>
            <a:ext cx="2475383" cy="625183"/>
            <a:chOff x="994820" y="496392"/>
            <a:chExt cx="5024077" cy="625183"/>
          </a:xfrm>
        </p:grpSpPr>
        <p:sp>
          <p:nvSpPr>
            <p:cNvPr id="101" name="任意多边形 95"/>
            <p:cNvSpPr/>
            <p:nvPr/>
          </p:nvSpPr>
          <p:spPr>
            <a:xfrm>
              <a:off x="994820" y="720459"/>
              <a:ext cx="5024077" cy="401116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53" y="connsiteY0-154"/>
                </a:cxn>
                <a:cxn ang="0">
                  <a:pos x="connsiteX1-155" y="connsiteY1-156"/>
                </a:cxn>
                <a:cxn ang="0">
                  <a:pos x="connsiteX2-157" y="connsiteY2-158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文本框 93"/>
            <p:cNvSpPr txBox="1"/>
            <p:nvPr/>
          </p:nvSpPr>
          <p:spPr>
            <a:xfrm>
              <a:off x="1595870" y="496392"/>
              <a:ext cx="36380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u="sng" dirty="0" err="1" smtClean="0">
                  <a:solidFill>
                    <a:srgbClr val="002060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Bài</a:t>
              </a:r>
              <a:r>
                <a:rPr lang="en-US" altLang="zh-CN" sz="3200" u="sng" dirty="0" smtClean="0">
                  <a:solidFill>
                    <a:srgbClr val="002060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1/139</a:t>
              </a:r>
              <a:endParaRPr lang="zh-CN" altLang="en-US" sz="3200" u="sng" dirty="0">
                <a:solidFill>
                  <a:srgbClr val="002060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1145346" y="2660613"/>
            <a:ext cx="67063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UTM Aptima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rgbClr val="C00000"/>
                </a:solidFill>
                <a:latin typeface="UTM Aptima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solidFill>
                  <a:srgbClr val="C00000"/>
                </a:solidFill>
                <a:latin typeface="UTM Aptima" pitchFamily="18" charset="0"/>
                <a:cs typeface="Times New Roman" pitchFamily="18" charset="0"/>
              </a:rPr>
              <a:t>đà</a:t>
            </a:r>
            <a:r>
              <a:rPr lang="en-US" sz="3600" dirty="0" smtClean="0">
                <a:solidFill>
                  <a:srgbClr val="C0000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UTM Aptima" pitchFamily="18" charset="0"/>
                <a:cs typeface="Times New Roman" pitchFamily="18" charset="0"/>
              </a:rPr>
              <a:t>điểu</a:t>
            </a:r>
            <a:r>
              <a:rPr lang="en-US" sz="3600" dirty="0" smtClean="0">
                <a:solidFill>
                  <a:srgbClr val="C0000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UTM Aptima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solidFill>
                  <a:srgbClr val="C0000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UTM Aptima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solidFill>
                  <a:srgbClr val="C0000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UTM Aptima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C0000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UTM Aptima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solidFill>
                  <a:srgbClr val="C0000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UTM Aptima" pitchFamily="18" charset="0"/>
                <a:cs typeface="Times New Roman" pitchFamily="18" charset="0"/>
              </a:rPr>
              <a:t>chạy</a:t>
            </a:r>
            <a:r>
              <a:rPr lang="en-US" sz="3600" dirty="0" smtClean="0">
                <a:solidFill>
                  <a:srgbClr val="C0000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UTM Aptima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C00000"/>
                </a:solidFill>
                <a:latin typeface="UTM Aptima" pitchFamily="18" charset="0"/>
                <a:cs typeface="Times New Roman" pitchFamily="18" charset="0"/>
              </a:rPr>
              <a:t> 5250m </a:t>
            </a:r>
            <a:r>
              <a:rPr lang="en-US" sz="3600" dirty="0" err="1" smtClean="0">
                <a:solidFill>
                  <a:srgbClr val="C00000"/>
                </a:solidFill>
                <a:latin typeface="UTM Aptima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C00000"/>
                </a:solidFill>
                <a:latin typeface="UTM Aptima" pitchFamily="18" charset="0"/>
                <a:cs typeface="Times New Roman" pitchFamily="18" charset="0"/>
              </a:rPr>
              <a:t> 5 </a:t>
            </a:r>
            <a:r>
              <a:rPr lang="en-US" sz="3600" dirty="0" err="1" smtClean="0">
                <a:solidFill>
                  <a:srgbClr val="C00000"/>
                </a:solidFill>
                <a:latin typeface="UTM Aptima" pitchFamily="18" charset="0"/>
                <a:cs typeface="Times New Roman" pitchFamily="18" charset="0"/>
              </a:rPr>
              <a:t>phút</a:t>
            </a:r>
            <a:r>
              <a:rPr lang="en-US" sz="3600" dirty="0" smtClean="0">
                <a:solidFill>
                  <a:srgbClr val="C00000"/>
                </a:solidFill>
                <a:latin typeface="UTM Aptima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C00000"/>
                </a:solidFill>
                <a:latin typeface="UTM Aptima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rgbClr val="C0000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UTM Aptima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C0000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UTM Aptima" pitchFamily="18" charset="0"/>
                <a:cs typeface="Times New Roman" pitchFamily="18" charset="0"/>
              </a:rPr>
              <a:t>tốc</a:t>
            </a:r>
            <a:r>
              <a:rPr lang="en-US" sz="3600" dirty="0" smtClean="0">
                <a:solidFill>
                  <a:srgbClr val="C0000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UTM Aptima" pitchFamily="18" charset="0"/>
                <a:cs typeface="Times New Roman" pitchFamily="18" charset="0"/>
              </a:rPr>
              <a:t>chạy</a:t>
            </a:r>
            <a:r>
              <a:rPr lang="en-US" sz="3600" dirty="0" smtClean="0">
                <a:solidFill>
                  <a:srgbClr val="C0000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UTM Aptima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C0000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UTM Aptima" pitchFamily="18" charset="0"/>
                <a:cs typeface="Times New Roman" pitchFamily="18" charset="0"/>
              </a:rPr>
              <a:t>đà</a:t>
            </a:r>
            <a:r>
              <a:rPr lang="en-US" sz="3600" dirty="0" smtClean="0">
                <a:solidFill>
                  <a:srgbClr val="C0000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UTM Aptima" pitchFamily="18" charset="0"/>
                <a:cs typeface="Times New Roman" pitchFamily="18" charset="0"/>
              </a:rPr>
              <a:t>điểu</a:t>
            </a:r>
            <a:r>
              <a:rPr lang="en-US" sz="3600" dirty="0" smtClean="0">
                <a:solidFill>
                  <a:srgbClr val="C00000"/>
                </a:solidFill>
                <a:latin typeface="UTM Aptima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C00000"/>
              </a:solidFill>
              <a:latin typeface="UTM Aptima" pitchFamily="18" charset="0"/>
              <a:cs typeface="Times New Roman" pitchFamily="18" charset="0"/>
            </a:endParaRPr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" t="7110" r="97" b="11799"/>
          <a:stretch/>
        </p:blipFill>
        <p:spPr>
          <a:xfrm>
            <a:off x="8642664" y="1612502"/>
            <a:ext cx="2979066" cy="2307942"/>
          </a:xfrm>
          <a:prstGeom prst="rect">
            <a:avLst/>
          </a:prstGeom>
        </p:spPr>
      </p:pic>
      <p:sp>
        <p:nvSpPr>
          <p:cNvPr id="103" name="任意多边形 98"/>
          <p:cNvSpPr/>
          <p:nvPr/>
        </p:nvSpPr>
        <p:spPr>
          <a:xfrm>
            <a:off x="8378730" y="1437757"/>
            <a:ext cx="3493053" cy="2605173"/>
          </a:xfrm>
          <a:custGeom>
            <a:avLst/>
            <a:gdLst>
              <a:gd name="connsiteX0" fmla="*/ 692107 w 4233329"/>
              <a:gd name="connsiteY0" fmla="*/ 230189 h 3227560"/>
              <a:gd name="connsiteX1" fmla="*/ 606311 w 4233329"/>
              <a:gd name="connsiteY1" fmla="*/ 232933 h 3227560"/>
              <a:gd name="connsiteX2" fmla="*/ 330515 w 4233329"/>
              <a:gd name="connsiteY2" fmla="*/ 632928 h 3227560"/>
              <a:gd name="connsiteX3" fmla="*/ 403145 w 4233329"/>
              <a:gd name="connsiteY3" fmla="*/ 2772901 h 3227560"/>
              <a:gd name="connsiteX4" fmla="*/ 1440706 w 4233329"/>
              <a:gd name="connsiteY4" fmla="*/ 2952899 h 3227560"/>
              <a:gd name="connsiteX5" fmla="*/ 3703068 w 4233329"/>
              <a:gd name="connsiteY5" fmla="*/ 2920902 h 3227560"/>
              <a:gd name="connsiteX6" fmla="*/ 3906009 w 4233329"/>
              <a:gd name="connsiteY6" fmla="*/ 1782913 h 3227560"/>
              <a:gd name="connsiteX7" fmla="*/ 3775220 w 4233329"/>
              <a:gd name="connsiteY7" fmla="*/ 332932 h 3227560"/>
              <a:gd name="connsiteX8" fmla="*/ 1824604 w 4233329"/>
              <a:gd name="connsiteY8" fmla="*/ 262933 h 3227560"/>
              <a:gd name="connsiteX9" fmla="*/ 692107 w 4233329"/>
              <a:gd name="connsiteY9" fmla="*/ 230189 h 3227560"/>
              <a:gd name="connsiteX10" fmla="*/ 442503 w 4233329"/>
              <a:gd name="connsiteY10" fmla="*/ 300 h 3227560"/>
              <a:gd name="connsiteX11" fmla="*/ 1773431 w 4233329"/>
              <a:gd name="connsiteY11" fmla="*/ 38781 h 3227560"/>
              <a:gd name="connsiteX12" fmla="*/ 4065824 w 4233329"/>
              <a:gd name="connsiteY12" fmla="*/ 121045 h 3227560"/>
              <a:gd name="connsiteX13" fmla="*/ 4219530 w 4233329"/>
              <a:gd name="connsiteY13" fmla="*/ 1825085 h 3227560"/>
              <a:gd name="connsiteX14" fmla="*/ 3981031 w 4233329"/>
              <a:gd name="connsiteY14" fmla="*/ 3162467 h 3227560"/>
              <a:gd name="connsiteX15" fmla="*/ 1322268 w 4233329"/>
              <a:gd name="connsiteY15" fmla="*/ 3200070 h 3227560"/>
              <a:gd name="connsiteX16" fmla="*/ 102910 w 4233329"/>
              <a:gd name="connsiteY16" fmla="*/ 2988535 h 3227560"/>
              <a:gd name="connsiteX17" fmla="*/ 17555 w 4233329"/>
              <a:gd name="connsiteY17" fmla="*/ 473605 h 3227560"/>
              <a:gd name="connsiteX18" fmla="*/ 341674 w 4233329"/>
              <a:gd name="connsiteY18" fmla="*/ 3525 h 3227560"/>
              <a:gd name="connsiteX19" fmla="*/ 442503 w 4233329"/>
              <a:gd name="connsiteY19" fmla="*/ 300 h 322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33329" h="3227560">
                <a:moveTo>
                  <a:pt x="692107" y="230189"/>
                </a:moveTo>
                <a:cubicBezTo>
                  <a:pt x="659083" y="230589"/>
                  <a:pt x="630305" y="231475"/>
                  <a:pt x="606311" y="232933"/>
                </a:cubicBezTo>
                <a:cubicBezTo>
                  <a:pt x="414362" y="244600"/>
                  <a:pt x="374752" y="437931"/>
                  <a:pt x="330515" y="632928"/>
                </a:cubicBezTo>
                <a:cubicBezTo>
                  <a:pt x="296654" y="1056256"/>
                  <a:pt x="320155" y="2603079"/>
                  <a:pt x="403145" y="2772901"/>
                </a:cubicBezTo>
                <a:cubicBezTo>
                  <a:pt x="486134" y="2942724"/>
                  <a:pt x="890719" y="2928232"/>
                  <a:pt x="1440706" y="2952899"/>
                </a:cubicBezTo>
                <a:cubicBezTo>
                  <a:pt x="1990693" y="2977566"/>
                  <a:pt x="3547289" y="3001102"/>
                  <a:pt x="3703068" y="2920902"/>
                </a:cubicBezTo>
                <a:cubicBezTo>
                  <a:pt x="3858848" y="2840703"/>
                  <a:pt x="3893984" y="2214242"/>
                  <a:pt x="3906009" y="1782913"/>
                </a:cubicBezTo>
                <a:cubicBezTo>
                  <a:pt x="3918035" y="1351585"/>
                  <a:pt x="3956302" y="484220"/>
                  <a:pt x="3775220" y="332932"/>
                </a:cubicBezTo>
                <a:cubicBezTo>
                  <a:pt x="3594137" y="181645"/>
                  <a:pt x="2352755" y="279599"/>
                  <a:pt x="1824604" y="262933"/>
                </a:cubicBezTo>
                <a:cubicBezTo>
                  <a:pt x="1362472" y="248350"/>
                  <a:pt x="923276" y="227386"/>
                  <a:pt x="692107" y="230189"/>
                </a:cubicBezTo>
                <a:close/>
                <a:moveTo>
                  <a:pt x="442503" y="300"/>
                </a:moveTo>
                <a:cubicBezTo>
                  <a:pt x="714176" y="-2994"/>
                  <a:pt x="1230326" y="21643"/>
                  <a:pt x="1773431" y="38781"/>
                </a:cubicBezTo>
                <a:cubicBezTo>
                  <a:pt x="2394122" y="58367"/>
                  <a:pt x="3853013" y="-56751"/>
                  <a:pt x="4065824" y="121045"/>
                </a:cubicBezTo>
                <a:cubicBezTo>
                  <a:pt x="4278635" y="298840"/>
                  <a:pt x="4233662" y="1318182"/>
                  <a:pt x="4219530" y="1825085"/>
                </a:cubicBezTo>
                <a:cubicBezTo>
                  <a:pt x="4205397" y="2331989"/>
                  <a:pt x="4164105" y="3068215"/>
                  <a:pt x="3981031" y="3162467"/>
                </a:cubicBezTo>
                <a:cubicBezTo>
                  <a:pt x="3797956" y="3256719"/>
                  <a:pt x="1968621" y="3229059"/>
                  <a:pt x="1322268" y="3200070"/>
                </a:cubicBezTo>
                <a:cubicBezTo>
                  <a:pt x="675915" y="3171082"/>
                  <a:pt x="200440" y="3188112"/>
                  <a:pt x="102910" y="2988535"/>
                </a:cubicBezTo>
                <a:cubicBezTo>
                  <a:pt x="5380" y="2788957"/>
                  <a:pt x="-22240" y="971107"/>
                  <a:pt x="17555" y="473605"/>
                </a:cubicBezTo>
                <a:cubicBezTo>
                  <a:pt x="69542" y="244441"/>
                  <a:pt x="116093" y="17235"/>
                  <a:pt x="341674" y="3525"/>
                </a:cubicBezTo>
                <a:cubicBezTo>
                  <a:pt x="369872" y="1811"/>
                  <a:pt x="403693" y="770"/>
                  <a:pt x="442503" y="300"/>
                </a:cubicBezTo>
                <a:close/>
              </a:path>
            </a:pathLst>
          </a:custGeom>
          <a:solidFill>
            <a:schemeClr val="accent2"/>
          </a:solidFill>
          <a:ln w="28575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3418164" y="3794230"/>
            <a:ext cx="1470123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6043699" y="3802590"/>
            <a:ext cx="1397496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327781" y="4323891"/>
            <a:ext cx="1412798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36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7963" y="1346285"/>
            <a:ext cx="3455915" cy="45622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Rectangle 22"/>
          <p:cNvSpPr/>
          <p:nvPr/>
        </p:nvSpPr>
        <p:spPr>
          <a:xfrm>
            <a:off x="5121351" y="1903226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u="sng" dirty="0" err="1" smtClean="0">
                <a:latin typeface="UTM Aptima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UTM Aptima" pitchFamily="18" charset="0"/>
                <a:cs typeface="Times New Roman" pitchFamily="18" charset="0"/>
              </a:rPr>
              <a:t>giải</a:t>
            </a:r>
            <a:endParaRPr lang="en-US" sz="3600" b="1" u="sng" dirty="0">
              <a:latin typeface="UTM Aptima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 err="1">
                <a:latin typeface="UTM Aptima" pitchFamily="18" charset="0"/>
                <a:cs typeface="Times New Roman" pitchFamily="18" charset="0"/>
              </a:rPr>
              <a:t>Vận</a:t>
            </a:r>
            <a:r>
              <a:rPr lang="en-US" sz="3600" dirty="0"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UTM Aptima" pitchFamily="18" charset="0"/>
                <a:cs typeface="Times New Roman" pitchFamily="18" charset="0"/>
              </a:rPr>
              <a:t>tốc</a:t>
            </a:r>
            <a:r>
              <a:rPr lang="en-US" sz="3600" dirty="0"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UTM Aptima" pitchFamily="18" charset="0"/>
                <a:cs typeface="Times New Roman" pitchFamily="18" charset="0"/>
              </a:rPr>
              <a:t>chạy</a:t>
            </a:r>
            <a:r>
              <a:rPr lang="en-US" sz="3600" dirty="0"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UTM Aptima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UTM Aptima" pitchFamily="18" charset="0"/>
                <a:cs typeface="Times New Roman" pitchFamily="18" charset="0"/>
              </a:rPr>
              <a:t>đà</a:t>
            </a:r>
            <a:r>
              <a:rPr lang="en-US" sz="3600" dirty="0"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UTM Aptima" pitchFamily="18" charset="0"/>
                <a:cs typeface="Times New Roman" pitchFamily="18" charset="0"/>
              </a:rPr>
              <a:t>điểu</a:t>
            </a:r>
            <a:r>
              <a:rPr lang="en-US" sz="3600" dirty="0">
                <a:latin typeface="UTM Aptima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latin typeface="UTM Aptima" pitchFamily="18" charset="0"/>
                <a:cs typeface="Times New Roman" pitchFamily="18" charset="0"/>
              </a:rPr>
              <a:t>5250 : 5 = 1050 (m/</a:t>
            </a:r>
            <a:r>
              <a:rPr lang="en-US" sz="3600" dirty="0" err="1">
                <a:latin typeface="UTM Aptima" pitchFamily="18" charset="0"/>
                <a:cs typeface="Times New Roman" pitchFamily="18" charset="0"/>
              </a:rPr>
              <a:t>phút</a:t>
            </a:r>
            <a:r>
              <a:rPr lang="en-US" sz="3600" dirty="0">
                <a:latin typeface="UTM Aptima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latin typeface="UTM Aptima" pitchFamily="18" charset="0"/>
                <a:cs typeface="Times New Roman" pitchFamily="18" charset="0"/>
              </a:rPr>
              <a:t>Đáp</a:t>
            </a:r>
            <a:r>
              <a:rPr lang="en-US" sz="3600" dirty="0"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UTM Aptima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UTM Aptima" pitchFamily="18" charset="0"/>
                <a:cs typeface="Times New Roman" pitchFamily="18" charset="0"/>
              </a:rPr>
              <a:t>: 1050 m/</a:t>
            </a:r>
            <a:r>
              <a:rPr lang="en-US" sz="3600" dirty="0" err="1">
                <a:latin typeface="UTM Aptima" pitchFamily="18" charset="0"/>
                <a:cs typeface="Times New Roman" pitchFamily="18" charset="0"/>
              </a:rPr>
              <a:t>phút</a:t>
            </a:r>
            <a:endParaRPr lang="en-US" sz="3600" dirty="0">
              <a:latin typeface="UTM Aptima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02654" y="4233083"/>
            <a:ext cx="1763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UTM Silk Script" pitchFamily="18" charset="0"/>
                <a:cs typeface="Times New Roman" pitchFamily="18" charset="0"/>
              </a:rPr>
              <a:t>v = s : t</a:t>
            </a:r>
            <a:endParaRPr lang="en-US" sz="3600" b="1" dirty="0">
              <a:solidFill>
                <a:srgbClr val="FF0000"/>
              </a:solidFill>
              <a:latin typeface="UTM Silk Script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44436" y="2404329"/>
            <a:ext cx="246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UTM Silk Script" pitchFamily="18" charset="0"/>
                <a:cs typeface="Times New Roman" pitchFamily="18" charset="0"/>
              </a:rPr>
              <a:t>s = 5250m 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UTM Silk Script" pitchFamily="18" charset="0"/>
                <a:cs typeface="Times New Roman" pitchFamily="18" charset="0"/>
              </a:rPr>
              <a:t>t = 5 </a:t>
            </a:r>
            <a:r>
              <a:rPr lang="en-US" sz="3600" b="1" dirty="0" err="1" smtClean="0">
                <a:solidFill>
                  <a:srgbClr val="002060"/>
                </a:solidFill>
                <a:latin typeface="UTM Silk Script" pitchFamily="18" charset="0"/>
                <a:cs typeface="Times New Roman" pitchFamily="18" charset="0"/>
              </a:rPr>
              <a:t>phút</a:t>
            </a:r>
            <a:endParaRPr lang="en-US" sz="3600" b="1" dirty="0" smtClean="0">
              <a:solidFill>
                <a:srgbClr val="002060"/>
              </a:solidFill>
              <a:latin typeface="UTM Silk Script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UTM Silk Script" pitchFamily="18" charset="0"/>
                <a:cs typeface="Times New Roman" pitchFamily="18" charset="0"/>
              </a:rPr>
              <a:t>v = ? m/</a:t>
            </a:r>
            <a:r>
              <a:rPr lang="en-US" sz="3600" b="1" dirty="0" err="1" smtClean="0">
                <a:solidFill>
                  <a:srgbClr val="002060"/>
                </a:solidFill>
                <a:latin typeface="UTM Silk Script" pitchFamily="18" charset="0"/>
                <a:cs typeface="Times New Roman" pitchFamily="18" charset="0"/>
              </a:rPr>
              <a:t>phút</a:t>
            </a:r>
            <a:endParaRPr lang="en-US" sz="3600" b="1" dirty="0">
              <a:solidFill>
                <a:srgbClr val="002060"/>
              </a:solidFill>
              <a:latin typeface="UTM Silk Script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51124" y="1505938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002060"/>
                </a:solidFill>
                <a:latin typeface="UTM Bienvenue" pitchFamily="18" charset="0"/>
                <a:cs typeface="Times New Roman" pitchFamily="18" charset="0"/>
              </a:rPr>
              <a:t>Tóm</a:t>
            </a:r>
            <a:r>
              <a:rPr lang="en-US" sz="3600" b="1" u="sng" dirty="0">
                <a:solidFill>
                  <a:srgbClr val="002060"/>
                </a:solidFill>
                <a:latin typeface="UTM Bienvenue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UTM Bienvenue" pitchFamily="18" charset="0"/>
                <a:cs typeface="Times New Roman" pitchFamily="18" charset="0"/>
              </a:rPr>
              <a:t>tắt</a:t>
            </a:r>
            <a:r>
              <a:rPr lang="en-US" sz="3600" b="1" dirty="0" smtClean="0">
                <a:solidFill>
                  <a:srgbClr val="002060"/>
                </a:solidFill>
                <a:latin typeface="UTM Bienvenue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UTM Bienvenue" pitchFamily="18" charset="0"/>
              <a:cs typeface="Times New Roman" pitchFamily="18" charset="0"/>
            </a:endParaRPr>
          </a:p>
        </p:txBody>
      </p:sp>
      <p:pic>
        <p:nvPicPr>
          <p:cNvPr id="29" name="图片 8">
            <a:extLst>
              <a:ext uri="{FF2B5EF4-FFF2-40B4-BE49-F238E27FC236}">
                <a16:creationId xmlns="" xmlns:a16="http://schemas.microsoft.com/office/drawing/2014/main" id="{5BA473FE-0271-4A7D-9C4C-B32496A8FC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2" b="58888"/>
          <a:stretch/>
        </p:blipFill>
        <p:spPr>
          <a:xfrm>
            <a:off x="852684" y="4878597"/>
            <a:ext cx="4046472" cy="1051273"/>
          </a:xfrm>
          <a:prstGeom prst="rect">
            <a:avLst/>
          </a:prstGeom>
        </p:spPr>
      </p:pic>
      <p:pic>
        <p:nvPicPr>
          <p:cNvPr id="30" name="图片 8">
            <a:extLst>
              <a:ext uri="{FF2B5EF4-FFF2-40B4-BE49-F238E27FC236}">
                <a16:creationId xmlns="" xmlns:a16="http://schemas.microsoft.com/office/drawing/2014/main" id="{5BA473FE-0271-4A7D-9C4C-B32496A8FC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99" b="35064"/>
          <a:stretch/>
        </p:blipFill>
        <p:spPr>
          <a:xfrm>
            <a:off x="4807215" y="5386935"/>
            <a:ext cx="4046472" cy="988829"/>
          </a:xfrm>
          <a:prstGeom prst="rect">
            <a:avLst/>
          </a:prstGeom>
        </p:spPr>
      </p:pic>
      <p:pic>
        <p:nvPicPr>
          <p:cNvPr id="31" name="图片 8">
            <a:extLst>
              <a:ext uri="{FF2B5EF4-FFF2-40B4-BE49-F238E27FC236}">
                <a16:creationId xmlns="" xmlns:a16="http://schemas.microsoft.com/office/drawing/2014/main" id="{5BA473FE-0271-4A7D-9C4C-B32496A8FC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97"/>
          <a:stretch/>
        </p:blipFill>
        <p:spPr>
          <a:xfrm>
            <a:off x="7971855" y="5386935"/>
            <a:ext cx="4046472" cy="14649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6423">
            <a:off x="8969605" y="330728"/>
            <a:ext cx="2709357" cy="164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7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build="p"/>
      <p:bldP spid="26" grpId="0" build="p"/>
      <p:bldP spid="27" grpId="0" build="p"/>
      <p:bldP spid="2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B35E7235-5241-45D1-8D53-796DF6A116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056" y="870857"/>
            <a:ext cx="2241239" cy="56242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00893" y="686191"/>
            <a:ext cx="7345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u="sng" dirty="0" err="1">
                <a:latin typeface="UTM Bienvenue" pitchFamily="18" charset="0"/>
                <a:ea typeface="汉仪喵魂体W" panose="00020600040101010101" pitchFamily="18" charset="-122"/>
                <a:cs typeface="Times New Roman" pitchFamily="18" charset="0"/>
              </a:rPr>
              <a:t>Bài</a:t>
            </a:r>
            <a:r>
              <a:rPr lang="en-US" altLang="zh-CN" sz="3200" u="sng" dirty="0">
                <a:latin typeface="UTM Bienvenue" pitchFamily="18" charset="0"/>
                <a:ea typeface="汉仪喵魂体W" panose="00020600040101010101" pitchFamily="18" charset="-122"/>
                <a:cs typeface="Times New Roman" pitchFamily="18" charset="0"/>
              </a:rPr>
              <a:t> 2/140</a:t>
            </a:r>
            <a:r>
              <a:rPr lang="en-US" altLang="zh-CN" sz="3200" dirty="0">
                <a:latin typeface="UTM Bienvenue" pitchFamily="18" charset="0"/>
                <a:ea typeface="汉仪喵魂体W" panose="00020600040101010101" pitchFamily="18" charset="-122"/>
                <a:cs typeface="Times New Roman" pitchFamily="18" charset="0"/>
              </a:rPr>
              <a:t>: </a:t>
            </a:r>
            <a:r>
              <a:rPr lang="en-US" altLang="zh-CN" sz="3200" dirty="0" err="1">
                <a:latin typeface="UTM Bienvenue" pitchFamily="18" charset="0"/>
                <a:ea typeface="汉仪喵魂体W" panose="00020600040101010101" pitchFamily="18" charset="-122"/>
                <a:cs typeface="Times New Roman" pitchFamily="18" charset="0"/>
              </a:rPr>
              <a:t>Viết</a:t>
            </a:r>
            <a:r>
              <a:rPr lang="en-US" altLang="zh-CN" sz="3200" dirty="0">
                <a:latin typeface="UTM Bienvenue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UTM Bienvenue" pitchFamily="18" charset="0"/>
                <a:ea typeface="汉仪喵魂体W" panose="00020600040101010101" pitchFamily="18" charset="-122"/>
                <a:cs typeface="Times New Roman" pitchFamily="18" charset="0"/>
              </a:rPr>
              <a:t>vào</a:t>
            </a:r>
            <a:r>
              <a:rPr lang="en-US" altLang="zh-CN" sz="3200" dirty="0">
                <a:latin typeface="UTM Bienvenue" pitchFamily="18" charset="0"/>
                <a:ea typeface="汉仪喵魂体W" panose="00020600040101010101" pitchFamily="18" charset="-122"/>
                <a:cs typeface="Times New Roman" pitchFamily="18" charset="0"/>
              </a:rPr>
              <a:t> ô </a:t>
            </a:r>
            <a:r>
              <a:rPr lang="en-US" altLang="zh-CN" sz="3200" dirty="0" err="1">
                <a:latin typeface="UTM Bienvenue" pitchFamily="18" charset="0"/>
                <a:ea typeface="汉仪喵魂体W" panose="00020600040101010101" pitchFamily="18" charset="-122"/>
                <a:cs typeface="Times New Roman" pitchFamily="18" charset="0"/>
              </a:rPr>
              <a:t>trống</a:t>
            </a:r>
            <a:r>
              <a:rPr lang="en-US" altLang="zh-CN" sz="3200" dirty="0">
                <a:latin typeface="UTM Bienvenue" pitchFamily="18" charset="0"/>
                <a:ea typeface="汉仪喵魂体W" panose="00020600040101010101" pitchFamily="18" charset="-122"/>
                <a:cs typeface="Times New Roman" pitchFamily="18" charset="0"/>
              </a:rPr>
              <a:t> (</a:t>
            </a:r>
            <a:r>
              <a:rPr lang="en-US" altLang="zh-CN" sz="3200" dirty="0" err="1">
                <a:latin typeface="UTM Bienvenue" pitchFamily="18" charset="0"/>
                <a:ea typeface="汉仪喵魂体W" panose="00020600040101010101" pitchFamily="18" charset="-122"/>
                <a:cs typeface="Times New Roman" pitchFamily="18" charset="0"/>
              </a:rPr>
              <a:t>theo</a:t>
            </a:r>
            <a:r>
              <a:rPr lang="en-US" altLang="zh-CN" sz="3200" dirty="0">
                <a:latin typeface="UTM Bienvenue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UTM Bienvenue" pitchFamily="18" charset="0"/>
                <a:ea typeface="汉仪喵魂体W" panose="00020600040101010101" pitchFamily="18" charset="-122"/>
                <a:cs typeface="Times New Roman" pitchFamily="18" charset="0"/>
              </a:rPr>
              <a:t>mẫu</a:t>
            </a:r>
            <a:r>
              <a:rPr lang="en-US" altLang="zh-CN" sz="3200" dirty="0">
                <a:latin typeface="UTM Bienvenue" pitchFamily="18" charset="0"/>
                <a:ea typeface="汉仪喵魂体W" panose="00020600040101010101" pitchFamily="18" charset="-122"/>
                <a:cs typeface="Times New Roman" pitchFamily="18" charset="0"/>
              </a:rPr>
              <a:t>):</a:t>
            </a:r>
            <a:endParaRPr lang="zh-CN" altLang="en-US" sz="3200" dirty="0">
              <a:latin typeface="UTM Bienvenue" pitchFamily="18" charset="0"/>
              <a:ea typeface="汉仪喵魂体W" panose="00020600040101010101" pitchFamily="18" charset="-122"/>
              <a:cs typeface="Times New Roman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404334"/>
              </p:ext>
            </p:extLst>
          </p:nvPr>
        </p:nvGraphicFramePr>
        <p:xfrm>
          <a:off x="703072" y="1727485"/>
          <a:ext cx="8813069" cy="38120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0220"/>
                <a:gridCol w="2136909"/>
                <a:gridCol w="2106669"/>
                <a:gridCol w="1936657"/>
                <a:gridCol w="1762614"/>
              </a:tblGrid>
              <a:tr h="127069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8CB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130km</a:t>
                      </a:r>
                      <a:endParaRPr lang="en-US" sz="3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8CB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147km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8CB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210m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8CB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1014m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8CBBA"/>
                    </a:solidFill>
                  </a:tcPr>
                </a:tc>
              </a:tr>
              <a:tr h="127069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ED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</a:t>
                      </a:r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giờ</a:t>
                      </a:r>
                      <a:endParaRPr lang="en-US" sz="3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AED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 </a:t>
                      </a:r>
                      <a:r>
                        <a:rPr lang="en-US" sz="3200" dirty="0" err="1" smtClean="0"/>
                        <a:t>giờ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AED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 </a:t>
                      </a:r>
                      <a:r>
                        <a:rPr lang="en-US" sz="3200" dirty="0" err="1" smtClean="0"/>
                        <a:t>giây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AED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13 </a:t>
                      </a:r>
                      <a:r>
                        <a:rPr lang="en-US" sz="3200" dirty="0" err="1" smtClean="0"/>
                        <a:t>phút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ED7E9"/>
                    </a:solidFill>
                  </a:tcPr>
                </a:tc>
              </a:tr>
              <a:tr h="127069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v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32,5 km/</a:t>
                      </a:r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giờ</a:t>
                      </a:r>
                      <a:endParaRPr lang="en-US" sz="3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EB"/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4118959" y="4358407"/>
            <a:ext cx="14318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UTM Aptima" pitchFamily="18" charset="0"/>
                <a:cs typeface="Times New Roman" pitchFamily="18" charset="0"/>
              </a:rPr>
              <a:t>49</a:t>
            </a:r>
          </a:p>
          <a:p>
            <a:r>
              <a:rPr lang="en-US" sz="3200" b="1" dirty="0" smtClean="0">
                <a:solidFill>
                  <a:srgbClr val="7030A0"/>
                </a:solidFill>
                <a:latin typeface="UTM Aptima" pitchFamily="18" charset="0"/>
                <a:cs typeface="Times New Roman" pitchFamily="18" charset="0"/>
              </a:rPr>
              <a:t>km/</a:t>
            </a:r>
            <a:r>
              <a:rPr lang="en-US" sz="3200" b="1" dirty="0" err="1" smtClean="0">
                <a:solidFill>
                  <a:srgbClr val="7030A0"/>
                </a:solidFill>
                <a:latin typeface="UTM Aptima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srgbClr val="7030A0"/>
              </a:solidFill>
              <a:latin typeface="UTM Aptim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81078" y="4358407"/>
            <a:ext cx="14318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UTM Aptima" pitchFamily="18" charset="0"/>
                <a:cs typeface="Times New Roman" pitchFamily="18" charset="0"/>
              </a:rPr>
              <a:t>35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UTM Aptima" pitchFamily="18" charset="0"/>
                <a:cs typeface="Times New Roman" pitchFamily="18" charset="0"/>
              </a:rPr>
              <a:t>m/</a:t>
            </a:r>
            <a:r>
              <a:rPr lang="en-US" sz="3200" b="1" dirty="0" err="1" smtClean="0">
                <a:solidFill>
                  <a:srgbClr val="7030A0"/>
                </a:solidFill>
                <a:latin typeface="UTM Aptima" pitchFamily="18" charset="0"/>
                <a:cs typeface="Times New Roman" pitchFamily="18" charset="0"/>
              </a:rPr>
              <a:t>giây</a:t>
            </a:r>
            <a:endParaRPr lang="en-US" sz="3200" b="1" dirty="0">
              <a:solidFill>
                <a:srgbClr val="7030A0"/>
              </a:solidFill>
              <a:latin typeface="UTM Aptima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81452" y="4371586"/>
            <a:ext cx="15087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UTM Aptima" pitchFamily="18" charset="0"/>
                <a:cs typeface="Times New Roman" pitchFamily="18" charset="0"/>
              </a:rPr>
              <a:t>78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UTM Aptima" pitchFamily="18" charset="0"/>
                <a:cs typeface="Times New Roman" pitchFamily="18" charset="0"/>
              </a:rPr>
              <a:t>m/</a:t>
            </a:r>
            <a:r>
              <a:rPr lang="en-US" sz="3200" b="1" dirty="0" err="1" smtClean="0">
                <a:solidFill>
                  <a:srgbClr val="7030A0"/>
                </a:solidFill>
                <a:latin typeface="UTM Aptima" pitchFamily="18" charset="0"/>
                <a:cs typeface="Times New Roman" pitchFamily="18" charset="0"/>
              </a:rPr>
              <a:t>phút</a:t>
            </a:r>
            <a:endParaRPr lang="en-US" sz="3200" b="1" dirty="0">
              <a:solidFill>
                <a:srgbClr val="7030A0"/>
              </a:solidFill>
              <a:latin typeface="UTM Aptim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51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56901" y="639030"/>
            <a:ext cx="11235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Bài</a:t>
            </a:r>
            <a:r>
              <a:rPr lang="en-US" sz="3200" b="1" i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3/139</a:t>
            </a:r>
            <a:r>
              <a:rPr lang="en-US" sz="3200" b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Quãng</a:t>
            </a:r>
            <a:r>
              <a:rPr lang="en-US" sz="3200" b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AB 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25km. 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A 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B, 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5km 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tiếp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tục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tô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nửa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B. 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tốc</a:t>
            </a:r>
            <a:r>
              <a:rPr lang="en-US" sz="3200" b="1" dirty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tô</a:t>
            </a:r>
            <a:r>
              <a:rPr lang="en-US" sz="3200" b="1" dirty="0" smtClean="0">
                <a:solidFill>
                  <a:srgbClr val="002060"/>
                </a:solidFill>
                <a:latin typeface="UTM Aptima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UTM Aptima" pitchFamily="18" charset="0"/>
              <a:cs typeface="Times New Roman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661176" y="1136774"/>
            <a:ext cx="457827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885227" y="2830423"/>
            <a:ext cx="3235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36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36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36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baseline="-25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694628" y="1633589"/>
            <a:ext cx="187216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630939" y="1633589"/>
            <a:ext cx="363957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342414" y="2183610"/>
            <a:ext cx="20950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72804" y="4148265"/>
            <a:ext cx="579579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575225" y="383069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758644" y="3310990"/>
            <a:ext cx="5809955" cy="2650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088581" y="2849325"/>
            <a:ext cx="1377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25km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772804" y="4313130"/>
            <a:ext cx="1150122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025769" y="4358284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km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" name="Picture 2" descr="Cho Người Đi Bộ Mô Hình Màu - Ảnh miễn phí trên Pixabay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8343" y="3470927"/>
            <a:ext cx="1071419" cy="70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Sea Change - by NGUYỄN HIẾU [Infographic]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52" y="3018724"/>
            <a:ext cx="1792324" cy="17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Arrow Connector 74"/>
          <p:cNvCxnSpPr/>
          <p:nvPr/>
        </p:nvCxnSpPr>
        <p:spPr>
          <a:xfrm flipV="1">
            <a:off x="1937253" y="4304892"/>
            <a:ext cx="4631346" cy="1325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389921" y="3660077"/>
            <a:ext cx="2196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ôtô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B= 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694628" y="4326385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20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? km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77657" y="4811049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ôtô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 ? km/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flipH="1">
            <a:off x="8893349" y="3476754"/>
            <a:ext cx="358227" cy="5539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285365" y="4148265"/>
            <a:ext cx="258436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2400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25km – 5km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10565393" y="3496071"/>
            <a:ext cx="259489" cy="5539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9993607" y="4150154"/>
            <a:ext cx="180530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24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baseline="-25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0,5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18483" y="385196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555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:c="http://schemas.openxmlformats.org/drawingml/2006/chart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68" grpId="0"/>
      <p:bldP spid="70" grpId="0"/>
      <p:bldP spid="72" grpId="0"/>
      <p:bldP spid="76" grpId="0"/>
      <p:bldP spid="77" grpId="0"/>
      <p:bldP spid="78" grpId="0"/>
      <p:bldP spid="80" grpId="0"/>
      <p:bldP spid="82" grpId="0"/>
    </p:bldLst>
  </p:timing>
</p:sld>
</file>

<file path=ppt/theme/theme1.xml><?xml version="1.0" encoding="utf-8"?>
<a:theme xmlns:a="http://schemas.openxmlformats.org/drawingml/2006/main" name="www.freeppt7.com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</a:spPr>
      <a:bodyPr anchor="ctr"/>
      <a:lstStyle>
        <a:defPPr algn="ctr">
          <a:defRPr>
            <a:latin typeface="隶书" panose="02010509060101010101" pitchFamily="49" charset="-122"/>
            <a:ea typeface="隶书" panose="02010509060101010101" pitchFamily="49" charset="-122"/>
          </a:defRPr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608</Words>
  <Application>Microsoft Office PowerPoint</Application>
  <PresentationFormat>Custom</PresentationFormat>
  <Paragraphs>125</Paragraphs>
  <Slides>13</Slides>
  <Notes>6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admin</cp:lastModifiedBy>
  <cp:revision>47</cp:revision>
  <dcterms:created xsi:type="dcterms:W3CDTF">2017-09-29T09:51:08Z</dcterms:created>
  <dcterms:modified xsi:type="dcterms:W3CDTF">2023-03-04T13:25:18Z</dcterms:modified>
</cp:coreProperties>
</file>