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8" r:id="rId9"/>
    <p:sldId id="266" r:id="rId10"/>
    <p:sldId id="267" r:id="rId11"/>
    <p:sldId id="263" r:id="rId12"/>
    <p:sldId id="264" r:id="rId13"/>
    <p:sldId id="270" r:id="rId14"/>
    <p:sldId id="265" r:id="rId15"/>
  </p:sldIdLst>
  <p:sldSz cx="18288000" cy="10287000"/>
  <p:notesSz cx="6858000" cy="9144000"/>
  <p:embeddedFontLst>
    <p:embeddedFont>
      <p:font typeface="UTM French Vanilla" panose="02040603050506020204" pitchFamily="18" charset="0"/>
      <p:regular r:id="rId16"/>
    </p:embeddedFont>
    <p:embeddedFont>
      <p:font typeface="UTM Aquarelle" panose="02040603050506020204" pitchFamily="18" charset="0"/>
      <p:regular r:id="rId17"/>
    </p:embeddedFont>
    <p:embeddedFont>
      <p:font typeface="UTM Edwardian" panose="02040603050506020204" pitchFamily="18" charset="0"/>
      <p:regular r:id="rId18"/>
      <p:bold r:id="rId19"/>
    </p:embeddedFont>
    <p:embeddedFont>
      <p:font typeface="Cambria Math" panose="02040503050406030204" pitchFamily="18" charset="0"/>
      <p:regular r:id="rId20"/>
    </p:embeddedFont>
    <p:embeddedFont>
      <p:font typeface="UVN Banh Mi" pitchFamily="2" charset="0"/>
      <p:regular r:id="rId21"/>
    </p:embeddedFont>
    <p:embeddedFont>
      <p:font typeface="SVN-Egregio Script" panose="02000500000000000000" pitchFamily="2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UTM Isadora" panose="02040603050506020204" pitchFamily="18" charset="0"/>
      <p:regular r:id="rId27"/>
      <p:bold r:id="rId28"/>
    </p:embeddedFont>
    <p:embeddedFont>
      <p:font typeface="UTM Arruba KT" panose="02040603050506020204" pitchFamily="18" charset="0"/>
      <p:regular r:id="rId29"/>
    </p:embeddedFont>
    <p:embeddedFont>
      <p:font typeface="Wingdings 3" panose="05040102010807070707" pitchFamily="18" charset="2"/>
      <p:regular r:id="rId30"/>
    </p:embeddedFont>
    <p:embeddedFont>
      <p:font typeface="SVN-Hole Hearted" panose="020B0A06020104020203" pitchFamily="34" charset="0"/>
      <p:regular r:id="rId31"/>
    </p:embeddedFont>
    <p:embeddedFont>
      <p:font typeface="UTM Gradoo" panose="02040603050506020204" pitchFamily="18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0099"/>
    <a:srgbClr val="660066"/>
    <a:srgbClr val="FF0066"/>
    <a:srgbClr val="FFCCCC"/>
    <a:srgbClr val="FFCC99"/>
    <a:srgbClr val="006600"/>
    <a:srgbClr val="0033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-1200150"/>
            <a:ext cx="2400300" cy="2400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0" y="9258300"/>
            <a:ext cx="2400300" cy="2400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8.png"/><Relationship Id="rId26" Type="http://schemas.openxmlformats.org/officeDocument/2006/relationships/image" Target="../media/image25.svg"/><Relationship Id="rId3" Type="http://schemas.microsoft.com/office/2007/relationships/hdphoto" Target="../media/hdphoto1.wdp"/><Relationship Id="rId21" Type="http://schemas.openxmlformats.org/officeDocument/2006/relationships/image" Target="../media/image10.pn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17" Type="http://schemas.openxmlformats.org/officeDocument/2006/relationships/image" Target="../media/image16.svg"/><Relationship Id="rId25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7.png"/><Relationship Id="rId20" Type="http://schemas.openxmlformats.org/officeDocument/2006/relationships/image" Target="../media/image19.sv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3.png"/><Relationship Id="rId15" Type="http://schemas.openxmlformats.org/officeDocument/2006/relationships/image" Target="../media/image14.svg"/><Relationship Id="rId23" Type="http://schemas.openxmlformats.org/officeDocument/2006/relationships/image" Target="../media/image11.png"/><Relationship Id="rId28" Type="http://schemas.openxmlformats.org/officeDocument/2006/relationships/image" Target="../media/image4.svg"/><Relationship Id="rId19" Type="http://schemas.openxmlformats.org/officeDocument/2006/relationships/image" Target="../media/image9.png"/><Relationship Id="rId4" Type="http://schemas.openxmlformats.org/officeDocument/2006/relationships/image" Target="../media/image2.svg"/><Relationship Id="rId14" Type="http://schemas.openxmlformats.org/officeDocument/2006/relationships/image" Target="../media/image6.png"/><Relationship Id="rId22" Type="http://schemas.openxmlformats.org/officeDocument/2006/relationships/image" Target="../media/image21.svg"/><Relationship Id="rId27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25.svg"/><Relationship Id="rId3" Type="http://schemas.microsoft.com/office/2007/relationships/hdphoto" Target="../media/hdphoto1.wdp"/><Relationship Id="rId7" Type="http://schemas.openxmlformats.org/officeDocument/2006/relationships/image" Target="../media/image13.svg"/><Relationship Id="rId12" Type="http://schemas.openxmlformats.org/officeDocument/2006/relationships/image" Target="../media/image5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svg"/><Relationship Id="rId5" Type="http://schemas.openxmlformats.org/officeDocument/2006/relationships/image" Target="../media/image42.png"/><Relationship Id="rId10" Type="http://schemas.openxmlformats.org/officeDocument/2006/relationships/image" Target="../media/image52.png"/><Relationship Id="rId4" Type="http://schemas.openxmlformats.org/officeDocument/2006/relationships/image" Target="../media/image2.sv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8" Type="http://schemas.openxmlformats.org/officeDocument/2006/relationships/image" Target="../media/image64.png"/><Relationship Id="rId26" Type="http://schemas.openxmlformats.org/officeDocument/2006/relationships/image" Target="../media/image70.png"/><Relationship Id="rId3" Type="http://schemas.microsoft.com/office/2007/relationships/hdphoto" Target="../media/hdphoto1.wdp"/><Relationship Id="rId21" Type="http://schemas.openxmlformats.org/officeDocument/2006/relationships/image" Target="../media/image6.svg"/><Relationship Id="rId7" Type="http://schemas.openxmlformats.org/officeDocument/2006/relationships/image" Target="../media/image13.svg"/><Relationship Id="rId17" Type="http://schemas.openxmlformats.org/officeDocument/2006/relationships/image" Target="../media/image46.svg"/><Relationship Id="rId12" Type="http://schemas.openxmlformats.org/officeDocument/2006/relationships/image" Target="../media/image136.svg"/><Relationship Id="rId25" Type="http://schemas.openxmlformats.org/officeDocument/2006/relationships/image" Target="../media/image69.png"/><Relationship Id="rId2" Type="http://schemas.openxmlformats.org/officeDocument/2006/relationships/image" Target="../media/image15.png"/><Relationship Id="rId16" Type="http://schemas.openxmlformats.org/officeDocument/2006/relationships/image" Target="../media/image63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68.png"/><Relationship Id="rId5" Type="http://schemas.openxmlformats.org/officeDocument/2006/relationships/image" Target="../media/image42.png"/><Relationship Id="rId15" Type="http://schemas.openxmlformats.org/officeDocument/2006/relationships/image" Target="../media/image126.svg"/><Relationship Id="rId23" Type="http://schemas.openxmlformats.org/officeDocument/2006/relationships/image" Target="../media/image128.svg"/><Relationship Id="rId10" Type="http://schemas.openxmlformats.org/officeDocument/2006/relationships/image" Target="../media/image134.svg"/><Relationship Id="rId19" Type="http://schemas.openxmlformats.org/officeDocument/2006/relationships/image" Target="../media/image65.png"/><Relationship Id="rId4" Type="http://schemas.openxmlformats.org/officeDocument/2006/relationships/image" Target="../media/image2.svg"/><Relationship Id="rId22" Type="http://schemas.openxmlformats.org/officeDocument/2006/relationships/image" Target="../media/image67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3.sv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7" Type="http://schemas.openxmlformats.org/officeDocument/2006/relationships/image" Target="../media/image23.png"/><Relationship Id="rId2" Type="http://schemas.openxmlformats.org/officeDocument/2006/relationships/image" Target="../media/image15.png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svg"/><Relationship Id="rId5" Type="http://schemas.openxmlformats.org/officeDocument/2006/relationships/image" Target="../media/image71.png"/><Relationship Id="rId15" Type="http://schemas.openxmlformats.org/officeDocument/2006/relationships/image" Target="../media/image72.png"/><Relationship Id="rId19" Type="http://schemas.openxmlformats.org/officeDocument/2006/relationships/image" Target="../media/image73.png"/><Relationship Id="rId4" Type="http://schemas.openxmlformats.org/officeDocument/2006/relationships/image" Target="../media/image2.svg"/><Relationship Id="rId1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3.sv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7" Type="http://schemas.openxmlformats.org/officeDocument/2006/relationships/image" Target="../media/image23.png"/><Relationship Id="rId2" Type="http://schemas.openxmlformats.org/officeDocument/2006/relationships/image" Target="../media/image15.png"/><Relationship Id="rId16" Type="http://schemas.openxmlformats.org/officeDocument/2006/relationships/image" Target="../media/image13.sv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svg"/><Relationship Id="rId5" Type="http://schemas.openxmlformats.org/officeDocument/2006/relationships/image" Target="../media/image71.png"/><Relationship Id="rId15" Type="http://schemas.openxmlformats.org/officeDocument/2006/relationships/image" Target="../media/image72.png"/><Relationship Id="rId19" Type="http://schemas.openxmlformats.org/officeDocument/2006/relationships/image" Target="../media/image74.png"/><Relationship Id="rId4" Type="http://schemas.openxmlformats.org/officeDocument/2006/relationships/image" Target="../media/image2.svg"/><Relationship Id="rId1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39.svg"/><Relationship Id="rId18" Type="http://schemas.openxmlformats.org/officeDocument/2006/relationships/image" Target="../media/image107.svg"/><Relationship Id="rId3" Type="http://schemas.microsoft.com/office/2007/relationships/hdphoto" Target="../media/hdphoto1.wdp"/><Relationship Id="rId21" Type="http://schemas.openxmlformats.org/officeDocument/2006/relationships/image" Target="../media/image18.png"/><Relationship Id="rId7" Type="http://schemas.openxmlformats.org/officeDocument/2006/relationships/image" Target="../media/image140.svg"/><Relationship Id="rId12" Type="http://schemas.openxmlformats.org/officeDocument/2006/relationships/image" Target="../media/image39.png"/><Relationship Id="rId17" Type="http://schemas.openxmlformats.org/officeDocument/2006/relationships/image" Target="../media/image41.png"/><Relationship Id="rId2" Type="http://schemas.openxmlformats.org/officeDocument/2006/relationships/image" Target="../media/image15.png"/><Relationship Id="rId16" Type="http://schemas.openxmlformats.org/officeDocument/2006/relationships/image" Target="../media/image101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44.svg"/><Relationship Id="rId5" Type="http://schemas.openxmlformats.org/officeDocument/2006/relationships/image" Target="../media/image76.png"/><Relationship Id="rId15" Type="http://schemas.openxmlformats.org/officeDocument/2006/relationships/image" Target="../media/image37.svg"/><Relationship Id="rId23" Type="http://schemas.openxmlformats.org/officeDocument/2006/relationships/image" Target="../media/image8.svg"/><Relationship Id="rId10" Type="http://schemas.openxmlformats.org/officeDocument/2006/relationships/image" Target="../media/image78.pn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142.svg"/><Relationship Id="rId14" Type="http://schemas.openxmlformats.org/officeDocument/2006/relationships/image" Target="../media/image40.png"/><Relationship Id="rId22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1" Type="http://schemas.openxmlformats.org/officeDocument/2006/relationships/image" Target="../media/image43.sv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33.svg"/><Relationship Id="rId5" Type="http://schemas.openxmlformats.org/officeDocument/2006/relationships/image" Target="../media/image16.png"/><Relationship Id="rId15" Type="http://schemas.openxmlformats.org/officeDocument/2006/relationships/image" Target="../media/image37.svg"/><Relationship Id="rId23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2.svg"/><Relationship Id="rId9" Type="http://schemas.openxmlformats.org/officeDocument/2006/relationships/image" Target="../media/image31.svg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3.svg"/><Relationship Id="rId26" Type="http://schemas.openxmlformats.org/officeDocument/2006/relationships/image" Target="../media/image6.svg"/><Relationship Id="rId3" Type="http://schemas.microsoft.com/office/2007/relationships/hdphoto" Target="../media/hdphoto1.wdp"/><Relationship Id="rId21" Type="http://schemas.openxmlformats.org/officeDocument/2006/relationships/image" Target="../media/image27.png"/><Relationship Id="rId7" Type="http://schemas.openxmlformats.org/officeDocument/2006/relationships/image" Target="../media/image109.svg"/><Relationship Id="rId17" Type="http://schemas.openxmlformats.org/officeDocument/2006/relationships/image" Target="../media/image25.png"/><Relationship Id="rId25" Type="http://schemas.openxmlformats.org/officeDocument/2006/relationships/image" Target="../media/image29.png"/><Relationship Id="rId2" Type="http://schemas.openxmlformats.org/officeDocument/2006/relationships/image" Target="../media/image15.png"/><Relationship Id="rId16" Type="http://schemas.openxmlformats.org/officeDocument/2006/relationships/image" Target="../media/image56.svg"/><Relationship Id="rId20" Type="http://schemas.openxmlformats.org/officeDocument/2006/relationships/image" Target="../media/image26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51.svg"/><Relationship Id="rId24" Type="http://schemas.openxmlformats.org/officeDocument/2006/relationships/image" Target="../media/image4.svg"/><Relationship Id="rId5" Type="http://schemas.openxmlformats.org/officeDocument/2006/relationships/image" Target="../media/image22.png"/><Relationship Id="rId23" Type="http://schemas.openxmlformats.org/officeDocument/2006/relationships/image" Target="../media/image28.png"/><Relationship Id="rId28" Type="http://schemas.openxmlformats.org/officeDocument/2006/relationships/image" Target="../media/image10.svg"/><Relationship Id="rId19" Type="http://schemas.openxmlformats.org/officeDocument/2006/relationships/image" Target="../media/image59.svg"/><Relationship Id="rId4" Type="http://schemas.openxmlformats.org/officeDocument/2006/relationships/image" Target="../media/image2.svg"/><Relationship Id="rId14" Type="http://schemas.openxmlformats.org/officeDocument/2006/relationships/image" Target="../media/image24.png"/><Relationship Id="rId22" Type="http://schemas.openxmlformats.org/officeDocument/2006/relationships/image" Target="../media/image2.svg"/><Relationship Id="rId27" Type="http://schemas.openxmlformats.org/officeDocument/2006/relationships/image" Target="../media/image30.png"/><Relationship Id="rId30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svg"/><Relationship Id="rId26" Type="http://schemas.openxmlformats.org/officeDocument/2006/relationships/image" Target="../media/image95.svg"/><Relationship Id="rId18" Type="http://schemas.openxmlformats.org/officeDocument/2006/relationships/image" Target="../media/image87.svg"/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20" Type="http://schemas.openxmlformats.org/officeDocument/2006/relationships/image" Target="../media/image89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23" Type="http://schemas.openxmlformats.org/officeDocument/2006/relationships/image" Target="../media/image34.png"/><Relationship Id="rId28" Type="http://schemas.openxmlformats.org/officeDocument/2006/relationships/image" Target="../media/image36.png"/><Relationship Id="rId4" Type="http://schemas.openxmlformats.org/officeDocument/2006/relationships/image" Target="../media/image2.svg"/><Relationship Id="rId9" Type="http://schemas.openxmlformats.org/officeDocument/2006/relationships/image" Target="../media/image33.png"/><Relationship Id="rId22" Type="http://schemas.openxmlformats.org/officeDocument/2006/relationships/image" Target="../media/image91.svg"/><Relationship Id="rId27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2" Type="http://schemas.openxmlformats.org/officeDocument/2006/relationships/image" Target="../media/image15.png"/><Relationship Id="rId16" Type="http://schemas.openxmlformats.org/officeDocument/2006/relationships/image" Target="../media/image5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5" Type="http://schemas.openxmlformats.org/officeDocument/2006/relationships/image" Target="../media/image37.png"/><Relationship Id="rId15" Type="http://schemas.openxmlformats.org/officeDocument/2006/relationships/image" Target="../media/image24.png"/><Relationship Id="rId4" Type="http://schemas.openxmlformats.org/officeDocument/2006/relationships/image" Target="../media/image2.svg"/><Relationship Id="rId14" Type="http://schemas.openxmlformats.org/officeDocument/2006/relationships/image" Target="../media/image69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image" Target="../media/image107.svg"/><Relationship Id="rId26" Type="http://schemas.openxmlformats.org/officeDocument/2006/relationships/image" Target="../media/image47.png"/><Relationship Id="rId3" Type="http://schemas.microsoft.com/office/2007/relationships/hdphoto" Target="../media/hdphoto1.wdp"/><Relationship Id="rId21" Type="http://schemas.openxmlformats.org/officeDocument/2006/relationships/image" Target="../media/image420.png"/><Relationship Id="rId7" Type="http://schemas.openxmlformats.org/officeDocument/2006/relationships/image" Target="../media/image40.png"/><Relationship Id="rId12" Type="http://schemas.openxmlformats.org/officeDocument/2006/relationships/image" Target="../media/image101.svg"/><Relationship Id="rId25" Type="http://schemas.openxmlformats.org/officeDocument/2006/relationships/image" Target="../media/image46.png"/><Relationship Id="rId2" Type="http://schemas.openxmlformats.org/officeDocument/2006/relationships/image" Target="../media/image15.pn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24" Type="http://schemas.openxmlformats.org/officeDocument/2006/relationships/image" Target="../media/image45.png"/><Relationship Id="rId5" Type="http://schemas.openxmlformats.org/officeDocument/2006/relationships/image" Target="../media/image39.png"/><Relationship Id="rId23" Type="http://schemas.openxmlformats.org/officeDocument/2006/relationships/image" Target="../media/image44.png"/><Relationship Id="rId19" Type="http://schemas.openxmlformats.org/officeDocument/2006/relationships/image" Target="../media/image42.png"/><Relationship Id="rId4" Type="http://schemas.openxmlformats.org/officeDocument/2006/relationships/image" Target="../media/image2.svg"/><Relationship Id="rId22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.png"/><Relationship Id="rId3" Type="http://schemas.microsoft.com/office/2007/relationships/hdphoto" Target="../media/hdphoto1.wdp"/><Relationship Id="rId21" Type="http://schemas.openxmlformats.org/officeDocument/2006/relationships/image" Target="../media/image7.png"/><Relationship Id="rId25" Type="http://schemas.openxmlformats.org/officeDocument/2006/relationships/image" Target="../media/image42.png"/><Relationship Id="rId7" Type="http://schemas.openxmlformats.org/officeDocument/2006/relationships/image" Target="../media/image13.svg"/><Relationship Id="rId2" Type="http://schemas.openxmlformats.org/officeDocument/2006/relationships/image" Target="../media/image15.png"/><Relationship Id="rId20" Type="http://schemas.openxmlformats.org/officeDocument/2006/relationships/image" Target="../media/image33.svg"/><Relationship Id="rId16" Type="http://schemas.openxmlformats.org/officeDocument/2006/relationships/image" Target="../media/image27.sv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6.svg"/><Relationship Id="rId5" Type="http://schemas.openxmlformats.org/officeDocument/2006/relationships/image" Target="../media/image20.png"/><Relationship Id="rId28" Type="http://schemas.openxmlformats.org/officeDocument/2006/relationships/image" Target="../media/image49.png"/><Relationship Id="rId4" Type="http://schemas.openxmlformats.org/officeDocument/2006/relationships/image" Target="../media/image2.svg"/><Relationship Id="rId27" Type="http://schemas.openxmlformats.org/officeDocument/2006/relationships/image" Target="../media/image13.png"/><Relationship Id="rId22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25.svg"/><Relationship Id="rId3" Type="http://schemas.microsoft.com/office/2007/relationships/hdphoto" Target="../media/hdphoto1.wdp"/><Relationship Id="rId7" Type="http://schemas.openxmlformats.org/officeDocument/2006/relationships/image" Target="../media/image13.svg"/><Relationship Id="rId12" Type="http://schemas.openxmlformats.org/officeDocument/2006/relationships/image" Target="../media/image5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svg"/><Relationship Id="rId5" Type="http://schemas.openxmlformats.org/officeDocument/2006/relationships/image" Target="../media/image42.png"/><Relationship Id="rId10" Type="http://schemas.openxmlformats.org/officeDocument/2006/relationships/image" Target="../media/image52.png"/><Relationship Id="rId4" Type="http://schemas.openxmlformats.org/officeDocument/2006/relationships/image" Target="../media/image2.sv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25.svg"/><Relationship Id="rId18" Type="http://schemas.openxmlformats.org/officeDocument/2006/relationships/image" Target="../media/image58.png"/><Relationship Id="rId3" Type="http://schemas.microsoft.com/office/2007/relationships/hdphoto" Target="../media/hdphoto1.wdp"/><Relationship Id="rId21" Type="http://schemas.openxmlformats.org/officeDocument/2006/relationships/image" Target="../media/image61.png"/><Relationship Id="rId7" Type="http://schemas.openxmlformats.org/officeDocument/2006/relationships/image" Target="../media/image13.svg"/><Relationship Id="rId12" Type="http://schemas.openxmlformats.org/officeDocument/2006/relationships/image" Target="../media/image53.png"/><Relationship Id="rId17" Type="http://schemas.openxmlformats.org/officeDocument/2006/relationships/image" Target="../media/image57.png"/><Relationship Id="rId2" Type="http://schemas.openxmlformats.org/officeDocument/2006/relationships/image" Target="../media/image15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svg"/><Relationship Id="rId5" Type="http://schemas.openxmlformats.org/officeDocument/2006/relationships/image" Target="../media/image42.png"/><Relationship Id="rId15" Type="http://schemas.openxmlformats.org/officeDocument/2006/relationships/image" Target="../media/image55.png"/><Relationship Id="rId10" Type="http://schemas.openxmlformats.org/officeDocument/2006/relationships/image" Target="../media/image52.png"/><Relationship Id="rId19" Type="http://schemas.openxmlformats.org/officeDocument/2006/relationships/image" Target="../media/image59.png"/><Relationship Id="rId4" Type="http://schemas.openxmlformats.org/officeDocument/2006/relationships/image" Target="../media/image2.svg"/><Relationship Id="rId9" Type="http://schemas.openxmlformats.org/officeDocument/2006/relationships/image" Target="../media/image8.svg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91667" y="0"/>
            <a:ext cx="18471333" cy="103847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24522" y="952500"/>
            <a:ext cx="16038957" cy="88046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932020" y="-1833701"/>
            <a:ext cx="5407699" cy="36674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156672">
            <a:off x="15062115" y="3296572"/>
            <a:ext cx="2505011" cy="16268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490225">
            <a:off x="1558020" y="2711151"/>
            <a:ext cx="2069138" cy="21969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386807">
            <a:off x="14401797" y="6796130"/>
            <a:ext cx="1498375" cy="276545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 rot="-349462">
            <a:off x="15388704" y="5792388"/>
            <a:ext cx="2838694" cy="31453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-5658040">
            <a:off x="4994798" y="8379059"/>
            <a:ext cx="2485718" cy="34264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1894096">
            <a:off x="9169012" y="7890407"/>
            <a:ext cx="1709135" cy="17091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10989649" y="1226472"/>
            <a:ext cx="1415723" cy="134879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 rot="891384">
            <a:off x="543189" y="494453"/>
            <a:ext cx="2272838" cy="20951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73340" y="2121421"/>
            <a:ext cx="16898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 err="1" smtClean="0">
                <a:latin typeface="SVN-Hollycakes" panose="02000000000000000000" pitchFamily="50" charset="0"/>
              </a:rPr>
              <a:t>Toán</a:t>
            </a:r>
            <a:endParaRPr lang="en-US" sz="6000" b="1" u="sng" dirty="0">
              <a:latin typeface="SVN-Hollycakes" panose="02000000000000000000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3952" y="3222155"/>
            <a:ext cx="1030282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b="1" dirty="0" smtClean="0">
                <a:ln w="28575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UVN Banh Mi" pitchFamily="2" charset="0"/>
              </a:rPr>
              <a:t>ÔN TẬP VỀ</a:t>
            </a:r>
            <a:endParaRPr lang="en-US" sz="18000" b="1" dirty="0">
              <a:ln w="28575">
                <a:solidFill>
                  <a:srgbClr val="FFFF00"/>
                </a:solidFill>
                <a:prstDash val="solid"/>
              </a:ln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effectLst>
                <a:outerShdw dist="38100" dir="2700000" algn="bl" rotWithShape="0">
                  <a:schemeClr val="accent5"/>
                </a:outerShdw>
                <a:reflection blurRad="6350" stA="60000" endA="900" endPos="58000" dir="5400000" sy="-100000" algn="bl" rotWithShape="0"/>
              </a:effectLst>
              <a:latin typeface="UVN Banh Mi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21229" y="5754413"/>
            <a:ext cx="1205009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0" b="1" spc="50" dirty="0" err="1" smtClean="0">
                <a:ln w="381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UTM Aquarelle" panose="02040603050506020204" pitchFamily="18" charset="0"/>
              </a:rPr>
              <a:t>Phép</a:t>
            </a:r>
            <a:r>
              <a:rPr lang="en-US" sz="24000" b="1" spc="50" dirty="0" smtClean="0">
                <a:ln w="381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UTM Aquarelle" panose="02040603050506020204" pitchFamily="18" charset="0"/>
              </a:rPr>
              <a:t> </a:t>
            </a:r>
            <a:r>
              <a:rPr lang="en-US" sz="24000" b="1" spc="50" dirty="0" err="1" smtClean="0">
                <a:ln w="381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UTM Aquarelle" panose="02040603050506020204" pitchFamily="18" charset="0"/>
              </a:rPr>
              <a:t>cộng</a:t>
            </a:r>
            <a:endParaRPr lang="en-US" sz="24000" b="1" spc="50" dirty="0">
              <a:ln w="381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UTM Aquarelle" panose="02040603050506020204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 rot="521766">
            <a:off x="3036900" y="-1610762"/>
            <a:ext cx="3261914" cy="4114800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="" xmlns:a16="http://schemas.microsoft.com/office/drawing/2014/main" id="{3037DCEA-9A40-4C2F-ABCB-A496899E405C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0" t="19252"/>
          <a:stretch/>
        </p:blipFill>
        <p:spPr>
          <a:xfrm flipH="1">
            <a:off x="5194" y="4560678"/>
            <a:ext cx="4189968" cy="634326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548752" y="9446818"/>
            <a:ext cx="353173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err="1" smtClean="0">
                <a:latin typeface="UTM Arruba KT" panose="02040603050506020204" pitchFamily="18" charset="0"/>
              </a:rPr>
              <a:t>Thực</a:t>
            </a:r>
            <a:r>
              <a:rPr lang="en-US" sz="3500" dirty="0" smtClean="0">
                <a:latin typeface="UTM Arruba KT" panose="02040603050506020204" pitchFamily="18" charset="0"/>
              </a:rPr>
              <a:t> </a:t>
            </a:r>
            <a:r>
              <a:rPr lang="en-US" sz="3500" dirty="0" err="1" smtClean="0">
                <a:latin typeface="UTM Arruba KT" panose="02040603050506020204" pitchFamily="18" charset="0"/>
              </a:rPr>
              <a:t>hiện</a:t>
            </a:r>
            <a:r>
              <a:rPr lang="en-US" sz="3500" dirty="0" smtClean="0">
                <a:latin typeface="UTM Arruba KT" panose="02040603050506020204" pitchFamily="18" charset="0"/>
              </a:rPr>
              <a:t>: </a:t>
            </a:r>
            <a:r>
              <a:rPr lang="en-US" sz="3500" dirty="0" err="1" smtClean="0">
                <a:latin typeface="UTM Arruba KT" panose="02040603050506020204" pitchFamily="18" charset="0"/>
              </a:rPr>
              <a:t>EduFive</a:t>
            </a:r>
            <a:endParaRPr lang="en-US" sz="3500" dirty="0">
              <a:latin typeface="UTM Arruba KT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471333" cy="10384716"/>
          </a:xfrm>
          <a:prstGeom prst="rect">
            <a:avLst/>
          </a:prstGeom>
        </p:spPr>
      </p:pic>
      <p:pic>
        <p:nvPicPr>
          <p:cNvPr id="22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5800" y="1302165"/>
            <a:ext cx="16869354" cy="214850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81200" y="1696340"/>
            <a:ext cx="139592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u="sng" dirty="0" err="1" smtClean="0">
                <a:latin typeface="SVN-UT Triumph" panose="00000500000000000000" pitchFamily="50" charset="0"/>
              </a:rPr>
              <a:t>Bài</a:t>
            </a:r>
            <a:r>
              <a:rPr lang="en-US" sz="7000" u="sng" dirty="0" smtClean="0">
                <a:latin typeface="SVN-UT Triumph" panose="00000500000000000000" pitchFamily="50" charset="0"/>
              </a:rPr>
              <a:t> 2</a:t>
            </a:r>
            <a:r>
              <a:rPr lang="en-US" sz="7000" dirty="0" smtClean="0">
                <a:latin typeface="SVN-UT Triumph" panose="00000500000000000000" pitchFamily="50" charset="0"/>
              </a:rPr>
              <a:t>: </a:t>
            </a:r>
            <a:r>
              <a:rPr lang="en-US" sz="7000" dirty="0" err="1" smtClean="0">
                <a:latin typeface="SVN-UT Triumph" panose="00000500000000000000" pitchFamily="50" charset="0"/>
              </a:rPr>
              <a:t>Tính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bằng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cách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thuận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tiện</a:t>
            </a:r>
            <a:endParaRPr lang="en-US" sz="7000" dirty="0">
              <a:latin typeface="SVN-UT Triumph" panose="00000500000000000000" pitchFamily="50" charset="0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48297" y="210608"/>
            <a:ext cx="1470907" cy="1758932"/>
          </a:xfrm>
          <a:prstGeom prst="rect">
            <a:avLst/>
          </a:prstGeom>
        </p:spPr>
      </p:pic>
      <p:pic>
        <p:nvPicPr>
          <p:cNvPr id="17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551501">
            <a:off x="14180420" y="256904"/>
            <a:ext cx="4925169" cy="186260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C824275-B2F5-494D-856C-1797F2EE15FB}"/>
              </a:ext>
            </a:extLst>
          </p:cNvPr>
          <p:cNvGrpSpPr/>
          <p:nvPr/>
        </p:nvGrpSpPr>
        <p:grpSpPr>
          <a:xfrm>
            <a:off x="914400" y="3662758"/>
            <a:ext cx="7848600" cy="5671742"/>
            <a:chOff x="289671" y="3033825"/>
            <a:chExt cx="10591800" cy="2210852"/>
          </a:xfrm>
        </p:grpSpPr>
        <p:sp>
          <p:nvSpPr>
            <p:cNvPr id="25" name="Rectangle: Rounded Corners 41">
              <a:extLst>
                <a:ext uri="{FF2B5EF4-FFF2-40B4-BE49-F238E27FC236}">
                  <a16:creationId xmlns="" xmlns:a16="http://schemas.microsoft.com/office/drawing/2014/main" id="{5DA3B086-71EE-46D5-8E41-8E4075DA789D}"/>
                </a:ext>
              </a:extLst>
            </p:cNvPr>
            <p:cNvSpPr/>
            <p:nvPr/>
          </p:nvSpPr>
          <p:spPr>
            <a:xfrm>
              <a:off x="289671" y="3033825"/>
              <a:ext cx="10591800" cy="221085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42">
              <a:extLst>
                <a:ext uri="{FF2B5EF4-FFF2-40B4-BE49-F238E27FC236}">
                  <a16:creationId xmlns="" xmlns:a16="http://schemas.microsoft.com/office/drawing/2014/main" id="{A10393C5-2AC3-4EC9-AF26-666CBA316A1B}"/>
                </a:ext>
              </a:extLst>
            </p:cNvPr>
            <p:cNvSpPr/>
            <p:nvPr/>
          </p:nvSpPr>
          <p:spPr>
            <a:xfrm>
              <a:off x="518213" y="3089891"/>
              <a:ext cx="10134715" cy="20947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CC824275-B2F5-494D-856C-1797F2EE15FB}"/>
              </a:ext>
            </a:extLst>
          </p:cNvPr>
          <p:cNvGrpSpPr/>
          <p:nvPr/>
        </p:nvGrpSpPr>
        <p:grpSpPr>
          <a:xfrm>
            <a:off x="9529857" y="3588178"/>
            <a:ext cx="7848600" cy="5671742"/>
            <a:chOff x="289671" y="3033825"/>
            <a:chExt cx="10591800" cy="2210852"/>
          </a:xfrm>
        </p:grpSpPr>
        <p:sp>
          <p:nvSpPr>
            <p:cNvPr id="28" name="Rectangle: Rounded Corners 41">
              <a:extLst>
                <a:ext uri="{FF2B5EF4-FFF2-40B4-BE49-F238E27FC236}">
                  <a16:creationId xmlns="" xmlns:a16="http://schemas.microsoft.com/office/drawing/2014/main" id="{5DA3B086-71EE-46D5-8E41-8E4075DA789D}"/>
                </a:ext>
              </a:extLst>
            </p:cNvPr>
            <p:cNvSpPr/>
            <p:nvPr/>
          </p:nvSpPr>
          <p:spPr>
            <a:xfrm>
              <a:off x="289671" y="3033825"/>
              <a:ext cx="10591800" cy="221085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42">
              <a:extLst>
                <a:ext uri="{FF2B5EF4-FFF2-40B4-BE49-F238E27FC236}">
                  <a16:creationId xmlns="" xmlns:a16="http://schemas.microsoft.com/office/drawing/2014/main" id="{A10393C5-2AC3-4EC9-AF26-666CBA316A1B}"/>
                </a:ext>
              </a:extLst>
            </p:cNvPr>
            <p:cNvSpPr/>
            <p:nvPr/>
          </p:nvSpPr>
          <p:spPr>
            <a:xfrm>
              <a:off x="518213" y="3089891"/>
              <a:ext cx="10134715" cy="20947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989491">
            <a:off x="-1666029" y="8430214"/>
            <a:ext cx="6382354" cy="1659412"/>
          </a:xfrm>
          <a:prstGeom prst="rect">
            <a:avLst/>
          </a:prstGeom>
        </p:spPr>
      </p:pic>
      <p:pic>
        <p:nvPicPr>
          <p:cNvPr id="20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73651" y="8271422"/>
            <a:ext cx="1470907" cy="1758932"/>
          </a:xfrm>
          <a:prstGeom prst="rect">
            <a:avLst/>
          </a:prstGeom>
        </p:spPr>
      </p:pic>
      <p:sp>
        <p:nvSpPr>
          <p:cNvPr id="15" name="Rectangle 80"/>
          <p:cNvSpPr>
            <a:spLocks noChangeArrowheads="1"/>
          </p:cNvSpPr>
          <p:nvPr/>
        </p:nvSpPr>
        <p:spPr bwMode="auto">
          <a:xfrm>
            <a:off x="1502288" y="4127013"/>
            <a:ext cx="9551501" cy="85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>
                <a:solidFill>
                  <a:srgbClr val="800080"/>
                </a:solidFill>
              </a:rPr>
              <a:t>c</a:t>
            </a:r>
            <a:r>
              <a:rPr lang="vi-VN" altLang="en-US" sz="6000" dirty="0" smtClean="0">
                <a:solidFill>
                  <a:srgbClr val="800080"/>
                </a:solidFill>
              </a:rPr>
              <a:t>) 5,87 + 28,69 + 4,13</a:t>
            </a:r>
            <a:endParaRPr lang="en-US" altLang="en-US" sz="6000" dirty="0">
              <a:solidFill>
                <a:srgbClr val="80008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194927" y="5117328"/>
            <a:ext cx="10715193" cy="85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= (5,87 + 4,13) + 28,69</a:t>
            </a:r>
            <a:endParaRPr lang="en-US" altLang="en-US" sz="60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202547" y="6168398"/>
            <a:ext cx="9551501" cy="85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= 10 + 28,69</a:t>
            </a:r>
            <a:endParaRPr lang="en-US" altLang="en-US" sz="6000" dirty="0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217787" y="7275287"/>
            <a:ext cx="9551501" cy="85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= 38,69</a:t>
            </a:r>
            <a:endParaRPr lang="en-US" altLang="en-US" sz="6000" dirty="0"/>
          </a:p>
        </p:txBody>
      </p:sp>
      <p:sp>
        <p:nvSpPr>
          <p:cNvPr id="31" name="Rectangle 80"/>
          <p:cNvSpPr>
            <a:spLocks noChangeArrowheads="1"/>
          </p:cNvSpPr>
          <p:nvPr/>
        </p:nvSpPr>
        <p:spPr bwMode="auto">
          <a:xfrm>
            <a:off x="9699208" y="4375995"/>
            <a:ext cx="12097953" cy="49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>
                <a:solidFill>
                  <a:srgbClr val="000099"/>
                </a:solidFill>
              </a:rPr>
              <a:t>    83,75 + 46,98 + 6,25</a:t>
            </a:r>
            <a:endParaRPr lang="en-US" altLang="en-US" sz="6000" dirty="0">
              <a:solidFill>
                <a:srgbClr val="000099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9699208" y="5316285"/>
            <a:ext cx="13059799" cy="49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= (83,75 + 6,25) + 46,98</a:t>
            </a:r>
            <a:endParaRPr lang="en-US" altLang="en-US" sz="6000" dirty="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9699208" y="6306003"/>
            <a:ext cx="11641481" cy="49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= 90 + 46,98</a:t>
            </a:r>
            <a:endParaRPr lang="en-US" altLang="en-US" sz="6000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9699208" y="7279583"/>
            <a:ext cx="11641481" cy="49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= 136,98</a:t>
            </a:r>
            <a:endParaRPr lang="en-US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3679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471333" cy="10384716"/>
          </a:xfrm>
          <a:prstGeom prst="rect">
            <a:avLst/>
          </a:prstGeom>
        </p:spPr>
      </p:pic>
      <p:pic>
        <p:nvPicPr>
          <p:cNvPr id="14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00989" y="987178"/>
            <a:ext cx="16869354" cy="24037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39503" y="1053434"/>
            <a:ext cx="1431193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0" u="sng" dirty="0" err="1" smtClean="0">
                <a:latin typeface="SVN-UT Triumph" panose="00000500000000000000" pitchFamily="50" charset="0"/>
              </a:rPr>
              <a:t>Bài</a:t>
            </a:r>
            <a:r>
              <a:rPr lang="en-US" sz="7000" u="sng" dirty="0" smtClean="0">
                <a:latin typeface="SVN-UT Triumph" panose="00000500000000000000" pitchFamily="50" charset="0"/>
              </a:rPr>
              <a:t> 3</a:t>
            </a:r>
            <a:r>
              <a:rPr lang="en-US" sz="7000" dirty="0" smtClean="0">
                <a:latin typeface="SVN-UT Triumph" panose="00000500000000000000" pitchFamily="50" charset="0"/>
              </a:rPr>
              <a:t>: </a:t>
            </a:r>
            <a:r>
              <a:rPr lang="en-US" sz="7000" dirty="0" err="1" smtClean="0">
                <a:latin typeface="SVN-UT Triumph" panose="00000500000000000000" pitchFamily="50" charset="0"/>
              </a:rPr>
              <a:t>Không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thực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hiện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phép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tính</a:t>
            </a:r>
            <a:r>
              <a:rPr lang="en-US" sz="7000" dirty="0" smtClean="0">
                <a:latin typeface="SVN-UT Triumph" panose="00000500000000000000" pitchFamily="50" charset="0"/>
              </a:rPr>
              <a:t>,</a:t>
            </a:r>
          </a:p>
          <a:p>
            <a:pPr algn="ctr"/>
            <a:r>
              <a:rPr lang="en-US" sz="7000" dirty="0" err="1" smtClean="0">
                <a:latin typeface="SVN-UT Triumph" panose="00000500000000000000" pitchFamily="50" charset="0"/>
              </a:rPr>
              <a:t>nêu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dự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đoán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kết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quả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tìm</a:t>
            </a:r>
            <a:r>
              <a:rPr lang="en-US" sz="7000" dirty="0" smtClean="0">
                <a:latin typeface="SVN-UT Triumph" panose="00000500000000000000" pitchFamily="50" charset="0"/>
              </a:rPr>
              <a:t> x:</a:t>
            </a:r>
            <a:endParaRPr lang="en-US" sz="7000" dirty="0">
              <a:latin typeface="SVN-UT Triumph" panose="00000500000000000000" pitchFamily="50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6875882" flipH="1" flipV="1">
            <a:off x="-1430499" y="-917165"/>
            <a:ext cx="4952166" cy="4114800"/>
          </a:xfrm>
          <a:prstGeom prst="rect">
            <a:avLst/>
          </a:prstGeom>
        </p:spPr>
      </p:pic>
      <p:pic>
        <p:nvPicPr>
          <p:cNvPr id="13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422126" y="219044"/>
            <a:ext cx="1540695" cy="1842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609600" y="3300203"/>
            <a:ext cx="7616406" cy="6633811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151675" y="3300204"/>
            <a:ext cx="7616406" cy="6633811"/>
          </a:xfrm>
          <a:prstGeom prst="rect">
            <a:avLst/>
          </a:prstGeom>
        </p:spPr>
      </p:pic>
      <p:pic>
        <p:nvPicPr>
          <p:cNvPr id="12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-1219200" y="8778211"/>
            <a:ext cx="4883988" cy="190919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17342599">
            <a:off x="14750781" y="6906453"/>
            <a:ext cx="4883386" cy="4057650"/>
          </a:xfrm>
          <a:prstGeom prst="rect">
            <a:avLst/>
          </a:prstGeom>
        </p:spPr>
      </p:pic>
      <p:sp>
        <p:nvSpPr>
          <p:cNvPr id="18" name="Rectangle 80"/>
          <p:cNvSpPr>
            <a:spLocks noChangeArrowheads="1"/>
          </p:cNvSpPr>
          <p:nvPr/>
        </p:nvSpPr>
        <p:spPr bwMode="auto">
          <a:xfrm>
            <a:off x="937987" y="3878704"/>
            <a:ext cx="8012172" cy="152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 sz="7000" dirty="0" smtClean="0">
                <a:solidFill>
                  <a:srgbClr val="FF0000"/>
                </a:solidFill>
              </a:rPr>
              <a:t>a) </a:t>
            </a:r>
            <a:r>
              <a:rPr lang="en-US" sz="7000" dirty="0">
                <a:solidFill>
                  <a:srgbClr val="FF0000"/>
                </a:solidFill>
                <a:latin typeface="SVN-UT Triumph" panose="00000500000000000000" pitchFamily="50" charset="0"/>
              </a:rPr>
              <a:t>x</a:t>
            </a:r>
            <a:r>
              <a:rPr lang="vi-VN" altLang="en-US" sz="7000" dirty="0" smtClean="0">
                <a:solidFill>
                  <a:srgbClr val="FF0000"/>
                </a:solidFill>
              </a:rPr>
              <a:t> + 9,68 = 9,68</a:t>
            </a:r>
            <a:endParaRPr lang="en-US" altLang="en-US" sz="7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80"/>
              <p:cNvSpPr>
                <a:spLocks noChangeArrowheads="1"/>
              </p:cNvSpPr>
              <p:nvPr/>
            </p:nvSpPr>
            <p:spPr bwMode="auto">
              <a:xfrm>
                <a:off x="11603238" y="4433943"/>
                <a:ext cx="5486400" cy="640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7000" dirty="0" smtClean="0">
                    <a:solidFill>
                      <a:srgbClr val="FF0000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7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7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7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altLang="en-US" sz="7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sz="7000" dirty="0">
                    <a:solidFill>
                      <a:srgbClr val="FF0000"/>
                    </a:solidFill>
                    <a:latin typeface="SVN-UT Triumph" panose="00000500000000000000" pitchFamily="50" charset="0"/>
                  </a:rPr>
                  <a:t>x </a:t>
                </a:r>
                <a:r>
                  <a:rPr lang="vi-VN" altLang="en-US" sz="7000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7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7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7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altLang="en-US" sz="7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03238" y="4433943"/>
                <a:ext cx="5486400" cy="640555"/>
              </a:xfrm>
              <a:prstGeom prst="rect">
                <a:avLst/>
              </a:prstGeom>
              <a:blipFill rotWithShape="0">
                <a:blip r:embed="rId24"/>
                <a:stretch>
                  <a:fillRect l="-8111" t="-75238" b="-1219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6"/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19963" y="5513717"/>
            <a:ext cx="743834" cy="889488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09412" y="6872643"/>
            <a:ext cx="743834" cy="889488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426819" y="6157531"/>
            <a:ext cx="743834" cy="889488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528674" y="7607653"/>
            <a:ext cx="743834" cy="889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6636" y="5349997"/>
            <a:ext cx="5359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UTM Isadora" panose="02040603050506020204" pitchFamily="18" charset="0"/>
              </a:rPr>
              <a:t>Dự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đoán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dirty="0" smtClean="0">
                <a:latin typeface="SVN-UT Triumph" panose="00000500000000000000" pitchFamily="50" charset="0"/>
              </a:rPr>
              <a:t>x</a:t>
            </a:r>
            <a:r>
              <a:rPr lang="en-US" sz="6000" b="1" dirty="0" smtClean="0">
                <a:latin typeface="UTM Isadora" panose="02040603050506020204" pitchFamily="18" charset="0"/>
              </a:rPr>
              <a:t> = </a:t>
            </a: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UTM Isadora" panose="02040603050506020204" pitchFamily="18" charset="0"/>
              </a:rPr>
              <a:t>0</a:t>
            </a:r>
            <a:endParaRPr lang="en-US" sz="6000" b="1" dirty="0">
              <a:solidFill>
                <a:schemeClr val="tx2">
                  <a:lumMod val="75000"/>
                </a:schemeClr>
              </a:solidFill>
              <a:latin typeface="UTM Isadora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19325" y="6420032"/>
            <a:ext cx="577914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UTM Isadora" panose="02040603050506020204" pitchFamily="18" charset="0"/>
              </a:rPr>
              <a:t>Vì</a:t>
            </a:r>
            <a:r>
              <a:rPr lang="en-US" sz="6000" b="1" dirty="0" smtClean="0">
                <a:latin typeface="UTM Isadora" panose="02040603050506020204" pitchFamily="18" charset="0"/>
              </a:rPr>
              <a:t> 0 </a:t>
            </a:r>
            <a:r>
              <a:rPr lang="en-US" sz="6000" b="1" dirty="0" err="1" smtClean="0">
                <a:latin typeface="UTM Isadora" panose="02040603050506020204" pitchFamily="18" charset="0"/>
              </a:rPr>
              <a:t>cộng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với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số</a:t>
            </a:r>
            <a:endParaRPr lang="en-US" sz="6000" b="1" dirty="0" smtClean="0">
              <a:latin typeface="UTM Isadora" panose="02040603050506020204" pitchFamily="18" charset="0"/>
            </a:endParaRPr>
          </a:p>
          <a:p>
            <a:r>
              <a:rPr lang="en-US" sz="6000" b="1" dirty="0" err="1" smtClean="0">
                <a:latin typeface="UTM Isadora" panose="02040603050506020204" pitchFamily="18" charset="0"/>
              </a:rPr>
              <a:t>nào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cũng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bằng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</a:p>
          <a:p>
            <a:r>
              <a:rPr lang="en-US" sz="6000" b="1" dirty="0" err="1" smtClean="0">
                <a:latin typeface="UTM Isadora" panose="02040603050506020204" pitchFamily="18" charset="0"/>
              </a:rPr>
              <a:t>chính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số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đó</a:t>
            </a:r>
            <a:r>
              <a:rPr lang="en-US" sz="6000" b="1" dirty="0" smtClean="0">
                <a:latin typeface="UTM Isadora" panose="0204060305050602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278392" y="5540776"/>
                <a:ext cx="5132687" cy="15377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altLang="en-US" sz="5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en-US" sz="5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altLang="en-US" sz="5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vi-VN" altLang="en-US" sz="5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altLang="en-US" sz="5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en-US" sz="5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vi-VN" altLang="en-US" sz="5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: </m:t>
                          </m:r>
                          <m:r>
                            <a:rPr lang="vi-VN" altLang="en-US" sz="5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altLang="en-US" sz="5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vi-VN" altLang="en-US" sz="5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: </m:t>
                          </m:r>
                          <m:r>
                            <a:rPr lang="vi-VN" altLang="en-US" sz="5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altLang="en-US" sz="5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altLang="en-US" sz="5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en-US" sz="5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altLang="en-US" sz="5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altLang="en-US" sz="5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392" y="5540776"/>
                <a:ext cx="5132687" cy="1537793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1335151" y="7204016"/>
            <a:ext cx="641714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SVN-UT Triumph" panose="00000500000000000000" pitchFamily="50" charset="0"/>
              </a:rPr>
              <a:t>x</a:t>
            </a:r>
            <a:r>
              <a:rPr lang="en-US" sz="5000" b="1" dirty="0">
                <a:latin typeface="UTM Isadora" panose="02040603050506020204" pitchFamily="18" charset="0"/>
              </a:rPr>
              <a:t> = </a:t>
            </a:r>
            <a:r>
              <a:rPr lang="en-US" sz="5000" b="1" dirty="0" smtClean="0">
                <a:solidFill>
                  <a:schemeClr val="tx2">
                    <a:lumMod val="75000"/>
                  </a:schemeClr>
                </a:solidFill>
                <a:latin typeface="UTM Isadora" panose="02040603050506020204" pitchFamily="18" charset="0"/>
              </a:rPr>
              <a:t>0</a:t>
            </a:r>
            <a:r>
              <a:rPr lang="en-US" sz="5000" b="1" dirty="0">
                <a:latin typeface="UTM Isadora" panose="02040603050506020204" pitchFamily="18" charset="0"/>
              </a:rPr>
              <a:t> </a:t>
            </a:r>
            <a:r>
              <a:rPr lang="en-US" sz="5000" b="1" dirty="0" err="1" smtClean="0">
                <a:latin typeface="UTM Isadora" panose="02040603050506020204" pitchFamily="18" charset="0"/>
              </a:rPr>
              <a:t>vì</a:t>
            </a:r>
            <a:r>
              <a:rPr lang="en-US" sz="5000" b="1" dirty="0" smtClean="0">
                <a:latin typeface="UTM Isadora" panose="02040603050506020204" pitchFamily="18" charset="0"/>
              </a:rPr>
              <a:t> 0 </a:t>
            </a:r>
            <a:r>
              <a:rPr lang="en-US" sz="5000" b="1" dirty="0" err="1" smtClean="0">
                <a:latin typeface="UTM Isadora" panose="02040603050506020204" pitchFamily="18" charset="0"/>
              </a:rPr>
              <a:t>cộng</a:t>
            </a:r>
            <a:r>
              <a:rPr lang="en-US" sz="5000" b="1" dirty="0" smtClean="0">
                <a:latin typeface="UTM Isadora" panose="02040603050506020204" pitchFamily="18" charset="0"/>
              </a:rPr>
              <a:t> </a:t>
            </a:r>
            <a:r>
              <a:rPr lang="en-US" sz="5000" b="1" dirty="0" err="1" smtClean="0">
                <a:latin typeface="UTM Isadora" panose="02040603050506020204" pitchFamily="18" charset="0"/>
              </a:rPr>
              <a:t>với</a:t>
            </a:r>
            <a:r>
              <a:rPr lang="en-US" sz="5000" b="1" dirty="0" smtClean="0">
                <a:latin typeface="UTM Isadora" panose="02040603050506020204" pitchFamily="18" charset="0"/>
              </a:rPr>
              <a:t> </a:t>
            </a:r>
            <a:r>
              <a:rPr lang="en-US" sz="5000" b="1" dirty="0" err="1" smtClean="0">
                <a:latin typeface="UTM Isadora" panose="02040603050506020204" pitchFamily="18" charset="0"/>
              </a:rPr>
              <a:t>số</a:t>
            </a:r>
            <a:endParaRPr lang="en-US" sz="5000" b="1" dirty="0" smtClean="0">
              <a:latin typeface="UTM Isadora" panose="02040603050506020204" pitchFamily="18" charset="0"/>
            </a:endParaRPr>
          </a:p>
          <a:p>
            <a:r>
              <a:rPr lang="en-US" sz="5000" b="1" dirty="0" err="1" smtClean="0">
                <a:latin typeface="UTM Isadora" panose="02040603050506020204" pitchFamily="18" charset="0"/>
              </a:rPr>
              <a:t>nào</a:t>
            </a:r>
            <a:r>
              <a:rPr lang="en-US" sz="5000" b="1" dirty="0" smtClean="0">
                <a:latin typeface="UTM Isadora" panose="02040603050506020204" pitchFamily="18" charset="0"/>
              </a:rPr>
              <a:t> </a:t>
            </a:r>
            <a:r>
              <a:rPr lang="en-US" sz="5000" b="1" dirty="0" err="1" smtClean="0">
                <a:latin typeface="UTM Isadora" panose="02040603050506020204" pitchFamily="18" charset="0"/>
              </a:rPr>
              <a:t>cũng</a:t>
            </a:r>
            <a:r>
              <a:rPr lang="en-US" sz="5000" b="1" dirty="0" smtClean="0">
                <a:latin typeface="UTM Isadora" panose="02040603050506020204" pitchFamily="18" charset="0"/>
              </a:rPr>
              <a:t> </a:t>
            </a:r>
            <a:r>
              <a:rPr lang="en-US" sz="5000" b="1" dirty="0" err="1" smtClean="0">
                <a:latin typeface="UTM Isadora" panose="02040603050506020204" pitchFamily="18" charset="0"/>
              </a:rPr>
              <a:t>bằng</a:t>
            </a:r>
            <a:r>
              <a:rPr lang="en-US" sz="5000" b="1" dirty="0" smtClean="0">
                <a:latin typeface="UTM Isadora" panose="02040603050506020204" pitchFamily="18" charset="0"/>
              </a:rPr>
              <a:t> </a:t>
            </a:r>
            <a:r>
              <a:rPr lang="en-US" sz="5000" b="1" dirty="0" err="1" smtClean="0">
                <a:latin typeface="UTM Isadora" panose="02040603050506020204" pitchFamily="18" charset="0"/>
              </a:rPr>
              <a:t>chính</a:t>
            </a:r>
            <a:r>
              <a:rPr lang="en-US" sz="5000" b="1" dirty="0" smtClean="0">
                <a:latin typeface="UTM Isadora" panose="02040603050506020204" pitchFamily="18" charset="0"/>
              </a:rPr>
              <a:t> </a:t>
            </a:r>
          </a:p>
          <a:p>
            <a:r>
              <a:rPr lang="en-US" sz="5000" b="1" dirty="0" err="1" smtClean="0">
                <a:latin typeface="UTM Isadora" panose="02040603050506020204" pitchFamily="18" charset="0"/>
              </a:rPr>
              <a:t>số</a:t>
            </a:r>
            <a:r>
              <a:rPr lang="en-US" sz="5000" b="1" dirty="0" smtClean="0">
                <a:latin typeface="UTM Isadora" panose="02040603050506020204" pitchFamily="18" charset="0"/>
              </a:rPr>
              <a:t> </a:t>
            </a:r>
            <a:r>
              <a:rPr lang="en-US" sz="5000" b="1" dirty="0" err="1" smtClean="0">
                <a:latin typeface="UTM Isadora" panose="02040603050506020204" pitchFamily="18" charset="0"/>
              </a:rPr>
              <a:t>đó</a:t>
            </a:r>
            <a:r>
              <a:rPr lang="en-US" sz="5000" b="1" dirty="0" smtClean="0">
                <a:latin typeface="UTM Isadora" panose="0204060305050602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24" grpId="0"/>
      <p:bldP spid="5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658040">
            <a:off x="-1647719" y="7371098"/>
            <a:ext cx="3295438" cy="45425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4497222" y="-1833701"/>
            <a:ext cx="4900816" cy="3323644"/>
          </a:xfrm>
          <a:prstGeom prst="rect">
            <a:avLst/>
          </a:prstGeom>
        </p:spPr>
      </p:pic>
      <p:pic>
        <p:nvPicPr>
          <p:cNvPr id="14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91400" y="419100"/>
            <a:ext cx="4114800" cy="15231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29598" y="485356"/>
            <a:ext cx="289374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0" u="sng" dirty="0" err="1" smtClean="0">
                <a:latin typeface="SVN-UT Triumph" panose="00000500000000000000" pitchFamily="50" charset="0"/>
              </a:rPr>
              <a:t>Bài</a:t>
            </a:r>
            <a:r>
              <a:rPr lang="en-US" sz="7000" u="sng" dirty="0" smtClean="0">
                <a:latin typeface="SVN-UT Triumph" panose="00000500000000000000" pitchFamily="50" charset="0"/>
              </a:rPr>
              <a:t> 4</a:t>
            </a:r>
            <a:r>
              <a:rPr lang="en-US" sz="7000" dirty="0" smtClean="0">
                <a:latin typeface="SVN-UT Triumph" panose="00000500000000000000" pitchFamily="50" charset="0"/>
              </a:rPr>
              <a:t>:</a:t>
            </a:r>
            <a:endParaRPr lang="en-US" sz="7000" dirty="0">
              <a:latin typeface="SVN-UT Triumph" panose="00000500000000000000" pitchFamily="50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C824275-B2F5-494D-856C-1797F2EE15FB}"/>
              </a:ext>
            </a:extLst>
          </p:cNvPr>
          <p:cNvGrpSpPr/>
          <p:nvPr/>
        </p:nvGrpSpPr>
        <p:grpSpPr>
          <a:xfrm>
            <a:off x="1378331" y="2329071"/>
            <a:ext cx="15730356" cy="7026313"/>
            <a:chOff x="289671" y="3033825"/>
            <a:chExt cx="10591800" cy="2210852"/>
          </a:xfrm>
        </p:grpSpPr>
        <p:sp>
          <p:nvSpPr>
            <p:cNvPr id="19" name="Rectangle: Rounded Corners 41">
              <a:extLst>
                <a:ext uri="{FF2B5EF4-FFF2-40B4-BE49-F238E27FC236}">
                  <a16:creationId xmlns="" xmlns:a16="http://schemas.microsoft.com/office/drawing/2014/main" id="{5DA3B086-71EE-46D5-8E41-8E4075DA789D}"/>
                </a:ext>
              </a:extLst>
            </p:cNvPr>
            <p:cNvSpPr/>
            <p:nvPr/>
          </p:nvSpPr>
          <p:spPr>
            <a:xfrm>
              <a:off x="289671" y="3033825"/>
              <a:ext cx="10591800" cy="221085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42">
              <a:extLst>
                <a:ext uri="{FF2B5EF4-FFF2-40B4-BE49-F238E27FC236}">
                  <a16:creationId xmlns="" xmlns:a16="http://schemas.microsoft.com/office/drawing/2014/main" id="{A10393C5-2AC3-4EC9-AF26-666CBA316A1B}"/>
                </a:ext>
              </a:extLst>
            </p:cNvPr>
            <p:cNvSpPr/>
            <p:nvPr/>
          </p:nvSpPr>
          <p:spPr>
            <a:xfrm>
              <a:off x="518213" y="3089891"/>
              <a:ext cx="10134715" cy="20947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-213972" y="-452887"/>
            <a:ext cx="3621657" cy="2963174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13067709">
            <a:off x="15248304" y="7673184"/>
            <a:ext cx="3621657" cy="29631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80"/>
              <p:cNvSpPr>
                <a:spLocks noChangeArrowheads="1"/>
              </p:cNvSpPr>
              <p:nvPr/>
            </p:nvSpPr>
            <p:spPr bwMode="auto">
              <a:xfrm>
                <a:off x="2247900" y="2395681"/>
                <a:ext cx="14401800" cy="301096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vi-VN" altLang="en-US" sz="5000" dirty="0" smtClean="0">
                    <a:solidFill>
                      <a:schemeClr val="tx1"/>
                    </a:solidFill>
                  </a:rPr>
                  <a:t>Vòi nước thứ nhất mỗi giờ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5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altLang="en-US" sz="5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altLang="en-US" sz="5000" dirty="0" smtClean="0">
                    <a:solidFill>
                      <a:schemeClr val="tx1"/>
                    </a:solidFill>
                  </a:rPr>
                  <a:t> thể tích của bể, vòi nước thứ hai mỗi giờ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5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5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altLang="en-US" sz="5000" dirty="0" smtClean="0">
                    <a:solidFill>
                      <a:schemeClr val="tx1"/>
                    </a:solidFill>
                  </a:rPr>
                  <a:t> thể tích của bể. Hỏi khi cả hai vòi nước cùng chảy vào bể trong một giờ thì được bao nhiêu phần trăm thể tích của bể?  </a:t>
                </a:r>
                <a:endParaRPr lang="en-US" altLang="en-US" sz="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7900" y="2395681"/>
                <a:ext cx="14401800" cy="3010969"/>
              </a:xfrm>
              <a:prstGeom prst="rect">
                <a:avLst/>
              </a:prstGeom>
              <a:blipFill rotWithShape="0">
                <a:blip r:embed="rId19"/>
                <a:stretch>
                  <a:fillRect l="-2032" r="-2032" b="-13299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2271346" y="2781338"/>
            <a:ext cx="13261848" cy="133233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3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9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76129" y="4445917"/>
            <a:ext cx="13261848" cy="1292975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3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9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67865" y="5935861"/>
            <a:ext cx="9781835" cy="938402"/>
          </a:xfrm>
          <a:prstGeom prst="roundRect">
            <a:avLst/>
          </a:prstGeom>
          <a:solidFill>
            <a:srgbClr val="FF0000">
              <a:alpha val="33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9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342425" y="7052447"/>
            <a:ext cx="14295552" cy="986654"/>
          </a:xfrm>
          <a:prstGeom prst="roundRect">
            <a:avLst/>
          </a:prstGeom>
          <a:solidFill>
            <a:srgbClr val="FF0000">
              <a:alpha val="33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9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3" grpId="0" animBg="1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658040">
            <a:off x="-1647719" y="7371098"/>
            <a:ext cx="3295438" cy="45425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4497222" y="-1833701"/>
            <a:ext cx="4900816" cy="3323644"/>
          </a:xfrm>
          <a:prstGeom prst="rect">
            <a:avLst/>
          </a:prstGeom>
        </p:spPr>
      </p:pic>
      <p:pic>
        <p:nvPicPr>
          <p:cNvPr id="14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91400" y="419100"/>
            <a:ext cx="4114800" cy="15231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29598" y="485356"/>
            <a:ext cx="289374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0" u="sng" dirty="0" err="1" smtClean="0">
                <a:latin typeface="SVN-UT Triumph" panose="00000500000000000000" pitchFamily="50" charset="0"/>
              </a:rPr>
              <a:t>Bài</a:t>
            </a:r>
            <a:r>
              <a:rPr lang="en-US" sz="7000" u="sng" dirty="0" smtClean="0">
                <a:latin typeface="SVN-UT Triumph" panose="00000500000000000000" pitchFamily="50" charset="0"/>
              </a:rPr>
              <a:t> 4</a:t>
            </a:r>
            <a:r>
              <a:rPr lang="en-US" sz="7000" dirty="0" smtClean="0">
                <a:latin typeface="SVN-UT Triumph" panose="00000500000000000000" pitchFamily="50" charset="0"/>
              </a:rPr>
              <a:t>:</a:t>
            </a:r>
            <a:endParaRPr lang="en-US" sz="7000" dirty="0">
              <a:latin typeface="SVN-UT Triumph" panose="00000500000000000000" pitchFamily="50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C824275-B2F5-494D-856C-1797F2EE15FB}"/>
              </a:ext>
            </a:extLst>
          </p:cNvPr>
          <p:cNvGrpSpPr/>
          <p:nvPr/>
        </p:nvGrpSpPr>
        <p:grpSpPr>
          <a:xfrm>
            <a:off x="1378331" y="2329071"/>
            <a:ext cx="15730356" cy="7026313"/>
            <a:chOff x="289671" y="3033825"/>
            <a:chExt cx="10591800" cy="2210852"/>
          </a:xfrm>
        </p:grpSpPr>
        <p:sp>
          <p:nvSpPr>
            <p:cNvPr id="19" name="Rectangle: Rounded Corners 41">
              <a:extLst>
                <a:ext uri="{FF2B5EF4-FFF2-40B4-BE49-F238E27FC236}">
                  <a16:creationId xmlns="" xmlns:a16="http://schemas.microsoft.com/office/drawing/2014/main" id="{5DA3B086-71EE-46D5-8E41-8E4075DA789D}"/>
                </a:ext>
              </a:extLst>
            </p:cNvPr>
            <p:cNvSpPr/>
            <p:nvPr/>
          </p:nvSpPr>
          <p:spPr>
            <a:xfrm>
              <a:off x="289671" y="3033825"/>
              <a:ext cx="10591800" cy="221085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42">
              <a:extLst>
                <a:ext uri="{FF2B5EF4-FFF2-40B4-BE49-F238E27FC236}">
                  <a16:creationId xmlns="" xmlns:a16="http://schemas.microsoft.com/office/drawing/2014/main" id="{A10393C5-2AC3-4EC9-AF26-666CBA316A1B}"/>
                </a:ext>
              </a:extLst>
            </p:cNvPr>
            <p:cNvSpPr/>
            <p:nvPr/>
          </p:nvSpPr>
          <p:spPr>
            <a:xfrm>
              <a:off x="518213" y="3089891"/>
              <a:ext cx="10134715" cy="20947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-213972" y="-452887"/>
            <a:ext cx="3621657" cy="2963174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13067709">
            <a:off x="15248304" y="7673184"/>
            <a:ext cx="3621657" cy="2963174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3240991" y="2463073"/>
            <a:ext cx="12870953" cy="655025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6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32703" y="3403943"/>
            <a:ext cx="140187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6000" b="1" dirty="0" smtClean="0">
                <a:latin typeface="+mj-lt"/>
                <a:cs typeface="Times New Roman" pitchFamily="18" charset="0"/>
              </a:rPr>
              <a:t>Mỗi giờ cả hai vòi cùng chảy được số phần thể tích của bể là:</a:t>
            </a:r>
            <a:endParaRPr lang="en-US" sz="6000" b="1" dirty="0">
              <a:latin typeface="+mj-lt"/>
              <a:cs typeface="Times New Roman" pitchFamily="18" charset="0"/>
            </a:endParaRPr>
          </a:p>
        </p:txBody>
      </p:sp>
      <p:sp>
        <p:nvSpPr>
          <p:cNvPr id="27" name="Text Box 57"/>
          <p:cNvSpPr txBox="1">
            <a:spLocks noChangeArrowheads="1"/>
          </p:cNvSpPr>
          <p:nvPr/>
        </p:nvSpPr>
        <p:spPr bwMode="auto">
          <a:xfrm>
            <a:off x="3252152" y="8139108"/>
            <a:ext cx="1329933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6000" b="1" dirty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solidFill>
                  <a:schemeClr val="accent2">
                    <a:lumMod val="10000"/>
                  </a:schemeClr>
                </a:solidFill>
                <a:latin typeface="Times New Romian"/>
              </a:rPr>
              <a:t>:</a:t>
            </a:r>
            <a:r>
              <a:rPr lang="vi-VN" sz="6000" b="1" dirty="0" smtClean="0">
                <a:solidFill>
                  <a:schemeClr val="accent2">
                    <a:lumMod val="10000"/>
                  </a:schemeClr>
                </a:solidFill>
                <a:latin typeface="Times New Romian"/>
              </a:rPr>
              <a:t> </a:t>
            </a:r>
            <a:r>
              <a:rPr lang="vi-VN" sz="6000" b="1" dirty="0" smtClean="0">
                <a:solidFill>
                  <a:schemeClr val="accent2">
                    <a:lumMod val="10000"/>
                  </a:schemeClr>
                </a:solidFill>
                <a:latin typeface="Times New Romi"/>
              </a:rPr>
              <a:t>50%</a:t>
            </a:r>
            <a:r>
              <a:rPr lang="en-US" sz="6000" b="1" dirty="0" smtClean="0">
                <a:solidFill>
                  <a:schemeClr val="accent2">
                    <a:lumMod val="10000"/>
                  </a:schemeClr>
                </a:solidFill>
                <a:latin typeface="Times New Romi"/>
              </a:rPr>
              <a:t> </a:t>
            </a:r>
            <a:r>
              <a:rPr lang="vi-VN" sz="6000" b="1" dirty="0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b="1" dirty="0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vi-VN" sz="6000" b="1" dirty="0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bể</a:t>
            </a:r>
            <a:endParaRPr lang="en-US" sz="6000" b="1" dirty="0">
              <a:solidFill>
                <a:schemeClr val="accent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80"/>
              <p:cNvSpPr>
                <a:spLocks noChangeArrowheads="1"/>
              </p:cNvSpPr>
              <p:nvPr/>
            </p:nvSpPr>
            <p:spPr bwMode="auto">
              <a:xfrm>
                <a:off x="4114800" y="5769366"/>
                <a:ext cx="9362669" cy="5131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7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7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7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altLang="en-US" sz="7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altLang="en-US" sz="7000" dirty="0" smtClean="0">
                    <a:solidFill>
                      <a:srgbClr val="00206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7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7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7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vi-VN" altLang="en-US" sz="7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altLang="en-US" sz="7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7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7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7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en-US" sz="6000" dirty="0" smtClean="0">
                    <a:solidFill>
                      <a:srgbClr val="002060"/>
                    </a:solidFill>
                  </a:rPr>
                  <a:t>(</a:t>
                </a:r>
                <a:r>
                  <a:rPr lang="en-US" altLang="en-US" sz="6000" dirty="0" err="1" smtClean="0">
                    <a:solidFill>
                      <a:srgbClr val="002060"/>
                    </a:solidFill>
                  </a:rPr>
                  <a:t>thể</a:t>
                </a:r>
                <a:r>
                  <a:rPr lang="en-US" altLang="en-US" sz="6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en-US" sz="6000" dirty="0" err="1" smtClean="0">
                    <a:solidFill>
                      <a:srgbClr val="002060"/>
                    </a:solidFill>
                  </a:rPr>
                  <a:t>tích</a:t>
                </a:r>
                <a:r>
                  <a:rPr lang="en-US" altLang="en-US" sz="6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en-US" sz="6000" dirty="0" err="1" smtClean="0">
                    <a:solidFill>
                      <a:srgbClr val="002060"/>
                    </a:solidFill>
                  </a:rPr>
                  <a:t>bể</a:t>
                </a:r>
                <a:r>
                  <a:rPr lang="en-US" altLang="en-US" sz="6000" dirty="0" smtClean="0">
                    <a:solidFill>
                      <a:srgbClr val="002060"/>
                    </a:solidFill>
                  </a:rPr>
                  <a:t>)</a:t>
                </a:r>
                <a:endParaRPr lang="en-US" altLang="en-US" sz="6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5769366"/>
                <a:ext cx="9362669" cy="513120"/>
              </a:xfrm>
              <a:prstGeom prst="rect">
                <a:avLst/>
              </a:prstGeom>
              <a:blipFill rotWithShape="0">
                <a:blip r:embed="rId19"/>
                <a:stretch>
                  <a:fillRect t="-103529" b="-1576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80"/>
              <p:cNvSpPr>
                <a:spLocks noChangeArrowheads="1"/>
              </p:cNvSpPr>
              <p:nvPr/>
            </p:nvSpPr>
            <p:spPr bwMode="auto">
              <a:xfrm>
                <a:off x="4074010" y="7412623"/>
                <a:ext cx="13716000" cy="341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60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6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m:rPr>
                        <m:nor/>
                      </m:rPr>
                      <a:rPr lang="en-US" altLang="en-US" sz="6000" dirty="0">
                        <a:solidFill>
                          <a:srgbClr val="00206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en-US" sz="6000" dirty="0">
                        <a:solidFill>
                          <a:srgbClr val="002060"/>
                        </a:solidFill>
                      </a:rPr>
                      <m:t>th</m:t>
                    </m:r>
                    <m:r>
                      <m:rPr>
                        <m:nor/>
                      </m:rPr>
                      <a:rPr lang="en-US" altLang="en-US" sz="6000" dirty="0">
                        <a:solidFill>
                          <a:srgbClr val="002060"/>
                        </a:solidFill>
                      </a:rPr>
                      <m:t>ể </m:t>
                    </m:r>
                    <m:r>
                      <m:rPr>
                        <m:nor/>
                      </m:rPr>
                      <a:rPr lang="en-US" altLang="en-US" sz="6000" dirty="0">
                        <a:solidFill>
                          <a:srgbClr val="002060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en-US" altLang="en-US" sz="6000" dirty="0">
                        <a:solidFill>
                          <a:srgbClr val="002060"/>
                        </a:solidFill>
                      </a:rPr>
                      <m:t>í</m:t>
                    </m:r>
                    <m:r>
                      <m:rPr>
                        <m:nor/>
                      </m:rPr>
                      <a:rPr lang="en-US" altLang="en-US" sz="6000" dirty="0">
                        <a:solidFill>
                          <a:srgbClr val="002060"/>
                        </a:solidFill>
                      </a:rPr>
                      <m:t>ch</m:t>
                    </m:r>
                    <m:r>
                      <m:rPr>
                        <m:nor/>
                      </m:rPr>
                      <a:rPr lang="en-US" altLang="en-US" sz="6000" dirty="0">
                        <a:solidFill>
                          <a:srgbClr val="00206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en-US" sz="6000" dirty="0">
                        <a:solidFill>
                          <a:srgbClr val="002060"/>
                        </a:solidFill>
                      </a:rPr>
                      <m:t>b</m:t>
                    </m:r>
                    <m:r>
                      <m:rPr>
                        <m:nor/>
                      </m:rPr>
                      <a:rPr lang="en-US" altLang="en-US" sz="6000" dirty="0">
                        <a:solidFill>
                          <a:srgbClr val="002060"/>
                        </a:solidFill>
                      </a:rPr>
                      <m:t>ể)</m:t>
                    </m:r>
                    <m:r>
                      <a:rPr lang="vi-VN" altLang="en-US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vi-VN" altLang="en-US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vi-VN" altLang="en-US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%</m:t>
                    </m:r>
                    <m:r>
                      <m:rPr>
                        <m:nor/>
                      </m:rPr>
                      <a:rPr lang="en-US" altLang="en-US" sz="6000" dirty="0">
                        <a:solidFill>
                          <a:srgbClr val="00206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en-US" sz="6000" dirty="0">
                        <a:solidFill>
                          <a:srgbClr val="002060"/>
                        </a:solidFill>
                      </a:rPr>
                      <m:t>th</m:t>
                    </m:r>
                    <m:r>
                      <m:rPr>
                        <m:nor/>
                      </m:rPr>
                      <a:rPr lang="en-US" altLang="en-US" sz="6000" dirty="0">
                        <a:solidFill>
                          <a:srgbClr val="002060"/>
                        </a:solidFill>
                      </a:rPr>
                      <m:t>ể </m:t>
                    </m:r>
                    <m:r>
                      <m:rPr>
                        <m:nor/>
                      </m:rPr>
                      <a:rPr lang="en-US" altLang="en-US" sz="6000" dirty="0">
                        <a:solidFill>
                          <a:srgbClr val="002060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en-US" altLang="en-US" sz="6000" dirty="0">
                        <a:solidFill>
                          <a:srgbClr val="002060"/>
                        </a:solidFill>
                      </a:rPr>
                      <m:t>í</m:t>
                    </m:r>
                    <m:r>
                      <m:rPr>
                        <m:nor/>
                      </m:rPr>
                      <a:rPr lang="en-US" altLang="en-US" sz="6000" dirty="0">
                        <a:solidFill>
                          <a:srgbClr val="002060"/>
                        </a:solidFill>
                      </a:rPr>
                      <m:t>ch</m:t>
                    </m:r>
                    <m:r>
                      <m:rPr>
                        <m:nor/>
                      </m:rPr>
                      <a:rPr lang="en-US" altLang="en-US" sz="6000" dirty="0">
                        <a:solidFill>
                          <a:srgbClr val="00206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en-US" sz="6000" dirty="0">
                        <a:solidFill>
                          <a:srgbClr val="002060"/>
                        </a:solidFill>
                      </a:rPr>
                      <m:t>b</m:t>
                    </m:r>
                    <m:r>
                      <m:rPr>
                        <m:nor/>
                      </m:rPr>
                      <a:rPr lang="en-US" altLang="en-US" sz="6000" dirty="0">
                        <a:solidFill>
                          <a:srgbClr val="002060"/>
                        </a:solidFill>
                      </a:rPr>
                      <m:t>ể)</m:t>
                    </m:r>
                  </m:oMath>
                </a14:m>
                <a:endParaRPr lang="en-US" altLang="en-US" sz="6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4010" y="7412623"/>
                <a:ext cx="13716000" cy="341124"/>
              </a:xfrm>
              <a:prstGeom prst="rect">
                <a:avLst/>
              </a:prstGeom>
              <a:blipFill rotWithShape="0">
                <a:blip r:embed="rId20"/>
                <a:stretch>
                  <a:fillRect t="-114286" b="-1464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06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897434" y="1635688"/>
            <a:ext cx="12493131" cy="70156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11730">
            <a:off x="2169158" y="2264931"/>
            <a:ext cx="3346232" cy="8570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212387">
            <a:off x="12772610" y="7039160"/>
            <a:ext cx="3346232" cy="8570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 flipV="1">
            <a:off x="-1526468" y="7904199"/>
            <a:ext cx="5407699" cy="36674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448472" y="7421543"/>
            <a:ext cx="3621657" cy="29631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462420" y="-452887"/>
            <a:ext cx="3621657" cy="2963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3924448" y="-1833701"/>
            <a:ext cx="5407699" cy="3667403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533103">
            <a:off x="12699743" y="986353"/>
            <a:ext cx="3725389" cy="2756788"/>
          </a:xfrm>
          <a:prstGeom prst="rect">
            <a:avLst/>
          </a:prstGeom>
        </p:spPr>
      </p:pic>
      <p:pic>
        <p:nvPicPr>
          <p:cNvPr id="15" name="Picture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210848" y="7042594"/>
            <a:ext cx="3179138" cy="26762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47981" y="2171700"/>
            <a:ext cx="35125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 dirty="0" smtClean="0">
                <a:solidFill>
                  <a:srgbClr val="006600"/>
                </a:solidFill>
                <a:latin typeface="UTM Gradoo" panose="02040603050506020204" pitchFamily="18" charset="0"/>
              </a:rPr>
              <a:t>DẶN DÒ</a:t>
            </a:r>
            <a:endParaRPr lang="en-US" sz="9000" b="1" dirty="0">
              <a:solidFill>
                <a:srgbClr val="006600"/>
              </a:solidFill>
              <a:latin typeface="UTM Gradoo" panose="02040603050506020204" pitchFamily="18" charset="0"/>
            </a:endParaRP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3437213" y="4131952"/>
            <a:ext cx="743834" cy="889488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3426662" y="5490878"/>
            <a:ext cx="743834" cy="8894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73886" y="3968232"/>
            <a:ext cx="43220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UTM Isadora" panose="02040603050506020204" pitchFamily="18" charset="0"/>
              </a:rPr>
              <a:t>Xem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lại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bài</a:t>
            </a:r>
            <a:endParaRPr lang="en-US" sz="6000" b="1" dirty="0">
              <a:solidFill>
                <a:schemeClr val="tx2">
                  <a:lumMod val="75000"/>
                </a:schemeClr>
              </a:solidFill>
              <a:latin typeface="UTM Isadora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6575" y="5038267"/>
            <a:ext cx="107805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UTM Isadora" panose="02040603050506020204" pitchFamily="18" charset="0"/>
              </a:rPr>
              <a:t>Chuẩn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bị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bài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tiếp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theo</a:t>
            </a:r>
            <a:r>
              <a:rPr lang="en-US" sz="6000" b="1" dirty="0" smtClean="0">
                <a:latin typeface="UTM Isadora" panose="02040603050506020204" pitchFamily="18" charset="0"/>
              </a:rPr>
              <a:t>: </a:t>
            </a:r>
            <a:r>
              <a:rPr lang="en-US" sz="6000" b="1" dirty="0" err="1" smtClean="0">
                <a:latin typeface="UTM Isadora" panose="02040603050506020204" pitchFamily="18" charset="0"/>
              </a:rPr>
              <a:t>Ôn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tập</a:t>
            </a:r>
            <a:r>
              <a:rPr lang="en-US" sz="6000" b="1" dirty="0">
                <a:latin typeface="UTM Isadora" panose="02040603050506020204" pitchFamily="18" charset="0"/>
              </a:rPr>
              <a:t> </a:t>
            </a:r>
            <a:endParaRPr lang="en-US" sz="6000" b="1" dirty="0" smtClean="0">
              <a:latin typeface="UTM Isadora" panose="02040603050506020204" pitchFamily="18" charset="0"/>
            </a:endParaRPr>
          </a:p>
          <a:p>
            <a:r>
              <a:rPr lang="en-US" sz="6000" b="1" dirty="0" err="1" smtClean="0">
                <a:latin typeface="UTM Isadora" panose="02040603050506020204" pitchFamily="18" charset="0"/>
              </a:rPr>
              <a:t>về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phép</a:t>
            </a:r>
            <a:r>
              <a:rPr lang="en-US" sz="6000" b="1" dirty="0" smtClean="0">
                <a:latin typeface="UTM Isadora" panose="02040603050506020204" pitchFamily="18" charset="0"/>
              </a:rPr>
              <a:t> </a:t>
            </a:r>
            <a:r>
              <a:rPr lang="en-US" sz="6000" b="1" dirty="0" err="1" smtClean="0">
                <a:latin typeface="UTM Isadora" panose="02040603050506020204" pitchFamily="18" charset="0"/>
              </a:rPr>
              <a:t>trừ</a:t>
            </a:r>
            <a:r>
              <a:rPr lang="en-US" sz="6000" b="1" dirty="0" smtClean="0">
                <a:latin typeface="UTM Isadora" panose="02040603050506020204" pitchFamily="18" charset="0"/>
              </a:rPr>
              <a:t> (</a:t>
            </a:r>
            <a:r>
              <a:rPr lang="en-US" sz="6000" b="1" dirty="0" err="1" smtClean="0">
                <a:latin typeface="UTM Isadora" panose="02040603050506020204" pitchFamily="18" charset="0"/>
              </a:rPr>
              <a:t>trang</a:t>
            </a:r>
            <a:r>
              <a:rPr lang="en-US" sz="6000" b="1" dirty="0" smtClean="0">
                <a:latin typeface="UTM Isadora" panose="02040603050506020204" pitchFamily="18" charset="0"/>
              </a:rPr>
              <a:t> 159)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91667" y="0"/>
            <a:ext cx="18471333" cy="10384716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258986" y="1148104"/>
            <a:ext cx="13666814" cy="83540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33103">
            <a:off x="14549957" y="222794"/>
            <a:ext cx="3725389" cy="27567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3179138" cy="267625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7419277" y="9073656"/>
            <a:ext cx="3346232" cy="8570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4575561">
            <a:off x="-570730" y="6778941"/>
            <a:ext cx="3775329" cy="4114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39435" y="1943100"/>
            <a:ext cx="64091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smtClean="0">
                <a:ln w="2857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UVN Banh Mi" pitchFamily="2" charset="0"/>
              </a:rPr>
              <a:t>MỤC TIÊU</a:t>
            </a:r>
            <a:endParaRPr lang="en-US" sz="12000" b="1" dirty="0">
              <a:ln w="28575">
                <a:solidFill>
                  <a:srgbClr val="FFFF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60000" endA="900" endPos="58000" dir="5400000" sy="-100000" algn="bl" rotWithShape="0"/>
              </a:effectLst>
              <a:latin typeface="UVN Banh Mi" pitchFamily="2" charset="0"/>
            </a:endParaRPr>
          </a:p>
        </p:txBody>
      </p:sp>
      <p:sp>
        <p:nvSpPr>
          <p:cNvPr id="22" name="圆角矩形 7"/>
          <p:cNvSpPr/>
          <p:nvPr/>
        </p:nvSpPr>
        <p:spPr>
          <a:xfrm>
            <a:off x="2819400" y="4637236"/>
            <a:ext cx="9730293" cy="1646168"/>
          </a:xfrm>
          <a:prstGeom prst="roundRect">
            <a:avLst>
              <a:gd name="adj" fmla="val 22936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/>
            <a:r>
              <a:rPr lang="en-US" sz="5000" dirty="0" err="1">
                <a:latin typeface="UTM French Vanilla" panose="02040603050506020204" pitchFamily="18" charset="0"/>
              </a:rPr>
              <a:t>Biết</a:t>
            </a:r>
            <a:r>
              <a:rPr lang="en-US" sz="5000" dirty="0">
                <a:latin typeface="UTM French Vanilla" panose="02040603050506020204" pitchFamily="18" charset="0"/>
              </a:rPr>
              <a:t> </a:t>
            </a:r>
            <a:r>
              <a:rPr lang="en-US" sz="5000" dirty="0" err="1">
                <a:latin typeface="UTM French Vanilla" panose="02040603050506020204" pitchFamily="18" charset="0"/>
              </a:rPr>
              <a:t>cộng</a:t>
            </a:r>
            <a:r>
              <a:rPr lang="en-US" sz="5000" dirty="0">
                <a:latin typeface="UTM French Vanilla" panose="02040603050506020204" pitchFamily="18" charset="0"/>
              </a:rPr>
              <a:t> </a:t>
            </a:r>
            <a:r>
              <a:rPr lang="en-US" sz="5000" dirty="0" err="1">
                <a:latin typeface="UTM French Vanilla" panose="02040603050506020204" pitchFamily="18" charset="0"/>
              </a:rPr>
              <a:t>các</a:t>
            </a:r>
            <a:r>
              <a:rPr lang="en-US" sz="5000" dirty="0">
                <a:latin typeface="UTM French Vanilla" panose="02040603050506020204" pitchFamily="18" charset="0"/>
              </a:rPr>
              <a:t> </a:t>
            </a:r>
            <a:r>
              <a:rPr lang="en-US" sz="5000" dirty="0" err="1">
                <a:latin typeface="UTM French Vanilla" panose="02040603050506020204" pitchFamily="18" charset="0"/>
              </a:rPr>
              <a:t>số</a:t>
            </a:r>
            <a:r>
              <a:rPr lang="en-US" sz="5000" dirty="0">
                <a:latin typeface="UTM French Vanilla" panose="02040603050506020204" pitchFamily="18" charset="0"/>
              </a:rPr>
              <a:t> </a:t>
            </a:r>
            <a:r>
              <a:rPr lang="en-US" sz="5000" dirty="0" err="1">
                <a:latin typeface="UTM French Vanilla" panose="02040603050506020204" pitchFamily="18" charset="0"/>
              </a:rPr>
              <a:t>tự</a:t>
            </a:r>
            <a:r>
              <a:rPr lang="en-US" sz="5000" dirty="0">
                <a:latin typeface="UTM French Vanilla" panose="02040603050506020204" pitchFamily="18" charset="0"/>
              </a:rPr>
              <a:t> </a:t>
            </a:r>
            <a:r>
              <a:rPr lang="en-US" sz="5000" dirty="0" err="1">
                <a:latin typeface="UTM French Vanilla" panose="02040603050506020204" pitchFamily="18" charset="0"/>
              </a:rPr>
              <a:t>nhiên</a:t>
            </a:r>
            <a:r>
              <a:rPr lang="en-US" sz="5000" dirty="0">
                <a:latin typeface="UTM French Vanilla" panose="02040603050506020204" pitchFamily="18" charset="0"/>
              </a:rPr>
              <a:t>, </a:t>
            </a:r>
            <a:r>
              <a:rPr lang="en-US" sz="5000" dirty="0" err="1">
                <a:latin typeface="UTM French Vanilla" panose="02040603050506020204" pitchFamily="18" charset="0"/>
              </a:rPr>
              <a:t>các</a:t>
            </a:r>
            <a:r>
              <a:rPr lang="en-US" sz="5000" dirty="0">
                <a:latin typeface="UTM French Vanilla" panose="02040603050506020204" pitchFamily="18" charset="0"/>
              </a:rPr>
              <a:t> </a:t>
            </a:r>
            <a:r>
              <a:rPr lang="en-US" sz="5000" dirty="0" err="1">
                <a:latin typeface="UTM French Vanilla" panose="02040603050506020204" pitchFamily="18" charset="0"/>
              </a:rPr>
              <a:t>số</a:t>
            </a:r>
            <a:r>
              <a:rPr lang="en-US" sz="5000" dirty="0">
                <a:latin typeface="UTM French Vanilla" panose="02040603050506020204" pitchFamily="18" charset="0"/>
              </a:rPr>
              <a:t> </a:t>
            </a:r>
            <a:r>
              <a:rPr lang="en-US" sz="5000" dirty="0" err="1">
                <a:latin typeface="UTM French Vanilla" panose="02040603050506020204" pitchFamily="18" charset="0"/>
              </a:rPr>
              <a:t>thập</a:t>
            </a:r>
            <a:r>
              <a:rPr lang="en-US" sz="5000" dirty="0">
                <a:latin typeface="UTM French Vanilla" panose="02040603050506020204" pitchFamily="18" charset="0"/>
              </a:rPr>
              <a:t> </a:t>
            </a:r>
            <a:r>
              <a:rPr lang="en-US" sz="5000" dirty="0" err="1">
                <a:latin typeface="UTM French Vanilla" panose="02040603050506020204" pitchFamily="18" charset="0"/>
              </a:rPr>
              <a:t>phân</a:t>
            </a:r>
            <a:r>
              <a:rPr lang="en-US" sz="5000" dirty="0">
                <a:latin typeface="UTM French Vanilla" panose="02040603050506020204" pitchFamily="18" charset="0"/>
              </a:rPr>
              <a:t> </a:t>
            </a:r>
            <a:r>
              <a:rPr lang="en-US" sz="5000" dirty="0" err="1" smtClean="0">
                <a:latin typeface="UTM French Vanilla" panose="02040603050506020204" pitchFamily="18" charset="0"/>
              </a:rPr>
              <a:t>và</a:t>
            </a:r>
            <a:r>
              <a:rPr lang="en-US" sz="5000" dirty="0" smtClean="0">
                <a:latin typeface="UTM French Vanilla" panose="02040603050506020204" pitchFamily="18" charset="0"/>
              </a:rPr>
              <a:t> </a:t>
            </a:r>
            <a:r>
              <a:rPr lang="en-US" sz="5000" dirty="0" err="1">
                <a:latin typeface="UTM French Vanilla" panose="02040603050506020204" pitchFamily="18" charset="0"/>
              </a:rPr>
              <a:t>phân</a:t>
            </a:r>
            <a:r>
              <a:rPr lang="en-US" sz="5000" dirty="0">
                <a:latin typeface="UTM French Vanilla" panose="02040603050506020204" pitchFamily="18" charset="0"/>
              </a:rPr>
              <a:t> </a:t>
            </a:r>
            <a:r>
              <a:rPr lang="en-US" sz="5000" dirty="0" err="1">
                <a:latin typeface="UTM French Vanilla" panose="02040603050506020204" pitchFamily="18" charset="0"/>
              </a:rPr>
              <a:t>số</a:t>
            </a:r>
            <a:endParaRPr lang="en-US" sz="5000" dirty="0">
              <a:latin typeface="UTM French Vanilla" panose="02040603050506020204" pitchFamily="18" charset="0"/>
            </a:endParaRPr>
          </a:p>
        </p:txBody>
      </p:sp>
      <p:sp>
        <p:nvSpPr>
          <p:cNvPr id="23" name="圆角矩形 7"/>
          <p:cNvSpPr/>
          <p:nvPr/>
        </p:nvSpPr>
        <p:spPr>
          <a:xfrm>
            <a:off x="5562600" y="6544702"/>
            <a:ext cx="9730293" cy="1646168"/>
          </a:xfrm>
          <a:prstGeom prst="roundRect">
            <a:avLst>
              <a:gd name="adj" fmla="val 22936"/>
            </a:avLst>
          </a:prstGeom>
          <a:solidFill>
            <a:schemeClr val="accent3">
              <a:lumMod val="20000"/>
              <a:lumOff val="80000"/>
            </a:schemeClr>
          </a:solidFill>
          <a:ln w="28575" cap="flat" cmpd="sng" algn="ctr">
            <a:solidFill>
              <a:srgbClr val="008000"/>
            </a:solidFill>
            <a:prstDash val="dash"/>
          </a:ln>
          <a:effectLst/>
        </p:spPr>
        <p:txBody>
          <a:bodyPr rtlCol="0" anchor="ctr"/>
          <a:lstStyle/>
          <a:p>
            <a:pPr algn="ctr"/>
            <a:r>
              <a:rPr lang="en-US" sz="5000" dirty="0" err="1" smtClean="0">
                <a:latin typeface="UTM French Vanilla" panose="02040603050506020204" pitchFamily="18" charset="0"/>
              </a:rPr>
              <a:t>Ứng</a:t>
            </a:r>
            <a:r>
              <a:rPr lang="en-US" sz="5000" dirty="0" smtClean="0">
                <a:latin typeface="UTM French Vanilla" panose="02040603050506020204" pitchFamily="18" charset="0"/>
              </a:rPr>
              <a:t> </a:t>
            </a:r>
            <a:r>
              <a:rPr lang="en-US" sz="5000" dirty="0" err="1" smtClean="0">
                <a:latin typeface="UTM French Vanilla" panose="02040603050506020204" pitchFamily="18" charset="0"/>
              </a:rPr>
              <a:t>dụng</a:t>
            </a:r>
            <a:r>
              <a:rPr lang="en-US" sz="5000" dirty="0" smtClean="0">
                <a:latin typeface="UTM French Vanilla" panose="02040603050506020204" pitchFamily="18" charset="0"/>
              </a:rPr>
              <a:t> </a:t>
            </a:r>
            <a:r>
              <a:rPr lang="en-US" sz="5000" dirty="0" err="1" smtClean="0">
                <a:latin typeface="UTM French Vanilla" panose="02040603050506020204" pitchFamily="18" charset="0"/>
              </a:rPr>
              <a:t>vào</a:t>
            </a:r>
            <a:r>
              <a:rPr lang="en-US" sz="5000" dirty="0" smtClean="0">
                <a:latin typeface="UTM French Vanilla" panose="02040603050506020204" pitchFamily="18" charset="0"/>
              </a:rPr>
              <a:t> </a:t>
            </a:r>
            <a:r>
              <a:rPr lang="en-US" sz="5000" dirty="0" err="1" smtClean="0">
                <a:latin typeface="UTM French Vanilla" panose="02040603050506020204" pitchFamily="18" charset="0"/>
              </a:rPr>
              <a:t>trong</a:t>
            </a:r>
            <a:r>
              <a:rPr lang="en-US" sz="5000" dirty="0" smtClean="0">
                <a:latin typeface="UTM French Vanilla" panose="02040603050506020204" pitchFamily="18" charset="0"/>
              </a:rPr>
              <a:t> </a:t>
            </a:r>
            <a:r>
              <a:rPr lang="en-US" sz="5000" dirty="0" err="1" smtClean="0">
                <a:latin typeface="UTM French Vanilla" panose="02040603050506020204" pitchFamily="18" charset="0"/>
              </a:rPr>
              <a:t>giải</a:t>
            </a:r>
            <a:r>
              <a:rPr lang="en-US" sz="5000" dirty="0" smtClean="0">
                <a:latin typeface="UTM French Vanilla" panose="02040603050506020204" pitchFamily="18" charset="0"/>
              </a:rPr>
              <a:t> </a:t>
            </a:r>
            <a:r>
              <a:rPr lang="en-US" sz="5000" dirty="0" err="1" smtClean="0">
                <a:latin typeface="UTM French Vanilla" panose="02040603050506020204" pitchFamily="18" charset="0"/>
              </a:rPr>
              <a:t>toán</a:t>
            </a:r>
            <a:endParaRPr lang="en-US" sz="5000" dirty="0">
              <a:latin typeface="UTM French Vanilla" panose="02040603050506020204" pitchFamily="18" charset="0"/>
            </a:endParaRPr>
          </a:p>
        </p:txBody>
      </p:sp>
      <p:pic>
        <p:nvPicPr>
          <p:cNvPr id="21" name="图片 13">
            <a:extLst>
              <a:ext uri="{FF2B5EF4-FFF2-40B4-BE49-F238E27FC236}">
                <a16:creationId xmlns:a16="http://schemas.microsoft.com/office/drawing/2014/main" xmlns="" id="{D489F5BE-B324-465C-889E-53D9E6120DA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8" r="12966"/>
          <a:stretch/>
        </p:blipFill>
        <p:spPr>
          <a:xfrm>
            <a:off x="12348562" y="4186040"/>
            <a:ext cx="6689069" cy="6169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91667" y="0"/>
            <a:ext cx="18471333" cy="10384716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42973" y="952500"/>
            <a:ext cx="16113350" cy="8763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213972" y="-452887"/>
            <a:ext cx="3621657" cy="2963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 flipV="1">
            <a:off x="-865269" y="6877878"/>
            <a:ext cx="4952166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4384183" y="-805392"/>
            <a:ext cx="4883386" cy="40576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838897">
            <a:off x="15505622" y="8125239"/>
            <a:ext cx="3621657" cy="296317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3200400" y="4831035"/>
            <a:ext cx="1841111" cy="1820399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8174678" y="4334517"/>
            <a:ext cx="1571790" cy="226973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2879635" y="4806711"/>
            <a:ext cx="1592848" cy="1820398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2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10420311" y="5093747"/>
            <a:ext cx="1841249" cy="1456888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2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5830256" y="4969879"/>
            <a:ext cx="1456888" cy="1456888"/>
          </a:xfrm>
          <a:prstGeom prst="rect">
            <a:avLst/>
          </a:prstGeom>
        </p:spPr>
      </p:pic>
      <p:sp>
        <p:nvSpPr>
          <p:cNvPr id="21" name="Down Arrow 20"/>
          <p:cNvSpPr/>
          <p:nvPr/>
        </p:nvSpPr>
        <p:spPr>
          <a:xfrm>
            <a:off x="3984206" y="6989997"/>
            <a:ext cx="485103" cy="838200"/>
          </a:xfrm>
          <a:prstGeom prst="downArrow">
            <a:avLst/>
          </a:prstGeom>
          <a:solidFill>
            <a:schemeClr val="bg1"/>
          </a:solidFill>
          <a:ln w="762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8626242" y="6985539"/>
            <a:ext cx="485103" cy="838200"/>
          </a:xfrm>
          <a:prstGeom prst="downArrow">
            <a:avLst/>
          </a:prstGeom>
          <a:solidFill>
            <a:schemeClr val="bg1"/>
          </a:solidFill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3676059" y="6985539"/>
            <a:ext cx="485103" cy="838200"/>
          </a:xfrm>
          <a:prstGeom prst="downArrow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788400" y="8071074"/>
            <a:ext cx="336181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err="1" smtClean="0">
                <a:solidFill>
                  <a:srgbClr val="660066"/>
                </a:solidFill>
                <a:latin typeface="UTM Isadora" panose="02040603050506020204" pitchFamily="18" charset="0"/>
              </a:rPr>
              <a:t>số</a:t>
            </a:r>
            <a:r>
              <a:rPr lang="en-US" sz="7000" b="1" dirty="0" smtClean="0">
                <a:solidFill>
                  <a:srgbClr val="660066"/>
                </a:solidFill>
                <a:latin typeface="UTM Isadora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660066"/>
                </a:solidFill>
                <a:latin typeface="UTM Isadora" panose="02040603050506020204" pitchFamily="18" charset="0"/>
              </a:rPr>
              <a:t>hạng</a:t>
            </a:r>
            <a:endParaRPr lang="en-US" sz="7000" b="1" dirty="0">
              <a:solidFill>
                <a:srgbClr val="660066"/>
              </a:solidFill>
              <a:latin typeface="UTM Isadora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87884" y="8044355"/>
            <a:ext cx="336181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err="1" smtClean="0">
                <a:solidFill>
                  <a:srgbClr val="FF0066"/>
                </a:solidFill>
                <a:latin typeface="UTM Isadora" panose="02040603050506020204" pitchFamily="18" charset="0"/>
              </a:rPr>
              <a:t>số</a:t>
            </a:r>
            <a:r>
              <a:rPr lang="en-US" sz="7000" b="1" dirty="0" smtClean="0">
                <a:solidFill>
                  <a:srgbClr val="FF0066"/>
                </a:solidFill>
                <a:latin typeface="UTM Isadora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66"/>
                </a:solidFill>
                <a:latin typeface="UTM Isadora" panose="02040603050506020204" pitchFamily="18" charset="0"/>
              </a:rPr>
              <a:t>hạng</a:t>
            </a:r>
            <a:endParaRPr lang="en-US" sz="7000" b="1" dirty="0">
              <a:solidFill>
                <a:srgbClr val="FF0066"/>
              </a:solidFill>
              <a:latin typeface="UTM Isadora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82964" y="8044354"/>
            <a:ext cx="195919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err="1" smtClean="0">
                <a:solidFill>
                  <a:schemeClr val="accent6">
                    <a:lumMod val="50000"/>
                  </a:schemeClr>
                </a:solidFill>
                <a:latin typeface="UTM Isadora" panose="02040603050506020204" pitchFamily="18" charset="0"/>
              </a:rPr>
              <a:t>tổng</a:t>
            </a:r>
            <a:endParaRPr lang="en-US" sz="7000" b="1" dirty="0">
              <a:solidFill>
                <a:schemeClr val="accent6">
                  <a:lumMod val="50000"/>
                </a:schemeClr>
              </a:solidFill>
              <a:latin typeface="UTM Isadora" panose="02040603050506020204" pitchFamily="18" charset="0"/>
            </a:endParaRPr>
          </a:p>
        </p:txBody>
      </p:sp>
      <p:graphicFrame>
        <p:nvGraphicFramePr>
          <p:cNvPr id="27" name="Group 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235014"/>
              </p:ext>
            </p:extLst>
          </p:nvPr>
        </p:nvGraphicFramePr>
        <p:xfrm>
          <a:off x="9704830" y="2022411"/>
          <a:ext cx="2742251" cy="1310702"/>
        </p:xfrm>
        <a:graphic>
          <a:graphicData uri="http://schemas.openxmlformats.org/drawingml/2006/table">
            <a:tbl>
              <a:tblPr/>
              <a:tblGrid>
                <a:gridCol w="27422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63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UTM French Vanilla" panose="020406030505060202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kumimoji="0" lang="en-US" sz="8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UTM French Vanilla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8" name="Group 215"/>
          <p:cNvGrpSpPr>
            <a:grpSpLocks/>
          </p:cNvGrpSpPr>
          <p:nvPr/>
        </p:nvGrpSpPr>
        <p:grpSpPr bwMode="auto">
          <a:xfrm>
            <a:off x="6604644" y="2677762"/>
            <a:ext cx="3072756" cy="762951"/>
            <a:chOff x="1392" y="960"/>
            <a:chExt cx="528" cy="1248"/>
          </a:xfrm>
        </p:grpSpPr>
        <p:sp>
          <p:nvSpPr>
            <p:cNvPr id="29" name="Line 216"/>
            <p:cNvSpPr>
              <a:spLocks noChangeShapeType="1"/>
            </p:cNvSpPr>
            <p:nvPr/>
          </p:nvSpPr>
          <p:spPr bwMode="auto">
            <a:xfrm flipH="1">
              <a:off x="1392" y="960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" name="Line 217"/>
            <p:cNvSpPr>
              <a:spLocks noChangeShapeType="1"/>
            </p:cNvSpPr>
            <p:nvPr/>
          </p:nvSpPr>
          <p:spPr bwMode="auto">
            <a:xfrm>
              <a:off x="1392" y="96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31" name="Group 247"/>
          <p:cNvGrpSpPr>
            <a:grpSpLocks/>
          </p:cNvGrpSpPr>
          <p:nvPr/>
        </p:nvGrpSpPr>
        <p:grpSpPr bwMode="auto">
          <a:xfrm>
            <a:off x="12420600" y="2680259"/>
            <a:ext cx="1397606" cy="850787"/>
            <a:chOff x="3469" y="947"/>
            <a:chExt cx="720" cy="1392"/>
          </a:xfrm>
        </p:grpSpPr>
        <p:sp>
          <p:nvSpPr>
            <p:cNvPr id="32" name="Line 248"/>
            <p:cNvSpPr>
              <a:spLocks noChangeShapeType="1"/>
            </p:cNvSpPr>
            <p:nvPr/>
          </p:nvSpPr>
          <p:spPr bwMode="auto">
            <a:xfrm>
              <a:off x="3469" y="947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" name="Line 249"/>
            <p:cNvSpPr>
              <a:spLocks noChangeShapeType="1"/>
            </p:cNvSpPr>
            <p:nvPr/>
          </p:nvSpPr>
          <p:spPr bwMode="auto">
            <a:xfrm>
              <a:off x="4189" y="947"/>
              <a:ext cx="0" cy="1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34" name="AutoShape 213"/>
          <p:cNvSpPr>
            <a:spLocks/>
          </p:cNvSpPr>
          <p:nvPr/>
        </p:nvSpPr>
        <p:spPr bwMode="auto">
          <a:xfrm rot="16200000">
            <a:off x="6307013" y="783617"/>
            <a:ext cx="595262" cy="6283648"/>
          </a:xfrm>
          <a:prstGeom prst="rightBrace">
            <a:avLst>
              <a:gd name="adj1" fmla="val 75472"/>
              <a:gd name="adj2" fmla="val 49472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5" name="AutoShape 214"/>
          <p:cNvSpPr>
            <a:spLocks/>
          </p:cNvSpPr>
          <p:nvPr/>
        </p:nvSpPr>
        <p:spPr bwMode="auto">
          <a:xfrm rot="16200000">
            <a:off x="13659348" y="3280254"/>
            <a:ext cx="335899" cy="1290371"/>
          </a:xfrm>
          <a:prstGeom prst="rightBrace">
            <a:avLst>
              <a:gd name="adj1" fmla="val 41085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471333" cy="10384716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80807" y="2130006"/>
            <a:ext cx="6400800" cy="7315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-664576" y="-563470"/>
            <a:ext cx="6400283" cy="39921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 rot="-145396" flipH="1" flipV="1">
            <a:off x="-279382" y="7046405"/>
            <a:ext cx="3013730" cy="556225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37882" y="3204221"/>
            <a:ext cx="508664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0" b="1" dirty="0" err="1" smtClean="0">
                <a:latin typeface="UTM Edwardian" panose="02040603050506020204" pitchFamily="18" charset="0"/>
              </a:rPr>
              <a:t>Phép</a:t>
            </a:r>
            <a:r>
              <a:rPr lang="en-US" sz="10000" b="1" dirty="0" smtClean="0">
                <a:latin typeface="UTM Edwardian" panose="02040603050506020204" pitchFamily="18" charset="0"/>
              </a:rPr>
              <a:t> </a:t>
            </a:r>
            <a:r>
              <a:rPr lang="en-US" sz="10000" b="1" dirty="0" err="1" smtClean="0">
                <a:latin typeface="UTM Edwardian" panose="02040603050506020204" pitchFamily="18" charset="0"/>
              </a:rPr>
              <a:t>cộng</a:t>
            </a:r>
            <a:r>
              <a:rPr lang="en-US" sz="10000" b="1" dirty="0" smtClean="0">
                <a:latin typeface="UTM Edwardian" panose="02040603050506020204" pitchFamily="18" charset="0"/>
              </a:rPr>
              <a:t> </a:t>
            </a:r>
          </a:p>
          <a:p>
            <a:pPr algn="ctr"/>
            <a:r>
              <a:rPr lang="en-US" sz="10000" b="1" dirty="0" err="1" smtClean="0">
                <a:latin typeface="UTM Edwardian" panose="02040603050506020204" pitchFamily="18" charset="0"/>
              </a:rPr>
              <a:t>có</a:t>
            </a:r>
            <a:r>
              <a:rPr lang="en-US" sz="10000" b="1" dirty="0" smtClean="0">
                <a:latin typeface="UTM Edwardian" panose="02040603050506020204" pitchFamily="18" charset="0"/>
              </a:rPr>
              <a:t> </a:t>
            </a:r>
            <a:r>
              <a:rPr lang="en-US" sz="10000" b="1" dirty="0" err="1" smtClean="0">
                <a:latin typeface="UTM Edwardian" panose="02040603050506020204" pitchFamily="18" charset="0"/>
              </a:rPr>
              <a:t>những</a:t>
            </a:r>
            <a:endParaRPr lang="en-US" sz="10000" b="1" dirty="0" smtClean="0">
              <a:latin typeface="UTM Edwardian" panose="02040603050506020204" pitchFamily="18" charset="0"/>
            </a:endParaRPr>
          </a:p>
          <a:p>
            <a:pPr algn="ctr"/>
            <a:r>
              <a:rPr lang="en-US" sz="10000" b="1" dirty="0" err="1" smtClean="0">
                <a:latin typeface="UTM Edwardian" panose="02040603050506020204" pitchFamily="18" charset="0"/>
              </a:rPr>
              <a:t>tính</a:t>
            </a:r>
            <a:r>
              <a:rPr lang="en-US" sz="10000" b="1" dirty="0" smtClean="0">
                <a:latin typeface="UTM Edwardian" panose="02040603050506020204" pitchFamily="18" charset="0"/>
              </a:rPr>
              <a:t> </a:t>
            </a:r>
            <a:r>
              <a:rPr lang="en-US" sz="10000" b="1" dirty="0" err="1" smtClean="0">
                <a:latin typeface="UTM Edwardian" panose="02040603050506020204" pitchFamily="18" charset="0"/>
              </a:rPr>
              <a:t>chất</a:t>
            </a:r>
            <a:r>
              <a:rPr lang="en-US" sz="10000" b="1" dirty="0" smtClean="0">
                <a:latin typeface="UTM Edwardian" panose="02040603050506020204" pitchFamily="18" charset="0"/>
              </a:rPr>
              <a:t> </a:t>
            </a:r>
            <a:r>
              <a:rPr lang="en-US" sz="10000" b="1" dirty="0" err="1" smtClean="0">
                <a:latin typeface="UTM Edwardian" panose="02040603050506020204" pitchFamily="18" charset="0"/>
              </a:rPr>
              <a:t>gì</a:t>
            </a:r>
            <a:r>
              <a:rPr lang="en-US" sz="10000" b="1" dirty="0" smtClean="0">
                <a:latin typeface="UTM Edwardian" panose="02040603050506020204" pitchFamily="18" charset="0"/>
              </a:rPr>
              <a:t>?</a:t>
            </a:r>
            <a:endParaRPr lang="en-US" sz="10000" b="1" dirty="0">
              <a:latin typeface="UTM Edwardian" panose="02040603050506020204" pitchFamily="18" charset="0"/>
            </a:endParaRPr>
          </a:p>
        </p:txBody>
      </p:sp>
      <p:sp>
        <p:nvSpPr>
          <p:cNvPr id="21" name="圆角矩形 7"/>
          <p:cNvSpPr/>
          <p:nvPr/>
        </p:nvSpPr>
        <p:spPr>
          <a:xfrm>
            <a:off x="8839200" y="2605622"/>
            <a:ext cx="7381780" cy="1646168"/>
          </a:xfrm>
          <a:prstGeom prst="roundRect">
            <a:avLst>
              <a:gd name="adj" fmla="val 22936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rgbClr val="000099"/>
            </a:solidFill>
            <a:prstDash val="dash"/>
          </a:ln>
          <a:effectLst/>
        </p:spPr>
        <p:txBody>
          <a:bodyPr rtlCol="0" anchor="ctr"/>
          <a:lstStyle/>
          <a:p>
            <a:pPr algn="ctr"/>
            <a:r>
              <a:rPr lang="en-US" sz="7000" dirty="0" err="1" smtClean="0">
                <a:latin typeface="UTM French Vanilla" panose="02040603050506020204" pitchFamily="18" charset="0"/>
              </a:rPr>
              <a:t>Tính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chất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giao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hoán</a:t>
            </a:r>
            <a:endParaRPr lang="en-US" sz="7000" dirty="0">
              <a:latin typeface="UTM French Vanilla" panose="02040603050506020204" pitchFamily="18" charset="0"/>
            </a:endParaRPr>
          </a:p>
        </p:txBody>
      </p:sp>
      <p:sp>
        <p:nvSpPr>
          <p:cNvPr id="22" name="圆角矩形 7"/>
          <p:cNvSpPr/>
          <p:nvPr/>
        </p:nvSpPr>
        <p:spPr>
          <a:xfrm>
            <a:off x="8839200" y="4791549"/>
            <a:ext cx="7381780" cy="1646168"/>
          </a:xfrm>
          <a:prstGeom prst="roundRect">
            <a:avLst>
              <a:gd name="adj" fmla="val 22936"/>
            </a:avLst>
          </a:prstGeom>
          <a:solidFill>
            <a:srgbClr val="FFFF99"/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/>
            <a:r>
              <a:rPr lang="en-US" sz="7000" dirty="0" err="1" smtClean="0">
                <a:latin typeface="UTM French Vanilla" panose="02040603050506020204" pitchFamily="18" charset="0"/>
              </a:rPr>
              <a:t>Tính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chất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kết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hợp</a:t>
            </a:r>
            <a:endParaRPr lang="en-US" sz="7000" dirty="0">
              <a:latin typeface="UTM French Vanilla" panose="02040603050506020204" pitchFamily="18" charset="0"/>
            </a:endParaRPr>
          </a:p>
        </p:txBody>
      </p:sp>
      <p:sp>
        <p:nvSpPr>
          <p:cNvPr id="23" name="圆角矩形 7"/>
          <p:cNvSpPr/>
          <p:nvPr/>
        </p:nvSpPr>
        <p:spPr>
          <a:xfrm>
            <a:off x="8850716" y="7001187"/>
            <a:ext cx="7381780" cy="1646168"/>
          </a:xfrm>
          <a:prstGeom prst="roundRect">
            <a:avLst>
              <a:gd name="adj" fmla="val 22936"/>
            </a:avLst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/>
            <a:r>
              <a:rPr lang="en-US" sz="7000" dirty="0" err="1" smtClean="0">
                <a:latin typeface="UTM French Vanilla" panose="02040603050506020204" pitchFamily="18" charset="0"/>
              </a:rPr>
              <a:t>Cộng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với</a:t>
            </a:r>
            <a:r>
              <a:rPr lang="en-US" sz="7000" dirty="0" smtClean="0">
                <a:latin typeface="UTM French Vanilla" panose="02040603050506020204" pitchFamily="18" charset="0"/>
              </a:rPr>
              <a:t> 0</a:t>
            </a:r>
            <a:endParaRPr lang="en-US" sz="7000" dirty="0">
              <a:latin typeface="UTM French Vanilla" panose="02040603050506020204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2960950">
            <a:off x="15983077" y="326294"/>
            <a:ext cx="2552445" cy="36836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1006444">
            <a:off x="15972615" y="7923947"/>
            <a:ext cx="2573369" cy="21809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320677">
            <a:off x="-1301394" y="7200900"/>
            <a:ext cx="4668116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t="18707" r="3854"/>
          <a:stretch>
            <a:fillRect/>
          </a:stretch>
        </p:blipFill>
        <p:spPr>
          <a:xfrm>
            <a:off x="16426030" y="0"/>
            <a:ext cx="1666541" cy="3345010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17001758" flipH="1" flipV="1">
            <a:off x="14600284" y="6885041"/>
            <a:ext cx="4952166" cy="4114800"/>
          </a:xfrm>
          <a:prstGeom prst="rect">
            <a:avLst/>
          </a:prstGeom>
        </p:spPr>
      </p:pic>
      <p:sp>
        <p:nvSpPr>
          <p:cNvPr id="16" name="Google Shape;3738;p45"/>
          <p:cNvSpPr/>
          <p:nvPr/>
        </p:nvSpPr>
        <p:spPr>
          <a:xfrm>
            <a:off x="3276600" y="484040"/>
            <a:ext cx="12524902" cy="2544910"/>
          </a:xfrm>
          <a:prstGeom prst="roundRect">
            <a:avLst>
              <a:gd name="adj" fmla="val 2097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bạn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hãy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nối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tính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chất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của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phép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 smtClean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cộng</a:t>
            </a:r>
            <a:r>
              <a:rPr lang="en-US" altLang="en-US" sz="7000" b="1" dirty="0" smtClean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ở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cột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A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với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cột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B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sao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 smtClean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thích</a:t>
            </a:r>
            <a:r>
              <a:rPr lang="en-US" altLang="en-US" sz="7000" b="1" dirty="0" smtClean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 smtClean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hợp</a:t>
            </a:r>
            <a:r>
              <a:rPr lang="en-US" altLang="en-US" sz="7000" b="1" dirty="0" smtClean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:</a:t>
            </a:r>
            <a:endParaRPr lang="en-US" altLang="en-US" sz="7000" b="1" dirty="0">
              <a:solidFill>
                <a:srgbClr val="FF0000"/>
              </a:solidFill>
              <a:latin typeface="UTM Edwardian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38">
            <a:extLst>
              <a:ext uri="{FF2B5EF4-FFF2-40B4-BE49-F238E27FC236}">
                <a16:creationId xmlns:a16="http://schemas.microsoft.com/office/drawing/2014/main" xmlns="" id="{5C990774-8393-42C5-B95B-0D716483232F}"/>
              </a:ext>
            </a:extLst>
          </p:cNvPr>
          <p:cNvSpPr/>
          <p:nvPr/>
        </p:nvSpPr>
        <p:spPr>
          <a:xfrm>
            <a:off x="4229292" y="3268234"/>
            <a:ext cx="2289001" cy="106932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VN-Hole Hearted" panose="020B0A06020104020203" pitchFamily="34" charset="0"/>
              </a:rPr>
              <a:t>Cột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VN-Hole Hearted" panose="020B0A06020104020203" pitchFamily="34" charset="0"/>
              </a:rPr>
              <a:t> A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VN-Hole Hearted" panose="020B0A06020104020203" pitchFamily="34" charset="0"/>
            </a:endParaRPr>
          </a:p>
        </p:txBody>
      </p:sp>
      <p:sp>
        <p:nvSpPr>
          <p:cNvPr id="18" name="Rectangle: Rounded Corners 2">
            <a:extLst>
              <a:ext uri="{FF2B5EF4-FFF2-40B4-BE49-F238E27FC236}">
                <a16:creationId xmlns:a16="http://schemas.microsoft.com/office/drawing/2014/main" xmlns="" id="{EC2030F4-9025-41AF-90F7-12C37B9D3966}"/>
              </a:ext>
            </a:extLst>
          </p:cNvPr>
          <p:cNvSpPr/>
          <p:nvPr/>
        </p:nvSpPr>
        <p:spPr>
          <a:xfrm>
            <a:off x="2269849" y="4710682"/>
            <a:ext cx="6129190" cy="1371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Tính</a:t>
            </a:r>
            <a:r>
              <a:rPr lang="en-US" sz="48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chất</a:t>
            </a:r>
            <a:r>
              <a:rPr lang="en-US" sz="48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giao</a:t>
            </a:r>
            <a:r>
              <a:rPr lang="en-US" sz="48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hoán</a:t>
            </a:r>
            <a:endParaRPr lang="en-US" sz="4800" b="1" dirty="0">
              <a:solidFill>
                <a:schemeClr val="tx1"/>
              </a:solidFill>
              <a:latin typeface="UTM Isadora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32">
            <a:extLst>
              <a:ext uri="{FF2B5EF4-FFF2-40B4-BE49-F238E27FC236}">
                <a16:creationId xmlns:a16="http://schemas.microsoft.com/office/drawing/2014/main" xmlns="" id="{51F4BCA6-0059-4744-BC1B-770377ED10AE}"/>
              </a:ext>
            </a:extLst>
          </p:cNvPr>
          <p:cNvSpPr/>
          <p:nvPr/>
        </p:nvSpPr>
        <p:spPr>
          <a:xfrm>
            <a:off x="2269849" y="6534434"/>
            <a:ext cx="6129190" cy="1371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chất</a:t>
            </a:r>
            <a:r>
              <a:rPr lang="en-US" sz="4800" b="1" dirty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kết</a:t>
            </a:r>
            <a:r>
              <a:rPr lang="en-US" sz="48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hợp</a:t>
            </a:r>
            <a:endParaRPr lang="en-US" sz="4800" b="1" dirty="0">
              <a:solidFill>
                <a:schemeClr val="tx1"/>
              </a:solidFill>
              <a:latin typeface="UTM Isadora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33">
            <a:extLst>
              <a:ext uri="{FF2B5EF4-FFF2-40B4-BE49-F238E27FC236}">
                <a16:creationId xmlns:a16="http://schemas.microsoft.com/office/drawing/2014/main" xmlns="" id="{B8B43F0C-637D-4708-9F94-72FCCC4624AB}"/>
              </a:ext>
            </a:extLst>
          </p:cNvPr>
          <p:cNvSpPr/>
          <p:nvPr/>
        </p:nvSpPr>
        <p:spPr>
          <a:xfrm>
            <a:off x="2269849" y="8445498"/>
            <a:ext cx="6129190" cy="1371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chất</a:t>
            </a:r>
            <a:r>
              <a:rPr lang="en-US" sz="4800" b="1" dirty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cộng</a:t>
            </a:r>
            <a:r>
              <a:rPr lang="en-US" sz="48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với</a:t>
            </a:r>
            <a:r>
              <a:rPr lang="en-US" sz="48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0</a:t>
            </a:r>
            <a:endParaRPr lang="en-US" sz="4800" b="1" dirty="0">
              <a:solidFill>
                <a:schemeClr val="tx1"/>
              </a:solidFill>
              <a:latin typeface="UTM Isadora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Rectangle: Rounded Corners 41">
            <a:extLst>
              <a:ext uri="{FF2B5EF4-FFF2-40B4-BE49-F238E27FC236}">
                <a16:creationId xmlns:a16="http://schemas.microsoft.com/office/drawing/2014/main" xmlns="" id="{96E4B095-DC44-46BF-AC01-C5BAA47059A5}"/>
              </a:ext>
            </a:extLst>
          </p:cNvPr>
          <p:cNvSpPr/>
          <p:nvPr/>
        </p:nvSpPr>
        <p:spPr>
          <a:xfrm>
            <a:off x="9672313" y="4692150"/>
            <a:ext cx="6129190" cy="1371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a + 0 = a</a:t>
            </a:r>
            <a:endParaRPr lang="en-US" sz="4500" b="1" dirty="0">
              <a:solidFill>
                <a:schemeClr val="tx1"/>
              </a:solidFill>
              <a:latin typeface="UTM Isadora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44">
            <a:extLst>
              <a:ext uri="{FF2B5EF4-FFF2-40B4-BE49-F238E27FC236}">
                <a16:creationId xmlns:a16="http://schemas.microsoft.com/office/drawing/2014/main" xmlns="" id="{87DAC53F-1134-4024-A4B6-A17100CF3E2E}"/>
              </a:ext>
            </a:extLst>
          </p:cNvPr>
          <p:cNvSpPr/>
          <p:nvPr/>
        </p:nvSpPr>
        <p:spPr>
          <a:xfrm>
            <a:off x="9672313" y="6531513"/>
            <a:ext cx="6129190" cy="1371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a + b = b + a</a:t>
            </a:r>
            <a:endParaRPr lang="en-US" sz="4500" b="1" dirty="0">
              <a:solidFill>
                <a:schemeClr val="tx1"/>
              </a:solidFill>
              <a:latin typeface="UTM Isadora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45">
            <a:extLst>
              <a:ext uri="{FF2B5EF4-FFF2-40B4-BE49-F238E27FC236}">
                <a16:creationId xmlns:a16="http://schemas.microsoft.com/office/drawing/2014/main" xmlns="" id="{FE86A81D-02F2-4BF0-83F6-53B779C825D0}"/>
              </a:ext>
            </a:extLst>
          </p:cNvPr>
          <p:cNvSpPr/>
          <p:nvPr/>
        </p:nvSpPr>
        <p:spPr>
          <a:xfrm>
            <a:off x="9672312" y="8445498"/>
            <a:ext cx="6129190" cy="1371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a + b + c = a + (b + c) = (a + c) + b</a:t>
            </a:r>
            <a:endParaRPr lang="en-US" sz="4500" b="1" dirty="0">
              <a:solidFill>
                <a:schemeClr val="tx1"/>
              </a:solidFill>
              <a:latin typeface="UTM Isadora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25" name="Rectangle: Rounded Corners 38">
            <a:extLst>
              <a:ext uri="{FF2B5EF4-FFF2-40B4-BE49-F238E27FC236}">
                <a16:creationId xmlns:a16="http://schemas.microsoft.com/office/drawing/2014/main" xmlns="" id="{5C990774-8393-42C5-B95B-0D716483232F}"/>
              </a:ext>
            </a:extLst>
          </p:cNvPr>
          <p:cNvSpPr/>
          <p:nvPr/>
        </p:nvSpPr>
        <p:spPr>
          <a:xfrm>
            <a:off x="11739158" y="3271155"/>
            <a:ext cx="2289001" cy="106932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VN-Hole Hearted" panose="020B0A06020104020203" pitchFamily="34" charset="0"/>
              </a:rPr>
              <a:t>Cột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VN-Hole Hearted" panose="020B0A06020104020203" pitchFamily="34" charset="0"/>
              </a:rPr>
              <a:t> B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VN-Hole Hearted" panose="020B0A06020104020203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A6D52C05-8FB1-411A-B734-8B655A948B0E}"/>
              </a:ext>
            </a:extLst>
          </p:cNvPr>
          <p:cNvCxnSpPr/>
          <p:nvPr/>
        </p:nvCxnSpPr>
        <p:spPr>
          <a:xfrm>
            <a:off x="8387692" y="5404723"/>
            <a:ext cx="1284620" cy="19485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A6D52C05-8FB1-411A-B734-8B655A948B0E}"/>
              </a:ext>
            </a:extLst>
          </p:cNvPr>
          <p:cNvCxnSpPr/>
          <p:nvPr/>
        </p:nvCxnSpPr>
        <p:spPr>
          <a:xfrm>
            <a:off x="8405989" y="7309723"/>
            <a:ext cx="1284620" cy="19485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A6D52C05-8FB1-411A-B734-8B655A948B0E}"/>
              </a:ext>
            </a:extLst>
          </p:cNvPr>
          <p:cNvCxnSpPr>
            <a:endCxn id="22" idx="1"/>
          </p:cNvCxnSpPr>
          <p:nvPr/>
        </p:nvCxnSpPr>
        <p:spPr>
          <a:xfrm flipV="1">
            <a:off x="8449334" y="5377950"/>
            <a:ext cx="1222979" cy="361736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-1817738" y="8520057"/>
            <a:ext cx="5407699" cy="36674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448472" y="7421543"/>
            <a:ext cx="3621657" cy="29631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462420" y="-452887"/>
            <a:ext cx="3621657" cy="2963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3924448" y="-1833701"/>
            <a:ext cx="5407699" cy="3667403"/>
          </a:xfrm>
          <a:prstGeom prst="rect">
            <a:avLst/>
          </a:prstGeom>
        </p:spPr>
      </p:pic>
      <p:pic>
        <p:nvPicPr>
          <p:cNvPr id="14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6553200" y="361785"/>
            <a:ext cx="6232413" cy="21485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67600" y="851260"/>
            <a:ext cx="491833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u="sng" dirty="0" err="1" smtClean="0">
                <a:latin typeface="SVN-UT Triumph" panose="00000500000000000000" pitchFamily="50" charset="0"/>
              </a:rPr>
              <a:t>Bài</a:t>
            </a:r>
            <a:r>
              <a:rPr lang="en-US" sz="7000" u="sng" dirty="0" smtClean="0">
                <a:latin typeface="SVN-UT Triumph" panose="00000500000000000000" pitchFamily="50" charset="0"/>
              </a:rPr>
              <a:t> 1</a:t>
            </a:r>
            <a:r>
              <a:rPr lang="en-US" sz="7000" dirty="0" smtClean="0">
                <a:latin typeface="SVN-UT Triumph" panose="00000500000000000000" pitchFamily="50" charset="0"/>
              </a:rPr>
              <a:t>: </a:t>
            </a:r>
            <a:r>
              <a:rPr lang="en-US" sz="7000" dirty="0" err="1" smtClean="0">
                <a:latin typeface="SVN-UT Triumph" panose="00000500000000000000" pitchFamily="50" charset="0"/>
              </a:rPr>
              <a:t>Tính</a:t>
            </a:r>
            <a:endParaRPr lang="en-US" sz="7000" dirty="0">
              <a:latin typeface="SVN-UT Triumph" panose="00000500000000000000" pitchFamily="50" charset="0"/>
            </a:endParaRPr>
          </a:p>
        </p:txBody>
      </p:sp>
      <p:sp>
        <p:nvSpPr>
          <p:cNvPr id="16" name="Rectangle 80"/>
          <p:cNvSpPr>
            <a:spLocks noChangeArrowheads="1"/>
          </p:cNvSpPr>
          <p:nvPr/>
        </p:nvSpPr>
        <p:spPr bwMode="auto">
          <a:xfrm>
            <a:off x="1484908" y="1714794"/>
            <a:ext cx="12073625" cy="296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8000" dirty="0" smtClean="0">
                <a:latin typeface="+mj-lt"/>
              </a:rPr>
              <a:t>a) 889972 + 96308 </a:t>
            </a:r>
            <a:endParaRPr lang="en-US" altLang="en-US" sz="8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80"/>
              <p:cNvSpPr>
                <a:spLocks noChangeArrowheads="1"/>
              </p:cNvSpPr>
              <p:nvPr/>
            </p:nvSpPr>
            <p:spPr bwMode="auto">
              <a:xfrm>
                <a:off x="1557307" y="3520631"/>
                <a:ext cx="12073625" cy="2966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8000" dirty="0" smtClean="0">
                    <a:solidFill>
                      <a:schemeClr val="tx1"/>
                    </a:solidFill>
                    <a:latin typeface="+mj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8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altLang="en-US" sz="8000" dirty="0" smtClean="0">
                    <a:solidFill>
                      <a:schemeClr val="tx1"/>
                    </a:solidFill>
                    <a:latin typeface="+mj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altLang="en-US" sz="8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n-US" altLang="en-US" sz="8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7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7307" y="3520631"/>
                <a:ext cx="12073625" cy="2966354"/>
              </a:xfrm>
              <a:prstGeom prst="rect">
                <a:avLst/>
              </a:prstGeom>
              <a:blipFill rotWithShape="0">
                <a:blip r:embed="rId21"/>
                <a:stretch>
                  <a:fillRect l="-42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0"/>
              <p:cNvSpPr>
                <a:spLocks noChangeArrowheads="1"/>
              </p:cNvSpPr>
              <p:nvPr/>
            </p:nvSpPr>
            <p:spPr bwMode="auto">
              <a:xfrm>
                <a:off x="1557307" y="5454018"/>
                <a:ext cx="12073625" cy="2966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8000" dirty="0" smtClean="0">
                    <a:solidFill>
                      <a:schemeClr val="tx1"/>
                    </a:solidFill>
                    <a:latin typeface="+mj-lt"/>
                  </a:rPr>
                  <a:t>c)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altLang="en-US" sz="8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n-US" altLang="en-US" sz="8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8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7307" y="5454018"/>
                <a:ext cx="12073625" cy="2966354"/>
              </a:xfrm>
              <a:prstGeom prst="rect">
                <a:avLst/>
              </a:prstGeom>
              <a:blipFill rotWithShape="0">
                <a:blip r:embed="rId22"/>
                <a:stretch>
                  <a:fillRect l="-42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80"/>
          <p:cNvSpPr>
            <a:spLocks noChangeArrowheads="1"/>
          </p:cNvSpPr>
          <p:nvPr/>
        </p:nvSpPr>
        <p:spPr bwMode="auto">
          <a:xfrm>
            <a:off x="1484908" y="7163638"/>
            <a:ext cx="12073625" cy="296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8000" dirty="0">
                <a:latin typeface="+mj-lt"/>
              </a:rPr>
              <a:t>d</a:t>
            </a:r>
            <a:r>
              <a:rPr lang="vi-VN" altLang="en-US" sz="8000" dirty="0" smtClean="0">
                <a:latin typeface="+mj-lt"/>
              </a:rPr>
              <a:t>) 926,83 + 549,67 </a:t>
            </a:r>
            <a:endParaRPr lang="en-US" altLang="en-US" sz="8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69406" y="2539857"/>
            <a:ext cx="40975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986280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69405" y="8077707"/>
            <a:ext cx="38475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1476,5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95458" y="5943536"/>
                <a:ext cx="10744200" cy="1894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5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5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vi-VN" sz="65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vi-VN" sz="6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6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5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65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6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58" y="5943536"/>
                <a:ext cx="10744200" cy="1894173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67376" y="5882566"/>
                <a:ext cx="10744200" cy="18738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5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5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vi-VN" sz="65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6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376" y="5882566"/>
                <a:ext cx="10744200" cy="1873846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75234" y="4027404"/>
                <a:ext cx="10744200" cy="18738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5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6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6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34" y="4027404"/>
                <a:ext cx="10744200" cy="1873846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828800" y="4017390"/>
                <a:ext cx="10744200" cy="18738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5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5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6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vi-VN" sz="6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65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6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6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017390"/>
                <a:ext cx="10744200" cy="1873846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2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471333" cy="103847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-4807024">
            <a:off x="-1470583" y="7200900"/>
            <a:ext cx="3775329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4386807">
            <a:off x="16203477" y="5934990"/>
            <a:ext cx="2878309" cy="5312315"/>
          </a:xfrm>
          <a:prstGeom prst="rect">
            <a:avLst/>
          </a:prstGeom>
        </p:spPr>
      </p:pic>
      <p:pic>
        <p:nvPicPr>
          <p:cNvPr id="15" name="Picture 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95400" y="668497"/>
            <a:ext cx="16869354" cy="21485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90800" y="1062672"/>
            <a:ext cx="139592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u="sng" dirty="0" err="1" smtClean="0">
                <a:latin typeface="SVN-UT Triumph" panose="00000500000000000000" pitchFamily="50" charset="0"/>
              </a:rPr>
              <a:t>Bài</a:t>
            </a:r>
            <a:r>
              <a:rPr lang="en-US" sz="7000" u="sng" dirty="0" smtClean="0">
                <a:latin typeface="SVN-UT Triumph" panose="00000500000000000000" pitchFamily="50" charset="0"/>
              </a:rPr>
              <a:t> 2</a:t>
            </a:r>
            <a:r>
              <a:rPr lang="en-US" sz="7000" dirty="0" smtClean="0">
                <a:latin typeface="SVN-UT Triumph" panose="00000500000000000000" pitchFamily="50" charset="0"/>
              </a:rPr>
              <a:t>: </a:t>
            </a:r>
            <a:r>
              <a:rPr lang="en-US" sz="7000" dirty="0" err="1" smtClean="0">
                <a:latin typeface="SVN-UT Triumph" panose="00000500000000000000" pitchFamily="50" charset="0"/>
              </a:rPr>
              <a:t>Tính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bằng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cách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thuận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tiện</a:t>
            </a:r>
            <a:endParaRPr lang="en-US" sz="7000" dirty="0">
              <a:latin typeface="SVN-UT Triumph" panose="00000500000000000000" pitchFamily="50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2559075">
            <a:off x="16210188" y="-1506069"/>
            <a:ext cx="3422615" cy="373037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521766">
            <a:off x="-254067" y="-1698284"/>
            <a:ext cx="3261914" cy="4114800"/>
          </a:xfrm>
          <a:prstGeom prst="rect">
            <a:avLst/>
          </a:prstGeom>
        </p:spPr>
      </p:pic>
      <p:sp>
        <p:nvSpPr>
          <p:cNvPr id="17" name="Rectangle 80"/>
          <p:cNvSpPr>
            <a:spLocks noChangeArrowheads="1"/>
          </p:cNvSpPr>
          <p:nvPr/>
        </p:nvSpPr>
        <p:spPr bwMode="auto">
          <a:xfrm>
            <a:off x="1872113" y="2726271"/>
            <a:ext cx="10744200" cy="174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a) (689 + 875) + 125;</a:t>
            </a:r>
            <a:endParaRPr lang="en-US" altLang="en-US" sz="60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0395699" y="2733679"/>
            <a:ext cx="10744200" cy="174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581 + (878 + 419)</a:t>
            </a:r>
            <a:endParaRPr lang="en-US" alt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80"/>
              <p:cNvSpPr>
                <a:spLocks noChangeArrowheads="1"/>
              </p:cNvSpPr>
              <p:nvPr/>
            </p:nvSpPr>
            <p:spPr bwMode="auto">
              <a:xfrm>
                <a:off x="1897879" y="4079906"/>
                <a:ext cx="10744200" cy="17425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6000" dirty="0" smtClean="0">
                    <a:solidFill>
                      <a:schemeClr val="tx1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vi-VN" alt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alt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altLang="en-US" sz="6000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alt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)+</m:t>
                    </m:r>
                    <m:f>
                      <m:fPr>
                        <m:ctrlPr>
                          <a:rPr lang="vi-VN" alt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vi-VN" alt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alt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7879" y="4079906"/>
                <a:ext cx="10744200" cy="1742532"/>
              </a:xfrm>
              <a:prstGeom prst="rect">
                <a:avLst/>
              </a:prstGeom>
              <a:blipFill rotWithShape="0">
                <a:blip r:embed="rId28"/>
                <a:stretch>
                  <a:fillRect l="-3403" b="-24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80"/>
              <p:cNvSpPr>
                <a:spLocks noChangeArrowheads="1"/>
              </p:cNvSpPr>
              <p:nvPr/>
            </p:nvSpPr>
            <p:spPr bwMode="auto">
              <a:xfrm>
                <a:off x="10421465" y="4059975"/>
                <a:ext cx="10744200" cy="17425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vi-VN" altLang="en-US" sz="6000" dirty="0" smtClean="0">
                    <a:solidFill>
                      <a:schemeClr val="tx1"/>
                    </a:solidFill>
                  </a:rPr>
                  <a:t> +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vi-VN" alt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vi-VN" alt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alt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1465" y="4059975"/>
                <a:ext cx="10744200" cy="1742532"/>
              </a:xfrm>
              <a:prstGeom prst="rect">
                <a:avLst/>
              </a:prstGeom>
              <a:blipFill rotWithShape="0">
                <a:blip r:embed="rId29"/>
                <a:stretch>
                  <a:fillRect b="-24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80"/>
          <p:cNvSpPr>
            <a:spLocks noChangeArrowheads="1"/>
          </p:cNvSpPr>
          <p:nvPr/>
        </p:nvSpPr>
        <p:spPr bwMode="auto">
          <a:xfrm>
            <a:off x="1935978" y="5500679"/>
            <a:ext cx="12516619" cy="174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/>
              <a:t>c</a:t>
            </a:r>
            <a:r>
              <a:rPr lang="vi-VN" altLang="en-US" sz="6000" dirty="0" smtClean="0"/>
              <a:t>) 5,87 + 28,69 + 4,13;</a:t>
            </a:r>
            <a:endParaRPr lang="en-US" altLang="en-US" sz="6000" dirty="0"/>
          </a:p>
        </p:txBody>
      </p:sp>
      <p:sp>
        <p:nvSpPr>
          <p:cNvPr id="22" name="Rectangle 80"/>
          <p:cNvSpPr>
            <a:spLocks noChangeArrowheads="1"/>
          </p:cNvSpPr>
          <p:nvPr/>
        </p:nvSpPr>
        <p:spPr bwMode="auto">
          <a:xfrm>
            <a:off x="10421465" y="5512578"/>
            <a:ext cx="10744200" cy="174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83,75 + 46,98 + 6,25</a:t>
            </a:r>
            <a:endParaRPr lang="en-US" altLang="en-US" sz="6000" dirty="0"/>
          </a:p>
        </p:txBody>
      </p:sp>
      <p:grpSp>
        <p:nvGrpSpPr>
          <p:cNvPr id="23" name="Group 3"/>
          <p:cNvGrpSpPr/>
          <p:nvPr/>
        </p:nvGrpSpPr>
        <p:grpSpPr>
          <a:xfrm>
            <a:off x="2253463" y="7264696"/>
            <a:ext cx="13145653" cy="2379109"/>
            <a:chOff x="-4213" y="-1443402"/>
            <a:chExt cx="8757607" cy="13089710"/>
          </a:xfrm>
        </p:grpSpPr>
        <p:sp>
          <p:nvSpPr>
            <p:cNvPr id="24" name="Freeform 4"/>
            <p:cNvSpPr/>
            <p:nvPr/>
          </p:nvSpPr>
          <p:spPr>
            <a:xfrm>
              <a:off x="-4213" y="-1443402"/>
              <a:ext cx="8757607" cy="13089710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006600"/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</p:sp>
      </p:grpSp>
      <p:grpSp>
        <p:nvGrpSpPr>
          <p:cNvPr id="25" name="Group 17"/>
          <p:cNvGrpSpPr/>
          <p:nvPr/>
        </p:nvGrpSpPr>
        <p:grpSpPr>
          <a:xfrm>
            <a:off x="2484523" y="7505843"/>
            <a:ext cx="12683532" cy="1889393"/>
            <a:chOff x="0" y="0"/>
            <a:chExt cx="8597719" cy="8267039"/>
          </a:xfrm>
        </p:grpSpPr>
        <p:sp>
          <p:nvSpPr>
            <p:cNvPr id="26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" name="TextBox 2"/>
          <p:cNvSpPr txBox="1"/>
          <p:nvPr/>
        </p:nvSpPr>
        <p:spPr>
          <a:xfrm>
            <a:off x="2784536" y="7452153"/>
            <a:ext cx="123835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Muốn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tính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bằng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cách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thuận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tiện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ta </a:t>
            </a:r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sử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dụng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tính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chất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nào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của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phép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cộng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?</a:t>
            </a:r>
            <a:endParaRPr lang="en-US" sz="6000" b="1" dirty="0">
              <a:solidFill>
                <a:srgbClr val="006600"/>
              </a:solidFill>
              <a:latin typeface="UTM Aquarelle" panose="020406030505060202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A0FABBCC-32DE-47EC-A5DB-3501F5D708BC}"/>
              </a:ext>
            </a:extLst>
          </p:cNvPr>
          <p:cNvGrpSpPr/>
          <p:nvPr/>
        </p:nvGrpSpPr>
        <p:grpSpPr>
          <a:xfrm>
            <a:off x="5126832" y="7041615"/>
            <a:ext cx="8429397" cy="3054885"/>
            <a:chOff x="716084" y="2103051"/>
            <a:chExt cx="4413700" cy="3791526"/>
          </a:xfrm>
        </p:grpSpPr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170BE462-AACD-4A68-A40B-206ABE05EBA2}"/>
                </a:ext>
              </a:extLst>
            </p:cNvPr>
            <p:cNvGrpSpPr/>
            <p:nvPr/>
          </p:nvGrpSpPr>
          <p:grpSpPr>
            <a:xfrm>
              <a:off x="716084" y="2103051"/>
              <a:ext cx="4413700" cy="3791526"/>
              <a:chOff x="4466148" y="2103051"/>
              <a:chExt cx="4413700" cy="3791526"/>
            </a:xfrm>
          </p:grpSpPr>
          <p:sp>
            <p:nvSpPr>
              <p:cNvPr id="30" name="Rectangle: Rounded Corners 14">
                <a:extLst>
                  <a:ext uri="{FF2B5EF4-FFF2-40B4-BE49-F238E27FC236}">
                    <a16:creationId xmlns="" xmlns:a16="http://schemas.microsoft.com/office/drawing/2014/main" id="{F2DC548A-2EFE-4CCA-AC6B-74DEA1BD2ACC}"/>
                  </a:ext>
                </a:extLst>
              </p:cNvPr>
              <p:cNvSpPr/>
              <p:nvPr/>
            </p:nvSpPr>
            <p:spPr>
              <a:xfrm>
                <a:off x="4466148" y="2645399"/>
                <a:ext cx="4413700" cy="3249178"/>
              </a:xfrm>
              <a:prstGeom prst="roundRect">
                <a:avLst>
                  <a:gd name="adj" fmla="val 1147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Arrow: Chevron 15">
                <a:extLst>
                  <a:ext uri="{FF2B5EF4-FFF2-40B4-BE49-F238E27FC236}">
                    <a16:creationId xmlns="" xmlns:a16="http://schemas.microsoft.com/office/drawing/2014/main" id="{580818EB-2D8F-468F-BFB3-7B6B238D67F4}"/>
                  </a:ext>
                </a:extLst>
              </p:cNvPr>
              <p:cNvSpPr/>
              <p:nvPr/>
            </p:nvSpPr>
            <p:spPr>
              <a:xfrm rot="10800000">
                <a:off x="5627822" y="2103051"/>
                <a:ext cx="2208712" cy="1203389"/>
              </a:xfrm>
              <a:prstGeom prst="chevron">
                <a:avLst/>
              </a:prstGeom>
              <a:solidFill>
                <a:srgbClr val="FFCD69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E9BBB1E7-85FA-440C-A769-A71F2882EDC7}"/>
                  </a:ext>
                </a:extLst>
              </p:cNvPr>
              <p:cNvSpPr txBox="1"/>
              <p:nvPr/>
            </p:nvSpPr>
            <p:spPr>
              <a:xfrm>
                <a:off x="6333702" y="2167250"/>
                <a:ext cx="804093" cy="1050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5500" b="1" dirty="0" err="1">
                    <a:solidFill>
                      <a:srgbClr val="FF0000"/>
                    </a:solidFill>
                    <a:latin typeface="SVN-Egregio Script" panose="02000500000000000000" pitchFamily="2" charset="0"/>
                  </a:rPr>
                  <a:t>Gợi</a:t>
                </a:r>
                <a:r>
                  <a:rPr lang="en-US" sz="5500" b="1" dirty="0">
                    <a:solidFill>
                      <a:srgbClr val="FF0000"/>
                    </a:solidFill>
                    <a:latin typeface="SVN-Egregio Script" panose="02000500000000000000" pitchFamily="2" charset="0"/>
                  </a:rPr>
                  <a:t> ý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30DB35F-E970-41D9-8D31-6FE8007E78D5}"/>
                </a:ext>
              </a:extLst>
            </p:cNvPr>
            <p:cNvSpPr txBox="1"/>
            <p:nvPr/>
          </p:nvSpPr>
          <p:spPr>
            <a:xfrm>
              <a:off x="728130" y="3311517"/>
              <a:ext cx="4401654" cy="13319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457200" indent="-457200" algn="l">
                <a:buFont typeface="Wingdings" panose="05000000000000000000" pitchFamily="2" charset="2"/>
                <a:buChar char="ü"/>
              </a:pPr>
              <a:r>
                <a:rPr lang="en-US" sz="5000" b="1" dirty="0" err="1" smtClean="0">
                  <a:latin typeface="SVN-Egregio Script" panose="02000500000000000000" pitchFamily="2" charset="0"/>
                </a:rPr>
                <a:t>Tính</a:t>
              </a:r>
              <a:r>
                <a:rPr lang="en-US" sz="5000" b="1" dirty="0" smtClean="0">
                  <a:latin typeface="SVN-Egregio Script" panose="02000500000000000000" pitchFamily="2" charset="0"/>
                </a:rPr>
                <a:t> </a:t>
              </a:r>
              <a:r>
                <a:rPr lang="en-US" sz="5000" b="1" dirty="0" err="1" smtClean="0">
                  <a:latin typeface="SVN-Egregio Script" panose="02000500000000000000" pitchFamily="2" charset="0"/>
                </a:rPr>
                <a:t>chất</a:t>
              </a:r>
              <a:r>
                <a:rPr lang="en-US" sz="5000" b="1" dirty="0" smtClean="0">
                  <a:latin typeface="SVN-Egregio Script" panose="02000500000000000000" pitchFamily="2" charset="0"/>
                </a:rPr>
                <a:t> </a:t>
              </a:r>
              <a:r>
                <a:rPr lang="en-US" sz="5000" b="1" dirty="0" err="1" smtClean="0">
                  <a:latin typeface="SVN-Egregio Script" panose="02000500000000000000" pitchFamily="2" charset="0"/>
                </a:rPr>
                <a:t>giao</a:t>
              </a:r>
              <a:r>
                <a:rPr lang="en-US" sz="5000" b="1" dirty="0" smtClean="0">
                  <a:latin typeface="SVN-Egregio Script" panose="02000500000000000000" pitchFamily="2" charset="0"/>
                </a:rPr>
                <a:t> </a:t>
              </a:r>
              <a:r>
                <a:rPr lang="en-US" sz="5000" b="1" dirty="0" err="1" smtClean="0">
                  <a:latin typeface="SVN-Egregio Script" panose="02000500000000000000" pitchFamily="2" charset="0"/>
                </a:rPr>
                <a:t>hoán</a:t>
              </a:r>
              <a:endParaRPr lang="en-US" sz="5000" b="1" dirty="0">
                <a:latin typeface="SVN-Egregio Script" panose="02000500000000000000" pitchFamily="2" charset="0"/>
              </a:endParaRPr>
            </a:p>
            <a:p>
              <a:pPr marL="457200" indent="-457200" algn="l">
                <a:buFont typeface="Wingdings" panose="05000000000000000000" pitchFamily="2" charset="2"/>
                <a:buChar char="ü"/>
              </a:pPr>
              <a:r>
                <a:rPr lang="en-US" sz="5000" b="1" dirty="0" err="1" smtClean="0">
                  <a:solidFill>
                    <a:srgbClr val="0000CC"/>
                  </a:solidFill>
                  <a:latin typeface="SVN-Egregio Script" panose="02000500000000000000" pitchFamily="2" charset="0"/>
                </a:rPr>
                <a:t>Tính</a:t>
              </a:r>
              <a:r>
                <a:rPr lang="en-US" sz="5000" b="1" dirty="0" smtClean="0">
                  <a:solidFill>
                    <a:srgbClr val="0000CC"/>
                  </a:solidFill>
                  <a:latin typeface="SVN-Egregio Script" panose="02000500000000000000" pitchFamily="2" charset="0"/>
                </a:rPr>
                <a:t> </a:t>
              </a:r>
              <a:r>
                <a:rPr lang="en-US" sz="5000" b="1" dirty="0" err="1" smtClean="0">
                  <a:solidFill>
                    <a:srgbClr val="0000CC"/>
                  </a:solidFill>
                  <a:latin typeface="SVN-Egregio Script" panose="02000500000000000000" pitchFamily="2" charset="0"/>
                </a:rPr>
                <a:t>chất</a:t>
              </a:r>
              <a:r>
                <a:rPr lang="en-US" sz="5000" b="1" dirty="0" smtClean="0">
                  <a:solidFill>
                    <a:srgbClr val="0000CC"/>
                  </a:solidFill>
                  <a:latin typeface="SVN-Egregio Script" panose="02000500000000000000" pitchFamily="2" charset="0"/>
                </a:rPr>
                <a:t> </a:t>
              </a:r>
              <a:r>
                <a:rPr lang="en-US" sz="5000" b="1" dirty="0" err="1" smtClean="0">
                  <a:solidFill>
                    <a:srgbClr val="0000CC"/>
                  </a:solidFill>
                  <a:latin typeface="SVN-Egregio Script" panose="02000500000000000000" pitchFamily="2" charset="0"/>
                </a:rPr>
                <a:t>kết</a:t>
              </a:r>
              <a:r>
                <a:rPr lang="en-US" sz="5000" b="1" dirty="0" smtClean="0">
                  <a:solidFill>
                    <a:srgbClr val="0000CC"/>
                  </a:solidFill>
                  <a:latin typeface="SVN-Egregio Script" panose="02000500000000000000" pitchFamily="2" charset="0"/>
                </a:rPr>
                <a:t> </a:t>
              </a:r>
              <a:r>
                <a:rPr lang="en-US" sz="5000" b="1" dirty="0" err="1" smtClean="0">
                  <a:solidFill>
                    <a:srgbClr val="0000CC"/>
                  </a:solidFill>
                  <a:latin typeface="SVN-Egregio Script" panose="02000500000000000000" pitchFamily="2" charset="0"/>
                </a:rPr>
                <a:t>hợp</a:t>
              </a:r>
              <a:endParaRPr lang="en-US" sz="5000" b="1" dirty="0">
                <a:solidFill>
                  <a:srgbClr val="0000CC"/>
                </a:solidFill>
                <a:latin typeface="SVN-Egregio Script" panose="020005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471333" cy="10384716"/>
          </a:xfrm>
          <a:prstGeom prst="rect">
            <a:avLst/>
          </a:prstGeom>
        </p:spPr>
      </p:pic>
      <p:pic>
        <p:nvPicPr>
          <p:cNvPr id="22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5800" y="1302165"/>
            <a:ext cx="16869354" cy="214850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81200" y="1696340"/>
            <a:ext cx="139592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u="sng" dirty="0" err="1" smtClean="0">
                <a:latin typeface="SVN-UT Triumph" panose="00000500000000000000" pitchFamily="50" charset="0"/>
              </a:rPr>
              <a:t>Bài</a:t>
            </a:r>
            <a:r>
              <a:rPr lang="en-US" sz="7000" u="sng" dirty="0" smtClean="0">
                <a:latin typeface="SVN-UT Triumph" panose="00000500000000000000" pitchFamily="50" charset="0"/>
              </a:rPr>
              <a:t> 2</a:t>
            </a:r>
            <a:r>
              <a:rPr lang="en-US" sz="7000" dirty="0" smtClean="0">
                <a:latin typeface="SVN-UT Triumph" panose="00000500000000000000" pitchFamily="50" charset="0"/>
              </a:rPr>
              <a:t>: </a:t>
            </a:r>
            <a:r>
              <a:rPr lang="en-US" sz="7000" dirty="0" err="1" smtClean="0">
                <a:latin typeface="SVN-UT Triumph" panose="00000500000000000000" pitchFamily="50" charset="0"/>
              </a:rPr>
              <a:t>Tính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bằng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cách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thuận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tiện</a:t>
            </a:r>
            <a:endParaRPr lang="en-US" sz="7000" dirty="0">
              <a:latin typeface="SVN-UT Triumph" panose="00000500000000000000" pitchFamily="50" charset="0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48297" y="210608"/>
            <a:ext cx="1470907" cy="1758932"/>
          </a:xfrm>
          <a:prstGeom prst="rect">
            <a:avLst/>
          </a:prstGeom>
        </p:spPr>
      </p:pic>
      <p:pic>
        <p:nvPicPr>
          <p:cNvPr id="17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551501">
            <a:off x="14180420" y="256904"/>
            <a:ext cx="4925169" cy="186260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C824275-B2F5-494D-856C-1797F2EE15FB}"/>
              </a:ext>
            </a:extLst>
          </p:cNvPr>
          <p:cNvGrpSpPr/>
          <p:nvPr/>
        </p:nvGrpSpPr>
        <p:grpSpPr>
          <a:xfrm>
            <a:off x="914400" y="3662758"/>
            <a:ext cx="7848600" cy="5671742"/>
            <a:chOff x="289671" y="3033825"/>
            <a:chExt cx="10591800" cy="2210852"/>
          </a:xfrm>
        </p:grpSpPr>
        <p:sp>
          <p:nvSpPr>
            <p:cNvPr id="25" name="Rectangle: Rounded Corners 41">
              <a:extLst>
                <a:ext uri="{FF2B5EF4-FFF2-40B4-BE49-F238E27FC236}">
                  <a16:creationId xmlns="" xmlns:a16="http://schemas.microsoft.com/office/drawing/2014/main" id="{5DA3B086-71EE-46D5-8E41-8E4075DA789D}"/>
                </a:ext>
              </a:extLst>
            </p:cNvPr>
            <p:cNvSpPr/>
            <p:nvPr/>
          </p:nvSpPr>
          <p:spPr>
            <a:xfrm>
              <a:off x="289671" y="3033825"/>
              <a:ext cx="10591800" cy="221085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42">
              <a:extLst>
                <a:ext uri="{FF2B5EF4-FFF2-40B4-BE49-F238E27FC236}">
                  <a16:creationId xmlns="" xmlns:a16="http://schemas.microsoft.com/office/drawing/2014/main" id="{A10393C5-2AC3-4EC9-AF26-666CBA316A1B}"/>
                </a:ext>
              </a:extLst>
            </p:cNvPr>
            <p:cNvSpPr/>
            <p:nvPr/>
          </p:nvSpPr>
          <p:spPr>
            <a:xfrm>
              <a:off x="537206" y="3073833"/>
              <a:ext cx="10134715" cy="20947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CC824275-B2F5-494D-856C-1797F2EE15FB}"/>
              </a:ext>
            </a:extLst>
          </p:cNvPr>
          <p:cNvGrpSpPr/>
          <p:nvPr/>
        </p:nvGrpSpPr>
        <p:grpSpPr>
          <a:xfrm>
            <a:off x="9529857" y="3588178"/>
            <a:ext cx="7848600" cy="5671742"/>
            <a:chOff x="289671" y="3033825"/>
            <a:chExt cx="10591800" cy="2210852"/>
          </a:xfrm>
        </p:grpSpPr>
        <p:sp>
          <p:nvSpPr>
            <p:cNvPr id="28" name="Rectangle: Rounded Corners 41">
              <a:extLst>
                <a:ext uri="{FF2B5EF4-FFF2-40B4-BE49-F238E27FC236}">
                  <a16:creationId xmlns="" xmlns:a16="http://schemas.microsoft.com/office/drawing/2014/main" id="{5DA3B086-71EE-46D5-8E41-8E4075DA789D}"/>
                </a:ext>
              </a:extLst>
            </p:cNvPr>
            <p:cNvSpPr/>
            <p:nvPr/>
          </p:nvSpPr>
          <p:spPr>
            <a:xfrm>
              <a:off x="289671" y="3033825"/>
              <a:ext cx="10591800" cy="221085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42">
              <a:extLst>
                <a:ext uri="{FF2B5EF4-FFF2-40B4-BE49-F238E27FC236}">
                  <a16:creationId xmlns="" xmlns:a16="http://schemas.microsoft.com/office/drawing/2014/main" id="{A10393C5-2AC3-4EC9-AF26-666CBA316A1B}"/>
                </a:ext>
              </a:extLst>
            </p:cNvPr>
            <p:cNvSpPr/>
            <p:nvPr/>
          </p:nvSpPr>
          <p:spPr>
            <a:xfrm>
              <a:off x="518213" y="3089891"/>
              <a:ext cx="10134715" cy="20947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989491">
            <a:off x="-1666029" y="8430214"/>
            <a:ext cx="6382354" cy="1659412"/>
          </a:xfrm>
          <a:prstGeom prst="rect">
            <a:avLst/>
          </a:prstGeom>
        </p:spPr>
      </p:pic>
      <p:pic>
        <p:nvPicPr>
          <p:cNvPr id="20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73651" y="8271422"/>
            <a:ext cx="1470907" cy="1758932"/>
          </a:xfrm>
          <a:prstGeom prst="rect">
            <a:avLst/>
          </a:prstGeom>
        </p:spPr>
      </p:pic>
      <p:sp>
        <p:nvSpPr>
          <p:cNvPr id="15" name="Rectangle 80"/>
          <p:cNvSpPr>
            <a:spLocks noChangeArrowheads="1"/>
          </p:cNvSpPr>
          <p:nvPr/>
        </p:nvSpPr>
        <p:spPr bwMode="auto">
          <a:xfrm>
            <a:off x="1660605" y="3687589"/>
            <a:ext cx="7020930" cy="180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>
                <a:solidFill>
                  <a:srgbClr val="006600"/>
                </a:solidFill>
              </a:rPr>
              <a:t>a) (689 + 875) + 125</a:t>
            </a:r>
            <a:endParaRPr lang="en-US" altLang="en-US" sz="6000" dirty="0">
              <a:solidFill>
                <a:srgbClr val="0066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19204" y="4780770"/>
            <a:ext cx="7020930" cy="180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= 689 + (875 + 125)</a:t>
            </a:r>
            <a:endParaRPr lang="en-US" altLang="en-US" sz="60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808311" y="5779853"/>
            <a:ext cx="7020930" cy="180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= 689 + 1000</a:t>
            </a:r>
            <a:endParaRPr lang="en-US" altLang="en-US" sz="6000" dirty="0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834444" y="6795863"/>
            <a:ext cx="7020930" cy="180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= 1689</a:t>
            </a:r>
            <a:endParaRPr lang="en-US" altLang="en-US" sz="6000" dirty="0"/>
          </a:p>
        </p:txBody>
      </p:sp>
      <p:sp>
        <p:nvSpPr>
          <p:cNvPr id="31" name="Rectangle 80"/>
          <p:cNvSpPr>
            <a:spLocks noChangeArrowheads="1"/>
          </p:cNvSpPr>
          <p:nvPr/>
        </p:nvSpPr>
        <p:spPr bwMode="auto">
          <a:xfrm>
            <a:off x="10110910" y="3817608"/>
            <a:ext cx="7067714" cy="147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>
                <a:solidFill>
                  <a:srgbClr val="FF0000"/>
                </a:solidFill>
              </a:rPr>
              <a:t>    </a:t>
            </a:r>
            <a:r>
              <a:rPr lang="vi-VN" altLang="en-US" sz="6000" dirty="0" smtClean="0">
                <a:solidFill>
                  <a:schemeClr val="accent6">
                    <a:lumMod val="50000"/>
                  </a:schemeClr>
                </a:solidFill>
              </a:rPr>
              <a:t>581 + (878 + 419)</a:t>
            </a:r>
            <a:endParaRPr lang="en-US" alt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0378440" y="4940415"/>
            <a:ext cx="7067714" cy="147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= (581 + 419) + 878</a:t>
            </a:r>
            <a:endParaRPr lang="en-US" altLang="en-US" sz="6000" dirty="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0396193" y="5942071"/>
            <a:ext cx="7067714" cy="147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= 1000 + 878</a:t>
            </a:r>
            <a:endParaRPr lang="en-US" altLang="en-US" sz="6000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0420087" y="6819898"/>
            <a:ext cx="7067714" cy="147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= 1878</a:t>
            </a:r>
            <a:endParaRPr lang="en-US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65505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471333" cy="10384716"/>
          </a:xfrm>
          <a:prstGeom prst="rect">
            <a:avLst/>
          </a:prstGeom>
        </p:spPr>
      </p:pic>
      <p:pic>
        <p:nvPicPr>
          <p:cNvPr id="22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5800" y="1302165"/>
            <a:ext cx="16869354" cy="214850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81200" y="1696340"/>
            <a:ext cx="139592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u="sng" dirty="0" err="1" smtClean="0">
                <a:latin typeface="SVN-UT Triumph" panose="00000500000000000000" pitchFamily="50" charset="0"/>
              </a:rPr>
              <a:t>Bài</a:t>
            </a:r>
            <a:r>
              <a:rPr lang="en-US" sz="7000" u="sng" dirty="0" smtClean="0">
                <a:latin typeface="SVN-UT Triumph" panose="00000500000000000000" pitchFamily="50" charset="0"/>
              </a:rPr>
              <a:t> 2</a:t>
            </a:r>
            <a:r>
              <a:rPr lang="en-US" sz="7000" dirty="0" smtClean="0">
                <a:latin typeface="SVN-UT Triumph" panose="00000500000000000000" pitchFamily="50" charset="0"/>
              </a:rPr>
              <a:t>: </a:t>
            </a:r>
            <a:r>
              <a:rPr lang="en-US" sz="7000" dirty="0" err="1" smtClean="0">
                <a:latin typeface="SVN-UT Triumph" panose="00000500000000000000" pitchFamily="50" charset="0"/>
              </a:rPr>
              <a:t>Tính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bằng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cách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thuận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tiện</a:t>
            </a:r>
            <a:endParaRPr lang="en-US" sz="7000" dirty="0">
              <a:latin typeface="SVN-UT Triumph" panose="00000500000000000000" pitchFamily="50" charset="0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48297" y="210608"/>
            <a:ext cx="1470907" cy="1758932"/>
          </a:xfrm>
          <a:prstGeom prst="rect">
            <a:avLst/>
          </a:prstGeom>
        </p:spPr>
      </p:pic>
      <p:pic>
        <p:nvPicPr>
          <p:cNvPr id="17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551501">
            <a:off x="14180420" y="256904"/>
            <a:ext cx="4925169" cy="186260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C824275-B2F5-494D-856C-1797F2EE15FB}"/>
              </a:ext>
            </a:extLst>
          </p:cNvPr>
          <p:cNvGrpSpPr/>
          <p:nvPr/>
        </p:nvGrpSpPr>
        <p:grpSpPr>
          <a:xfrm>
            <a:off x="914400" y="3662758"/>
            <a:ext cx="7848600" cy="5671742"/>
            <a:chOff x="289671" y="3033825"/>
            <a:chExt cx="10591800" cy="2210852"/>
          </a:xfrm>
        </p:grpSpPr>
        <p:sp>
          <p:nvSpPr>
            <p:cNvPr id="25" name="Rectangle: Rounded Corners 41">
              <a:extLst>
                <a:ext uri="{FF2B5EF4-FFF2-40B4-BE49-F238E27FC236}">
                  <a16:creationId xmlns="" xmlns:a16="http://schemas.microsoft.com/office/drawing/2014/main" id="{5DA3B086-71EE-46D5-8E41-8E4075DA789D}"/>
                </a:ext>
              </a:extLst>
            </p:cNvPr>
            <p:cNvSpPr/>
            <p:nvPr/>
          </p:nvSpPr>
          <p:spPr>
            <a:xfrm>
              <a:off x="289671" y="3033825"/>
              <a:ext cx="10591800" cy="2210852"/>
            </a:xfrm>
            <a:prstGeom prst="roundRect">
              <a:avLst/>
            </a:prstGeom>
            <a:solidFill>
              <a:srgbClr val="FFCCCC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42">
              <a:extLst>
                <a:ext uri="{FF2B5EF4-FFF2-40B4-BE49-F238E27FC236}">
                  <a16:creationId xmlns="" xmlns:a16="http://schemas.microsoft.com/office/drawing/2014/main" id="{A10393C5-2AC3-4EC9-AF26-666CBA316A1B}"/>
                </a:ext>
              </a:extLst>
            </p:cNvPr>
            <p:cNvSpPr/>
            <p:nvPr/>
          </p:nvSpPr>
          <p:spPr>
            <a:xfrm>
              <a:off x="518213" y="3097114"/>
              <a:ext cx="10134715" cy="20947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CC824275-B2F5-494D-856C-1797F2EE15FB}"/>
              </a:ext>
            </a:extLst>
          </p:cNvPr>
          <p:cNvGrpSpPr/>
          <p:nvPr/>
        </p:nvGrpSpPr>
        <p:grpSpPr>
          <a:xfrm>
            <a:off x="9529857" y="3588178"/>
            <a:ext cx="7848600" cy="5671742"/>
            <a:chOff x="289671" y="3033825"/>
            <a:chExt cx="10591800" cy="2210852"/>
          </a:xfrm>
        </p:grpSpPr>
        <p:sp>
          <p:nvSpPr>
            <p:cNvPr id="28" name="Rectangle: Rounded Corners 41">
              <a:extLst>
                <a:ext uri="{FF2B5EF4-FFF2-40B4-BE49-F238E27FC236}">
                  <a16:creationId xmlns="" xmlns:a16="http://schemas.microsoft.com/office/drawing/2014/main" id="{5DA3B086-71EE-46D5-8E41-8E4075DA789D}"/>
                </a:ext>
              </a:extLst>
            </p:cNvPr>
            <p:cNvSpPr/>
            <p:nvPr/>
          </p:nvSpPr>
          <p:spPr>
            <a:xfrm>
              <a:off x="289671" y="3033825"/>
              <a:ext cx="10591800" cy="2210852"/>
            </a:xfrm>
            <a:prstGeom prst="roundRect">
              <a:avLst/>
            </a:prstGeom>
            <a:solidFill>
              <a:srgbClr val="FFFF99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42">
              <a:extLst>
                <a:ext uri="{FF2B5EF4-FFF2-40B4-BE49-F238E27FC236}">
                  <a16:creationId xmlns="" xmlns:a16="http://schemas.microsoft.com/office/drawing/2014/main" id="{A10393C5-2AC3-4EC9-AF26-666CBA316A1B}"/>
                </a:ext>
              </a:extLst>
            </p:cNvPr>
            <p:cNvSpPr/>
            <p:nvPr/>
          </p:nvSpPr>
          <p:spPr>
            <a:xfrm>
              <a:off x="518213" y="3089891"/>
              <a:ext cx="10134715" cy="20947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989491">
            <a:off x="-1666029" y="8430214"/>
            <a:ext cx="6382354" cy="1659412"/>
          </a:xfrm>
          <a:prstGeom prst="rect">
            <a:avLst/>
          </a:prstGeom>
        </p:spPr>
      </p:pic>
      <p:pic>
        <p:nvPicPr>
          <p:cNvPr id="20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73651" y="8271422"/>
            <a:ext cx="1470907" cy="17589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80"/>
              <p:cNvSpPr>
                <a:spLocks noChangeArrowheads="1"/>
              </p:cNvSpPr>
              <p:nvPr/>
            </p:nvSpPr>
            <p:spPr bwMode="auto">
              <a:xfrm>
                <a:off x="2165438" y="2472200"/>
                <a:ext cx="9187944" cy="40050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6000" dirty="0" smtClean="0">
                    <a:solidFill>
                      <a:srgbClr val="FF0066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vi-VN" altLang="en-US" sz="6000" b="1" i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altLang="en-US" sz="60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600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6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6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altLang="en-US" sz="6000" dirty="0" smtClean="0">
                    <a:solidFill>
                      <a:srgbClr val="FF0066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60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6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6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altLang="en-US" sz="60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 )+</m:t>
                    </m:r>
                    <m:f>
                      <m:fPr>
                        <m:ctrlPr>
                          <a:rPr lang="vi-VN" altLang="en-US" sz="60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60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6000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altLang="en-US" sz="6000" dirty="0">
                  <a:solidFill>
                    <a:srgbClr val="FF0066"/>
                  </a:solidFill>
                </a:endParaRPr>
              </a:p>
            </p:txBody>
          </p:sp>
        </mc:Choice>
        <mc:Fallback>
          <p:sp>
            <p:nvSpPr>
              <p:cNvPr id="30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5438" y="2472200"/>
                <a:ext cx="9187944" cy="4005024"/>
              </a:xfrm>
              <a:prstGeom prst="rect">
                <a:avLst/>
              </a:prstGeom>
              <a:blipFill rotWithShape="0">
                <a:blip r:embed="rId14"/>
                <a:stretch>
                  <a:fillRect l="-39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80"/>
              <p:cNvSpPr>
                <a:spLocks noChangeArrowheads="1"/>
              </p:cNvSpPr>
              <p:nvPr/>
            </p:nvSpPr>
            <p:spPr bwMode="auto">
              <a:xfrm>
                <a:off x="2156042" y="3886843"/>
                <a:ext cx="11864757" cy="40050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6000" b="0" dirty="0" smtClean="0">
                    <a:solidFill>
                      <a:schemeClr val="tx1"/>
                    </a:solidFill>
                  </a:rPr>
                  <a:t>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vi-VN" alt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vi-VN" alt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)+</m:t>
                    </m:r>
                    <m:f>
                      <m:fPr>
                        <m:ctrlPr>
                          <a:rPr lang="vi-VN" alt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6042" y="3886843"/>
                <a:ext cx="11864757" cy="400502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80"/>
              <p:cNvSpPr>
                <a:spLocks noChangeArrowheads="1"/>
              </p:cNvSpPr>
              <p:nvPr/>
            </p:nvSpPr>
            <p:spPr bwMode="auto">
              <a:xfrm>
                <a:off x="2177758" y="5220734"/>
                <a:ext cx="11864757" cy="40050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6000" b="0" dirty="0" smtClean="0">
                    <a:solidFill>
                      <a:schemeClr val="tx1"/>
                    </a:solidFill>
                  </a:rPr>
                  <a:t> 1 </a:t>
                </a:r>
                <a14:m>
                  <m:oMath xmlns:m="http://schemas.openxmlformats.org/officeDocument/2006/math">
                    <m:r>
                      <a:rPr lang="vi-VN" alt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7758" y="5220734"/>
                <a:ext cx="11864757" cy="400502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80"/>
              <p:cNvSpPr>
                <a:spLocks noChangeArrowheads="1"/>
              </p:cNvSpPr>
              <p:nvPr/>
            </p:nvSpPr>
            <p:spPr bwMode="auto">
              <a:xfrm>
                <a:off x="2240718" y="6400899"/>
                <a:ext cx="11864757" cy="40050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6000" b="0" dirty="0" smtClean="0">
                    <a:solidFill>
                      <a:schemeClr val="tx1"/>
                    </a:solidFill>
                  </a:rPr>
                  <a:t>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altLang="en-US" sz="6000" b="0" i="0" dirty="0" smtClean="0"/>
                      <m:t> (</m:t>
                    </m:r>
                    <m:f>
                      <m:fPr>
                        <m:ctrlPr>
                          <a:rPr lang="vi-VN" alt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60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altLang="en-US" sz="6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altLang="en-US" sz="6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0718" y="6400899"/>
                <a:ext cx="11864757" cy="400502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80"/>
              <p:cNvSpPr>
                <a:spLocks noChangeArrowheads="1"/>
              </p:cNvSpPr>
              <p:nvPr/>
            </p:nvSpPr>
            <p:spPr bwMode="auto">
              <a:xfrm>
                <a:off x="10993390" y="4166988"/>
                <a:ext cx="5041746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6000" b="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altLang="en-US" sz="6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6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vi-VN" altLang="en-US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vi-VN" altLang="en-US" sz="6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6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vi-VN" altLang="en-US" sz="6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6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6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vi-VN" altLang="en-US" sz="6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6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4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93390" y="4166988"/>
                <a:ext cx="5041746" cy="537228"/>
              </a:xfrm>
              <a:prstGeom prst="rect">
                <a:avLst/>
              </a:prstGeom>
              <a:blipFill rotWithShape="0">
                <a:blip r:embed="rId18"/>
                <a:stretch>
                  <a:fillRect t="-79545" b="-1204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80"/>
              <p:cNvSpPr>
                <a:spLocks noChangeArrowheads="1"/>
              </p:cNvSpPr>
              <p:nvPr/>
            </p:nvSpPr>
            <p:spPr bwMode="auto">
              <a:xfrm>
                <a:off x="10398634" y="4756167"/>
                <a:ext cx="10287000" cy="2164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6000" b="0" dirty="0" smtClean="0">
                    <a:solidFill>
                      <a:schemeClr val="tx1"/>
                    </a:solidFill>
                  </a:rPr>
                  <a:t>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vi-VN" alt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vi-VN" alt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)+</m:t>
                    </m:r>
                    <m:f>
                      <m:fPr>
                        <m:ctrlPr>
                          <a:rPr lang="vi-VN" alt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alt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98634" y="4756167"/>
                <a:ext cx="10287000" cy="2164436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80"/>
              <p:cNvSpPr>
                <a:spLocks noChangeArrowheads="1"/>
              </p:cNvSpPr>
              <p:nvPr/>
            </p:nvSpPr>
            <p:spPr bwMode="auto">
              <a:xfrm>
                <a:off x="10411587" y="6887780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6000" b="0" dirty="0" smtClean="0">
                    <a:solidFill>
                      <a:schemeClr val="tx1"/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vi-VN" alt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alt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1587" y="6887780"/>
                <a:ext cx="4437885" cy="537228"/>
              </a:xfrm>
              <a:prstGeom prst="rect">
                <a:avLst/>
              </a:prstGeom>
              <a:blipFill rotWithShape="0">
                <a:blip r:embed="rId20"/>
                <a:stretch>
                  <a:fillRect t="-80682" b="-118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80"/>
              <p:cNvSpPr>
                <a:spLocks noChangeArrowheads="1"/>
              </p:cNvSpPr>
              <p:nvPr/>
            </p:nvSpPr>
            <p:spPr bwMode="auto">
              <a:xfrm>
                <a:off x="10513835" y="8033809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6000" b="0" dirty="0" smtClean="0">
                    <a:solidFill>
                      <a:schemeClr val="tx1"/>
                    </a:solidFill>
                  </a:rPr>
                  <a:t>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en-US" sz="6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6000" dirty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vi-VN" alt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6000" b="1" i="1" smtClean="0">
                            <a:latin typeface="Cambria Math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vi-VN" altLang="en-US" sz="6000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altLang="en-US" sz="6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13835" y="8033809"/>
                <a:ext cx="4437885" cy="537228"/>
              </a:xfrm>
              <a:prstGeom prst="rect">
                <a:avLst/>
              </a:prstGeom>
              <a:blipFill rotWithShape="0">
                <a:blip r:embed="rId21"/>
                <a:stretch>
                  <a:fillRect t="-79545" b="-1193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28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484</Words>
  <Application>Microsoft Office PowerPoint</Application>
  <PresentationFormat>Custom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Times New Romi</vt:lpstr>
      <vt:lpstr>UTM French Vanilla</vt:lpstr>
      <vt:lpstr>UTM Aquarelle</vt:lpstr>
      <vt:lpstr>UTM Edwardian</vt:lpstr>
      <vt:lpstr>Cambria Math</vt:lpstr>
      <vt:lpstr>UVN Banh Mi</vt:lpstr>
      <vt:lpstr>SVN-Egregio Script</vt:lpstr>
      <vt:lpstr>Calibri</vt:lpstr>
      <vt:lpstr>UTM Isadora</vt:lpstr>
      <vt:lpstr>Times New Romian</vt:lpstr>
      <vt:lpstr>UTM Arruba KT</vt:lpstr>
      <vt:lpstr>Times New Roman</vt:lpstr>
      <vt:lpstr>Wingdings 3</vt:lpstr>
      <vt:lpstr>SVN-UT Triumph</vt:lpstr>
      <vt:lpstr>Arial</vt:lpstr>
      <vt:lpstr>SVN-Hole Hearted</vt:lpstr>
      <vt:lpstr>SVN-Hollycakes</vt:lpstr>
      <vt:lpstr>Wingdings</vt:lpstr>
      <vt:lpstr>UTM Gradoo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WIN10</cp:lastModifiedBy>
  <cp:revision>101</cp:revision>
  <dcterms:created xsi:type="dcterms:W3CDTF">2006-08-16T00:00:00Z</dcterms:created>
  <dcterms:modified xsi:type="dcterms:W3CDTF">2023-03-09T15:05:11Z</dcterms:modified>
  <dc:identifier>DAFbgKH1Wec</dc:identifier>
</cp:coreProperties>
</file>