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665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93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00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40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63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3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07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671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823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444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056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603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407" y="1046922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</a:t>
            </a:r>
            <a:endPara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4588" y="1156290"/>
            <a:ext cx="10645254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20/10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20/11,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kumimoji="0" lang="en-US" altLang="en-US" sz="22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2A1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 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	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đĩnh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2240" y="232137"/>
            <a:ext cx="9126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2A1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"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20/11</a:t>
            </a:r>
            <a:endParaRPr lang="en-S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1" y="261731"/>
            <a:ext cx="8415131" cy="63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9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3" y="167965"/>
            <a:ext cx="8169091" cy="61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1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34" y="0"/>
            <a:ext cx="8454840" cy="633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59" y="298450"/>
            <a:ext cx="7846216" cy="58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6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ltgsvn@outlook.com</dc:creator>
  <cp:lastModifiedBy>ltgsvn@outlook.com</cp:lastModifiedBy>
  <cp:revision>26</cp:revision>
  <dcterms:created xsi:type="dcterms:W3CDTF">2022-03-06T11:18:05Z</dcterms:created>
  <dcterms:modified xsi:type="dcterms:W3CDTF">2022-12-02T06:02:13Z</dcterms:modified>
</cp:coreProperties>
</file>