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57" r:id="rId6"/>
    <p:sldId id="258" r:id="rId7"/>
    <p:sldId id="256" r:id="rId8"/>
    <p:sldId id="259" r:id="rId9"/>
    <p:sldId id="264" r:id="rId10"/>
    <p:sldId id="265" r:id="rId11"/>
    <p:sldId id="266" r:id="rId12"/>
    <p:sldId id="270" r:id="rId13"/>
    <p:sldId id="268" r:id="rId14"/>
    <p:sldId id="272" r:id="rId15"/>
    <p:sldId id="269" r:id="rId16"/>
    <p:sldId id="271" r:id="rId17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12-28T02:53:11.2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3795 11609 0,'-25'0'250,"0"0"-203,25-25-47,-24 25 31,24-25 16,0 0-32,-25 0 1,25 1 15,-25 24-15,25-25 46,0 0-46,-25 25-16,0 0 78,-24 0 141,24 0-203,0 0-1,0 25-15,1-25 31,-1 25 1,0-1-17,-25 26 1,26-25 0,-26 0-1,50-1 1,0 1-1,-25 0 1,0 74 0,1-49-1,24-25-15,0-1 16,0 1 0,0 0-16,0 25 15,0-1 1,0-24-1,0 0 17,0 0-17,24-1 1,1 1 0,-25 25-16,25-50 15,-25 25-15,74 24 16,-24-49-1,24 50 1,-49-50 0,0 0-1,0 0 17,0 0-17,-1 0 1,1 0-1,0-25 1,0 25 0,-25-25-1,74 1 1,-49-26-16,25 25 16,-26 0-16,1 0 0,0-24 15,0 49-15,0-25 16,0 0-16,-25 0 15,24 25 1,-24-24 0,0-1 15,-24 25 0,24-25 0,-25 25-31,0 0 16,0 0 15,0-25-15,0 25 0,1 0-1,-26 0 1,25-25-1,-24 25 1,-1 0 0,0-24-1,26 24 1,-1 0 0,0 0 46,0 0-46,0 0 15,1 0 0,24 24-31,-25-24 16,25 25-1,-50 0 1,25-25 0,25 50-16,-24-26 15,24 1 1,-25 0 0,0 0-1,0 49 1,25-49-1,0 0 32,0 0-15</inkml:trace>
  <inkml:trace contextRef="#ctx0" brushRef="#br0" timeOffset="3369.2679">4316 11485 0,'0'24'109,"0"1"-93,0 0-16,0 0 15,0 0-15,0-1 16,0 26 15,0-25 16,0 0 0,0-1-31,0 1-1,25-50 204,0 1-219,-1 24 0,-24-25 31,25 25-31,25-25 16,-25 25 62,-1 0-62,1 0-1,0 0 48,0 0-16,0 0-47,-1 25 31,-24 0-15,25-1-1,-25 1 1,25-25-1,-25 25-15,0 0 16,25 0 0,0-1-1,-25 1 1,0 0 0,24 0-1,-24 0 1,0-1-1,0 1 1,0 0 0,0 0-1,0 24 1,0-24 0,0 25-16,0-25 0,0 0 31,0-1 109,0 1-93,-24-25-15,-1 0-17,0 0 1,0 0 31,0 0-32,1 0 1,-1 0-16,0 0 31,0 0-15,0 0-1,1 0 1,-26 0-16,25 0 16,0 0 46,25-25 32,0 1-78,0-1 46</inkml:trace>
  <inkml:trace contextRef="#ctx0" brushRef="#br0" timeOffset="5186.7614">4366 11460 0,'24'0'140,"26"0"-124,0 0-1,-1 0-15,1 0 16,-25 0-16,24 0 31,-24 0-15,25 0 0,-26-25-1,1 25 1,0-25-1,0 25 110</inkml:trace>
  <inkml:trace contextRef="#ctx0" brushRef="#br0" timeOffset="31985.5352">8954 6052 0,'0'25'234,"0"0"-218,0 0-1,0 0 1,0-1 31,0 1-31,-24-25-1,-1 25 16,25 0-31,0 0 16,49-25 390,-24 0-359,0 0-16,0 0 1,0 0-17,-1 0 17,1 0-1,0 0 16,-25-25-32,25 25-15,0 0 16,-1 0 0,1 0 30,0 0-30,0 0 0,-25 25-1,25-25 17,-25 24-32,24 1 15,1-25 1,-25 50-1,0-25 1,25-25 0,-25 24-1,0 1 1,0 0 0,0 25-1,0-1 1,0-24-1,0 0 1,0 0 0,0-1-1,-25-24 32,25 25-31,-25-25-1,25 25 17,-24-25-17,-1 0 1,0 0 0,-49 25-1,-26-25 1,26 25-1,24-25-15,1 0 16,-1 0-16,25 0 47,1 0 0,-1 0 0,25-25-32,0 0 32,0 0-31,0 0 31</inkml:trace>
  <inkml:trace contextRef="#ctx0" brushRef="#br0" timeOffset="33209.0041">8979 6102 0,'25'0'141,"0"0"-126,24-25 1,-24 25-16,50 0 16,24 0-1,25 0 1,0 0-1,-99 0 1,0 0 0</inkml:trace>
  <inkml:trace contextRef="#ctx0" brushRef="#br0" timeOffset="35961.3304">9798 6077 0,'0'25'156,"0"25"-140,0-26-16,0 1 16,0 0-16,0 0 15,0 0 204,-25-25-219,25 24 16,25-24 421,0-24-406,-1 24 63,1 0-78,0 0-1,0 0 1,0 0 0,-1 0-16,1 0 15,25 0 1,-25 24-1,24 1 1,1 0 0,-25 0-1,-1-25 1,-24 25-16,25-1 16,0-24 15,-25 25-16,0 0 1,25-25 0,-25 50 15,0-26-15,0 1-1,0 0 1,0 0-1,0 0 1,-25-25-16,25 24 16,-25-24-1,25 25 17,-25-25-17,-24 25 1,-1 0-1,50 0 189,-25-25-189,1 0 1,-1 0-1,0 0 1,0 0 0,-24 0-16,24 0 31,0 0-15,0 0 77,0 0-46,25-25-31,-24 25-16,24-25 31,-25 25 0</inkml:trace>
  <inkml:trace contextRef="#ctx0" brushRef="#br0" timeOffset="37658.6318">9823 6052 0,'24'0'156,"1"0"-140,0 0-16,0 0 16,24 0-1,-24 0 17,25 0-17,-25 25 1,-1-25-1,1 0 1,0 0 0,0 0-1,0 0 79,-1 0-16,1 0-78,0 0 31,0 0 16,0 0-15,-1 0-17</inkml:trace>
  <inkml:trace contextRef="#ctx0" brushRef="#br0" timeOffset="66281.7321">19472 6028 0,'-25'0'313,"25"24"-298,0 1 1,-25 0 0,0 25-1,0-26 1,25 1 15,-25-25-31,1 25 47,-1 0-47,0-25 16,0 25-1,25-1 1,-25 1 15,1 0-15,-1 0-1,0 0 17,0-1-17,0 1 1,1 0 0,-1-25-1,25 25 1,-25-25 15,50 0 250,0 0-281,-1 0 16,1 0-16,25 0 16,-1 0-1,75 0 1,1 0-1,-51 0 1,-24 0 0,-1 0-1,1-25 1,-25 25-16,-1 0 31,1 0-15,0 0 15,0 0-15,0 0-1</inkml:trace>
  <inkml:trace contextRef="#ctx0" brushRef="#br0" timeOffset="68025.7425">19521 6201 0,'0'25'203,"0"25"-187,0-26 0,0 1-1,0 0-15,0 0 16,0 0-1,0-1 1,0 1 0,0 0-1,0 0 1,0 0 0,0-1-1,0 1 1,0 25-1,0-25 17,0-1-1,0 1-15,0 0-1,0 0 16,25 0 1,-25-1-17,0 1 1,0 0 0</inkml:trace>
  <inkml:trace contextRef="#ctx0" brushRef="#br0" timeOffset="73907.2645">20290 5879 0,'-25'0'266,"25"25"-157,-25-1-31,1-24-46,24 25-17,0 0 1,0 0 0,-25-25-16,25 25 15,-25-25 32,25 24-31,0 1 15,-25-25-31,25 25 16,0 0 15,-25-25 0,25 25-31,0-1 16,-24 1-1,24 0 1,0 0 0,0 0 15,0-1-16,-25-24 1,25 25 0,0 25-1,0-25 1,0-1 0,0 1 15,0 0 0,0 0-15,0 0-1,0-1 1,0 1 0,0 0 62,25 0-47,-1-25 0,-24 25-15,0-1-1,0 1 17,25-25-17,-25 25-15,0 0 32,0 0-32,25-25 31,-25 24-16,25-24 1,-25 25 0,25-25-1,-1 0 1,-24 25 0,25-25 15,-25 25 63,25-25-79,0 0 79,0 0-47,-1 0 62,1 0-31,0 0-46,-25-25-17,25 25-15,0 0 47,-25-25-31,49 25-16,51-49 15,-26 24 1,-24 0 15,-26 25-15,-24-25 78,0 0-94,0 1 31,0-1-16,25 25 1,-25-25 0,0 0-1,0 0 1,0 1 0,0-1-1,0 0 1,0 0-1,0 0 1,0 1 0,0-1-1,0 0 17,0 0-17,0 0 1,0 1-1,0-1 95,-25 25 93,25-25-187,0 0-1,-24 0 423,-1 25-423,25-24-15,-25-1 32,25 0-17,-25 25 48,25-25-48,-25 25 1,25-25 0,-24 25-1,-1-24 1,25-1 46,-25 25-46,25-25 0,-25 25-1,0 0 1,25-25-1,-24 25 126,24-25-141,-25 25 16,25-24-16,-25-1 15,0 25-15,0 0 16,25-25 0,-25 25 593,1 0-515,-1 25-63,25 0 0,-25-25 141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8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2548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26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48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4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28/12/2021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54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28/12/2021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32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28/12/2021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01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28/12/2021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197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28/12/2021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93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28/12/2021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3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73A91-D8D7-4A88-AF8A-3383793B11E7}" type="datetimeFigureOut">
              <a:rPr lang="vi-VN" smtClean="0"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571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png"/><Relationship Id="rId18" Type="http://schemas.openxmlformats.org/officeDocument/2006/relationships/image" Target="../media/image33.png"/><Relationship Id="rId3" Type="http://schemas.openxmlformats.org/officeDocument/2006/relationships/image" Target="../media/image22.png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32.png"/><Relationship Id="rId2" Type="http://schemas.openxmlformats.org/officeDocument/2006/relationships/image" Target="../media/image15.jp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image" Target="../media/image29.png"/><Relationship Id="rId19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21.png"/><Relationship Id="rId2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customXml" Target="../ink/ink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43.gif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15.jp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microsoft.com/office/2007/relationships/hdphoto" Target="../media/hdphoto4.wdp"/><Relationship Id="rId12" Type="http://schemas.openxmlformats.org/officeDocument/2006/relationships/image" Target="../media/image52.png"/><Relationship Id="rId2" Type="http://schemas.openxmlformats.org/officeDocument/2006/relationships/image" Target="../media/image46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microsoft.com/office/2007/relationships/hdphoto" Target="../media/hdphoto5.wdp"/><Relationship Id="rId1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3016622" y="3377594"/>
            <a:ext cx="5772197" cy="933589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algn="ctr">
              <a:defRPr/>
            </a:pPr>
            <a:r>
              <a:rPr lang="en-US" sz="5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143" y="3316582"/>
            <a:ext cx="495236" cy="4381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109" y="2305047"/>
            <a:ext cx="495236" cy="4381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15" y="1914522"/>
            <a:ext cx="495236" cy="4381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08" y="2743198"/>
            <a:ext cx="495236" cy="4381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005" y="3396794"/>
            <a:ext cx="495236" cy="4381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152" y="3177719"/>
            <a:ext cx="495236" cy="43815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2191117" y="4527979"/>
            <a:ext cx="7147608" cy="933589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5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/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24197" y="2213581"/>
            <a:ext cx="609521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02" y="316284"/>
            <a:ext cx="6603270" cy="27330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099" y="4321887"/>
            <a:ext cx="495236" cy="4381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45" y="451042"/>
            <a:ext cx="495236" cy="4381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180" y="402463"/>
            <a:ext cx="495236" cy="4381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42" y="1460453"/>
            <a:ext cx="495236" cy="4381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01" y="1476371"/>
            <a:ext cx="495236" cy="4381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36" y="1427793"/>
            <a:ext cx="495236" cy="4381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728" y="2646201"/>
            <a:ext cx="495236" cy="438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82" y="708625"/>
            <a:ext cx="495236" cy="4381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099" y="1146775"/>
            <a:ext cx="495236" cy="4381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635" y="4590251"/>
            <a:ext cx="495236" cy="4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1924" y="188640"/>
            <a:ext cx="4076044" cy="635000"/>
            <a:chOff x="1253941" y="554838"/>
            <a:chExt cx="4076044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3373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534" y="1052736"/>
            <a:ext cx="2988840" cy="2215826"/>
            <a:chOff x="1378173" y="1211502"/>
            <a:chExt cx="2988840" cy="2215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84" b="19154"/>
            <a:stretch/>
          </p:blipFill>
          <p:spPr>
            <a:xfrm>
              <a:off x="1378173" y="1211502"/>
              <a:ext cx="2988840" cy="221582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848880" y="1768477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16 + 38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42 – 27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86894" y="1052737"/>
            <a:ext cx="2878173" cy="2571002"/>
            <a:chOff x="1488840" y="983824"/>
            <a:chExt cx="2878173" cy="257100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03" b="10033"/>
            <a:stretch/>
          </p:blipFill>
          <p:spPr>
            <a:xfrm>
              <a:off x="1488840" y="983824"/>
              <a:ext cx="2878173" cy="257100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848880" y="1579959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31 + 48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80 – 56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11230" y="1052736"/>
            <a:ext cx="2952328" cy="2571003"/>
            <a:chOff x="1056792" y="1211502"/>
            <a:chExt cx="2952328" cy="257100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98" b="11239"/>
            <a:stretch/>
          </p:blipFill>
          <p:spPr>
            <a:xfrm>
              <a:off x="1056792" y="1211502"/>
              <a:ext cx="2952328" cy="257100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450132" y="1950000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77 + 23</a:t>
              </a:r>
            </a:p>
            <a:p>
              <a:pPr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100 - 89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191550" y="1347703"/>
            <a:ext cx="2880320" cy="2276036"/>
            <a:chOff x="768761" y="1367318"/>
            <a:chExt cx="2880320" cy="227603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1" b="14899"/>
            <a:stretch/>
          </p:blipFill>
          <p:spPr>
            <a:xfrm>
              <a:off x="768761" y="1367318"/>
              <a:ext cx="2880320" cy="227603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00808" y="1744830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8 + 92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100 – 4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327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31719 7.40741E-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9506 0.004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1924" y="188640"/>
            <a:ext cx="4076044" cy="635000"/>
            <a:chOff x="1253941" y="554838"/>
            <a:chExt cx="4076044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3373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115352" y="3990905"/>
                <a:ext cx="1784527" cy="1150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7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vi-VN" sz="36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23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52" y="3990905"/>
                <a:ext cx="1784527" cy="11503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422798" y="5065640"/>
                <a:ext cx="114005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798" y="5065640"/>
                <a:ext cx="1140056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948405" y="3990904"/>
                <a:ext cx="1784527" cy="115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89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405" y="3990904"/>
                <a:ext cx="1784527" cy="11518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582795" y="5065639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𝟏𝟏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795" y="5065639"/>
                <a:ext cx="864339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654090" y="3986814"/>
                <a:ext cx="1784527" cy="1153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92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090" y="3986814"/>
                <a:ext cx="1784527" cy="11539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031310" y="5061549"/>
                <a:ext cx="114005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310" y="5061549"/>
                <a:ext cx="114005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8487143" y="3986813"/>
                <a:ext cx="1784527" cy="1153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 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143" y="3986813"/>
                <a:ext cx="1784527" cy="115390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191307" y="5061548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𝟗𝟔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307" y="5061548"/>
                <a:ext cx="864339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46534" y="836712"/>
            <a:ext cx="2988840" cy="2215826"/>
            <a:chOff x="1378173" y="1211502"/>
            <a:chExt cx="2988840" cy="221582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84" b="19154"/>
            <a:stretch/>
          </p:blipFill>
          <p:spPr>
            <a:xfrm>
              <a:off x="1378173" y="1211502"/>
              <a:ext cx="2988840" cy="221582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848880" y="1768477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16 + 38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42 – 27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86894" y="836713"/>
            <a:ext cx="2878173" cy="2571002"/>
            <a:chOff x="1488840" y="983824"/>
            <a:chExt cx="2878173" cy="257100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03" b="10033"/>
            <a:stretch/>
          </p:blipFill>
          <p:spPr>
            <a:xfrm>
              <a:off x="1488840" y="983824"/>
              <a:ext cx="2878173" cy="257100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848880" y="1579959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31 + 49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80 – 56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311230" y="836712"/>
            <a:ext cx="2952328" cy="2571003"/>
            <a:chOff x="1056792" y="1211502"/>
            <a:chExt cx="2952328" cy="257100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98" b="11239"/>
            <a:stretch/>
          </p:blipFill>
          <p:spPr>
            <a:xfrm>
              <a:off x="1056792" y="1211502"/>
              <a:ext cx="2952328" cy="2571003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450132" y="1950000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77 + 23</a:t>
              </a:r>
            </a:p>
            <a:p>
              <a:pPr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100 - 89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191550" y="1103459"/>
            <a:ext cx="2880320" cy="2276036"/>
            <a:chOff x="768761" y="1367318"/>
            <a:chExt cx="2880320" cy="2276036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1" b="14899"/>
            <a:stretch/>
          </p:blipFill>
          <p:spPr>
            <a:xfrm>
              <a:off x="768761" y="1367318"/>
              <a:ext cx="2880320" cy="227603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200808" y="1744830"/>
              <a:ext cx="19442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8 + 92</a:t>
              </a:r>
            </a:p>
            <a:p>
              <a:pPr algn="ctr">
                <a:spcAft>
                  <a:spcPts val="1200"/>
                </a:spcAft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100 – 4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115352" y="5809356"/>
                <a:ext cx="1784527" cy="115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16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38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52" y="5809356"/>
                <a:ext cx="1784527" cy="11518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2707894" y="6884091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𝟓𝟒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894" y="6884091"/>
                <a:ext cx="864339" cy="6463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948405" y="5809355"/>
                <a:ext cx="1784527" cy="115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42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27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405" y="5809355"/>
                <a:ext cx="1784527" cy="11518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438779" y="6884090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𝟏𝟓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779" y="6884090"/>
                <a:ext cx="864339" cy="64633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654090" y="5884398"/>
                <a:ext cx="1784527" cy="1153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31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49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090" y="5884398"/>
                <a:ext cx="1784527" cy="115390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7246632" y="6959133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𝟖𝟎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632" y="6959133"/>
                <a:ext cx="864339" cy="64633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8487143" y="5884397"/>
                <a:ext cx="1784527" cy="1150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80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56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143" y="5884397"/>
                <a:ext cx="1784527" cy="115057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9047534" y="6959132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𝟐𝟒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7534" y="6959132"/>
                <a:ext cx="864339" cy="64633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06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5834E-6 1.11111E-6 L -0.18001 1.1111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9121E-6 -2.59259E-6 L -0.31576 -2.59259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0755" y="164348"/>
            <a:ext cx="9657738" cy="635000"/>
            <a:chOff x="1253941" y="554838"/>
            <a:chExt cx="9657738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8955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nhau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0514" y="2301540"/>
            <a:ext cx="3322223" cy="2016224"/>
            <a:chOff x="608599" y="1364438"/>
            <a:chExt cx="3322223" cy="2016224"/>
          </a:xfrm>
        </p:grpSpPr>
        <p:sp>
          <p:nvSpPr>
            <p:cNvPr id="8" name="Rounded Rectangle 7"/>
            <p:cNvSpPr/>
            <p:nvPr/>
          </p:nvSpPr>
          <p:spPr>
            <a:xfrm>
              <a:off x="608599" y="2372550"/>
              <a:ext cx="1958215" cy="69641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75 – 10 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371">
              <a:off x="1914598" y="1364438"/>
              <a:ext cx="2016224" cy="201622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54100" y="4467852"/>
            <a:ext cx="3147309" cy="1004942"/>
            <a:chOff x="150191" y="2836580"/>
            <a:chExt cx="3147309" cy="1004942"/>
          </a:xfrm>
        </p:grpSpPr>
        <p:sp>
          <p:nvSpPr>
            <p:cNvPr id="12" name="Rounded Rectangle 11"/>
            <p:cNvSpPr/>
            <p:nvPr/>
          </p:nvSpPr>
          <p:spPr>
            <a:xfrm>
              <a:off x="150191" y="3145112"/>
              <a:ext cx="1958215" cy="69641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56 + 8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50" r="72546" b="48671"/>
            <a:stretch/>
          </p:blipFill>
          <p:spPr>
            <a:xfrm>
              <a:off x="1414686" y="2836580"/>
              <a:ext cx="1882814" cy="958646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201409" y="5396035"/>
            <a:ext cx="2744918" cy="1356851"/>
            <a:chOff x="150191" y="2833455"/>
            <a:chExt cx="2744918" cy="1356851"/>
          </a:xfrm>
        </p:grpSpPr>
        <p:sp>
          <p:nvSpPr>
            <p:cNvPr id="15" name="Rounded Rectangle 14"/>
            <p:cNvSpPr/>
            <p:nvPr/>
          </p:nvSpPr>
          <p:spPr>
            <a:xfrm>
              <a:off x="150191" y="3145112"/>
              <a:ext cx="1958215" cy="69641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72 – 7 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03" t="66841" r="52110" b="13374"/>
            <a:stretch/>
          </p:blipFill>
          <p:spPr>
            <a:xfrm>
              <a:off x="1414686" y="2833455"/>
              <a:ext cx="1480423" cy="135685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471286" y="1041757"/>
            <a:ext cx="3147309" cy="1224810"/>
            <a:chOff x="150191" y="2801907"/>
            <a:chExt cx="3147309" cy="1224810"/>
          </a:xfrm>
        </p:grpSpPr>
        <p:sp>
          <p:nvSpPr>
            <p:cNvPr id="18" name="Rounded Rectangle 17"/>
            <p:cNvSpPr/>
            <p:nvPr/>
          </p:nvSpPr>
          <p:spPr>
            <a:xfrm>
              <a:off x="150191" y="3145112"/>
              <a:ext cx="1958215" cy="69641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48 + 7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900" b="75550" l="721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15" t="58362" b="23778"/>
            <a:stretch/>
          </p:blipFill>
          <p:spPr>
            <a:xfrm flipH="1">
              <a:off x="1536022" y="2801907"/>
              <a:ext cx="1761478" cy="122481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357273" y="1069750"/>
            <a:ext cx="2739226" cy="993963"/>
            <a:chOff x="150191" y="2847559"/>
            <a:chExt cx="2739226" cy="993963"/>
          </a:xfrm>
        </p:grpSpPr>
        <p:sp>
          <p:nvSpPr>
            <p:cNvPr id="21" name="Rounded Rectangle 20"/>
            <p:cNvSpPr/>
            <p:nvPr/>
          </p:nvSpPr>
          <p:spPr>
            <a:xfrm>
              <a:off x="150191" y="3145112"/>
              <a:ext cx="1958215" cy="69641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8 + 32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3" t="56775" r="73983" b="29246"/>
            <a:stretch/>
          </p:blipFill>
          <p:spPr>
            <a:xfrm>
              <a:off x="1414686" y="2847559"/>
              <a:ext cx="1474731" cy="95864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626143" y="5124589"/>
            <a:ext cx="2265489" cy="1257310"/>
            <a:chOff x="-422393" y="2584212"/>
            <a:chExt cx="2265489" cy="1257310"/>
          </a:xfrm>
        </p:grpSpPr>
        <p:sp>
          <p:nvSpPr>
            <p:cNvPr id="24" name="Rounded Rectangle 23"/>
            <p:cNvSpPr/>
            <p:nvPr/>
          </p:nvSpPr>
          <p:spPr>
            <a:xfrm>
              <a:off x="150191" y="3145112"/>
              <a:ext cx="1692905" cy="696410"/>
            </a:xfrm>
            <a:prstGeom prst="roundRect">
              <a:avLst/>
            </a:prstGeom>
            <a:ln>
              <a:solidFill>
                <a:srgbClr val="CC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47 + 8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53" t="35702" r="50000" b="36687"/>
            <a:stretch/>
          </p:blipFill>
          <p:spPr>
            <a:xfrm>
              <a:off x="-422393" y="2584212"/>
              <a:ext cx="1042734" cy="120224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9250680" y="2390321"/>
            <a:ext cx="2187117" cy="696410"/>
            <a:chOff x="-78711" y="3145112"/>
            <a:chExt cx="2187117" cy="696410"/>
          </a:xfrm>
        </p:grpSpPr>
        <p:sp>
          <p:nvSpPr>
            <p:cNvPr id="30" name="Rounded Rectangle 29"/>
            <p:cNvSpPr/>
            <p:nvPr/>
          </p:nvSpPr>
          <p:spPr>
            <a:xfrm>
              <a:off x="150191" y="3145112"/>
              <a:ext cx="1958215" cy="69641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92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– 52 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62" t="19706" r="44281" b="70139"/>
            <a:stretch/>
          </p:blipFill>
          <p:spPr>
            <a:xfrm>
              <a:off x="-78711" y="3145112"/>
              <a:ext cx="737813" cy="69641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276163" y="4328159"/>
            <a:ext cx="2678568" cy="1086439"/>
            <a:chOff x="-570162" y="3005419"/>
            <a:chExt cx="2678568" cy="1086439"/>
          </a:xfrm>
        </p:grpSpPr>
        <p:sp>
          <p:nvSpPr>
            <p:cNvPr id="33" name="Rounded Rectangle 32"/>
            <p:cNvSpPr/>
            <p:nvPr/>
          </p:nvSpPr>
          <p:spPr>
            <a:xfrm>
              <a:off x="150191" y="3145112"/>
              <a:ext cx="1958215" cy="69641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70 – 6 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08" t="55908" r="30199" b="28249"/>
            <a:stretch/>
          </p:blipFill>
          <p:spPr>
            <a:xfrm rot="1837790" flipH="1">
              <a:off x="-570162" y="3005419"/>
              <a:ext cx="1391907" cy="1086439"/>
            </a:xfrm>
            <a:prstGeom prst="rect">
              <a:avLst/>
            </a:prstGeom>
          </p:spPr>
        </p:pic>
      </p:grpSp>
      <p:cxnSp>
        <p:nvCxnSpPr>
          <p:cNvPr id="36" name="Straight Connector 35"/>
          <p:cNvCxnSpPr/>
          <p:nvPr/>
        </p:nvCxnSpPr>
        <p:spPr>
          <a:xfrm>
            <a:off x="2854846" y="3284984"/>
            <a:ext cx="1658413" cy="241605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9" idx="2"/>
            <a:endCxn id="25" idx="0"/>
          </p:cNvCxnSpPr>
          <p:nvPr/>
        </p:nvCxnSpPr>
        <p:spPr>
          <a:xfrm>
            <a:off x="4737856" y="2266567"/>
            <a:ext cx="2409654" cy="285802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31" idx="0"/>
          </p:cNvCxnSpPr>
          <p:nvPr/>
        </p:nvCxnSpPr>
        <p:spPr>
          <a:xfrm>
            <a:off x="8360291" y="1918362"/>
            <a:ext cx="1259296" cy="47195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34" idx="3"/>
          </p:cNvCxnSpPr>
          <p:nvPr/>
        </p:nvCxnSpPr>
        <p:spPr>
          <a:xfrm flipV="1">
            <a:off x="3007246" y="4516798"/>
            <a:ext cx="6366018" cy="43037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50" r="72546" b="48671"/>
          <a:stretch/>
        </p:blipFill>
        <p:spPr>
          <a:xfrm>
            <a:off x="2595986" y="3999099"/>
            <a:ext cx="1882814" cy="95864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3" t="66841" r="52110" b="13374"/>
          <a:stretch/>
        </p:blipFill>
        <p:spPr>
          <a:xfrm>
            <a:off x="7054843" y="3025694"/>
            <a:ext cx="1480423" cy="135685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900" b="75550" l="721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15" t="58362" b="23778"/>
          <a:stretch/>
        </p:blipFill>
        <p:spPr>
          <a:xfrm>
            <a:off x="2495572" y="1777916"/>
            <a:ext cx="1761478" cy="12248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56775" r="73983" b="29246"/>
          <a:stretch/>
        </p:blipFill>
        <p:spPr>
          <a:xfrm>
            <a:off x="7065982" y="1859180"/>
            <a:ext cx="1474731" cy="95864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2" t="19706" r="44281" b="70139"/>
          <a:stretch/>
        </p:blipFill>
        <p:spPr>
          <a:xfrm>
            <a:off x="7946581" y="4843188"/>
            <a:ext cx="737813" cy="69641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8" t="55908" r="30199" b="28249"/>
          <a:stretch/>
        </p:blipFill>
        <p:spPr>
          <a:xfrm rot="1837790" flipH="1">
            <a:off x="8800695" y="3017316"/>
            <a:ext cx="1391907" cy="10864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3" t="35702" r="50000" b="36687"/>
          <a:stretch/>
        </p:blipFill>
        <p:spPr>
          <a:xfrm>
            <a:off x="5618595" y="914856"/>
            <a:ext cx="1042734" cy="1202240"/>
          </a:xfrm>
          <a:prstGeom prst="rect">
            <a:avLst/>
          </a:prstGeom>
        </p:spPr>
      </p:pic>
      <p:pic>
        <p:nvPicPr>
          <p:cNvPr id="5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3918" y="1750241"/>
            <a:ext cx="609600" cy="6096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3" t="35702" r="50000" b="36687"/>
          <a:stretch/>
        </p:blipFill>
        <p:spPr>
          <a:xfrm>
            <a:off x="5314539" y="6813376"/>
            <a:ext cx="1042734" cy="1202240"/>
          </a:xfrm>
          <a:prstGeom prst="rect">
            <a:avLst/>
          </a:prstGeom>
        </p:spPr>
      </p:pic>
      <p:pic>
        <p:nvPicPr>
          <p:cNvPr id="1026" name="Picture 2" descr="Dolphin GIFs - Get the best GIF on GIPH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360" y="3773340"/>
            <a:ext cx="1889934" cy="188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Ink 9"/>
              <p14:cNvContentPartPr/>
              <p14:nvPr/>
            </p14:nvContentPartPr>
            <p14:xfrm>
              <a:off x="1161000" y="2107440"/>
              <a:ext cx="6322320" cy="2331000"/>
            </p14:xfrm>
          </p:contentPart>
        </mc:Choice>
        <mc:Fallback>
          <p:pic>
            <p:nvPicPr>
              <p:cNvPr id="10" name="Ink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51640" y="2098080"/>
                <a:ext cx="6341040" cy="234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6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23802 -2.22222E-6 L 0.23802 0.01204 L -3.95833E-6 0.01204 L -3.95833E-6 -2.22222E-6 Z " pathEditMode="relative" rAng="0" ptsTypes="FFFFF">
                                      <p:cBhvr>
                                        <p:cTn id="203" dur="2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602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05" dur="2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05E-6 -4.81481E-6 L -2.5605E-6 -0.30902 " pathEditMode="relative" rAng="0" ptsTypes="AA">
                                      <p:cBhvr>
                                        <p:cTn id="207" dur="4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463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indefinite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120000">
                                      <p:cBhvr>
                                        <p:cTn id="2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64" presetClass="path" presetSubtype="0" repeatCount="indefinite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2.18319E-6 1.48148E-6 L 0.32228 -1.16898 " pathEditMode="relative" rAng="0" ptsTypes="AA">
                                      <p:cBhvr>
                                        <p:cTn id="215" dur="15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7" y="-5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70" l="0" r="100000">
                        <a14:foregroundMark x1="8410" y1="14904" x2="19734" y2="16153"/>
                        <a14:foregroundMark x1="34138" y1="6828" x2="36303" y2="18318"/>
                        <a14:foregroundMark x1="34138" y1="5995" x2="29226" y2="2165"/>
                        <a14:foregroundMark x1="50624" y1="23397" x2="50874" y2="45379"/>
                        <a14:foregroundMark x1="28476" y1="2664" x2="29642" y2="3081"/>
                        <a14:foregroundMark x1="30391" y1="8576" x2="33222" y2="12323"/>
                        <a14:foregroundMark x1="32223" y1="10241" x2="27560" y2="59700"/>
                        <a14:foregroundMark x1="9575" y1="24646" x2="49459" y2="73272"/>
                        <a14:foregroundMark x1="18318" y1="55537" x2="51374" y2="83847"/>
                        <a14:foregroundMark x1="28726" y1="83014" x2="19734" y2="83430"/>
                        <a14:foregroundMark x1="6245" y1="13655" x2="8659" y2="18235"/>
                        <a14:foregroundMark x1="27227" y1="2082" x2="28643" y2="2998"/>
                        <a14:foregroundMark x1="75187" y1="77519" x2="65362" y2="85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22"/>
          <a:stretch/>
        </p:blipFill>
        <p:spPr>
          <a:xfrm flipH="1">
            <a:off x="6112983" y="2924944"/>
            <a:ext cx="6251462" cy="32762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70" l="0" r="100000">
                        <a14:foregroundMark x1="8410" y1="14904" x2="19734" y2="16153"/>
                        <a14:foregroundMark x1="34138" y1="6828" x2="36303" y2="18318"/>
                        <a14:foregroundMark x1="34138" y1="5995" x2="29226" y2="2165"/>
                        <a14:foregroundMark x1="50624" y1="23397" x2="50874" y2="45379"/>
                        <a14:foregroundMark x1="28476" y1="2664" x2="29642" y2="3081"/>
                        <a14:foregroundMark x1="30391" y1="8576" x2="33222" y2="12323"/>
                        <a14:foregroundMark x1="32223" y1="10241" x2="27560" y2="59700"/>
                        <a14:foregroundMark x1="9575" y1="24646" x2="49459" y2="73272"/>
                        <a14:foregroundMark x1="18318" y1="55537" x2="51374" y2="83847"/>
                        <a14:foregroundMark x1="28726" y1="83014" x2="19734" y2="83430"/>
                        <a14:foregroundMark x1="6245" y1="13655" x2="8659" y2="18235"/>
                        <a14:foregroundMark x1="27227" y1="2082" x2="28643" y2="2998"/>
                        <a14:foregroundMark x1="75187" y1="77519" x2="65362" y2="85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22"/>
          <a:stretch/>
        </p:blipFill>
        <p:spPr>
          <a:xfrm>
            <a:off x="-84248" y="1412776"/>
            <a:ext cx="6251462" cy="32762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43949" y="188640"/>
            <a:ext cx="4241033" cy="678033"/>
            <a:chOff x="635369" y="365921"/>
            <a:chExt cx="4241033" cy="678033"/>
          </a:xfrm>
        </p:grpSpPr>
        <p:grpSp>
          <p:nvGrpSpPr>
            <p:cNvPr id="10" name="Group 9"/>
            <p:cNvGrpSpPr/>
            <p:nvPr/>
          </p:nvGrpSpPr>
          <p:grpSpPr>
            <a:xfrm>
              <a:off x="635369" y="365921"/>
              <a:ext cx="4241033" cy="678033"/>
              <a:chOff x="1253941" y="511805"/>
              <a:chExt cx="4241033" cy="678033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 smtClean="0">
                      <a:solidFill>
                        <a:sysClr val="windowText" lastClr="000000"/>
                      </a:solidFill>
                      <a:latin typeface="Times New Roman" pitchFamily="18" charset="0"/>
                      <a:cs typeface="Times New Roman" pitchFamily="18" charset="0"/>
                    </a:rPr>
                    <a:t>3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2059471" y="511805"/>
                <a:ext cx="34355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latin typeface="Times New Roman" pitchFamily="18" charset="0"/>
                    <a:cs typeface="Times New Roman" pitchFamily="18" charset="0"/>
                  </a:rPr>
                  <a:t>   &gt;;  &lt;;  =    ?</a:t>
                </a:r>
                <a:endParaRPr lang="vi-VN" sz="3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Rounded Rectangle 10"/>
            <p:cNvSpPr/>
            <p:nvPr/>
          </p:nvSpPr>
          <p:spPr>
            <a:xfrm>
              <a:off x="1708051" y="365921"/>
              <a:ext cx="1944216" cy="67803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62558" y="2070211"/>
            <a:ext cx="5249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67 + 10          76 + 10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95414" y="1975556"/>
            <a:ext cx="1008112" cy="8309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27254" y="3561091"/>
            <a:ext cx="5340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45 – 6          46 – 5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734658" y="3434256"/>
            <a:ext cx="1008112" cy="8309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1218" y="3396261"/>
            <a:ext cx="5214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33 + 8          38 + 3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467422" y="3386534"/>
            <a:ext cx="1008112" cy="8309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59302" y="4653136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86 – 40           80 – 46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750878" y="4653136"/>
            <a:ext cx="1008112" cy="8309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395414" y="1975556"/>
            <a:ext cx="1008112" cy="8309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734658" y="3414802"/>
            <a:ext cx="1008112" cy="8309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467422" y="3386534"/>
            <a:ext cx="1008112" cy="8309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</a:t>
            </a:r>
            <a:endParaRPr lang="vi-VN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750878" y="4653136"/>
            <a:ext cx="1008112" cy="8309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3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223588" y="449286"/>
            <a:ext cx="2589468" cy="2348388"/>
            <a:chOff x="2782838" y="1296636"/>
            <a:chExt cx="2589468" cy="23483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5" t="13968" r="13798" b="16191"/>
            <a:stretch/>
          </p:blipFill>
          <p:spPr>
            <a:xfrm>
              <a:off x="3581405" y="1296636"/>
              <a:ext cx="1790901" cy="230425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934966" y="2693805"/>
              <a:ext cx="1089982" cy="523220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9 kg</a:t>
              </a:r>
              <a:endParaRPr lang="vi-VN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" name="Picture 2" descr="Hình ảnh Giỏ Trái Cây Vector, Giỏ Clipart, Vector Trái Cây, Clipart Trái Cây  miễn phí tải tập tin PNG PSDComment và Vecto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00" b="9375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2838" y="2276872"/>
              <a:ext cx="1368152" cy="136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921923" y="2960948"/>
              <a:ext cx="1089982" cy="523220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3 kg</a:t>
              </a:r>
              <a:endParaRPr lang="vi-VN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75" b="72396" l="32723" r="70351">
                        <a14:foregroundMark x1="52855" y1="52734" x2="51684" y2="58073"/>
                        <a14:foregroundMark x1="49854" y1="52734" x2="51025" y2="58594"/>
                        <a14:foregroundMark x1="48463" y1="51693" x2="51245" y2="50391"/>
                        <a14:backgroundMark x1="34407" y1="53255" x2="45534" y2="52865"/>
                        <a14:backgroundMark x1="39824" y1="54818" x2="40630" y2="59635"/>
                        <a14:backgroundMark x1="40630" y1="59505" x2="49561" y2="59245"/>
                        <a14:backgroundMark x1="52343" y1="59766" x2="60615" y2="59635"/>
                        <a14:backgroundMark x1="51098" y1="53776" x2="51171" y2="57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18" t="43777" r="26980" b="24145"/>
          <a:stretch/>
        </p:blipFill>
        <p:spPr>
          <a:xfrm>
            <a:off x="3442901" y="2037847"/>
            <a:ext cx="6410145" cy="210467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792" b="61849" l="30454" r="68228">
                        <a14:backgroundMark x1="33163" y1="47005" x2="41142" y2="47005"/>
                        <a14:backgroundMark x1="50366" y1="63411" x2="49707" y2="58464"/>
                        <a14:backgroundMark x1="68375" y1="5208" x2="68375" y2="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34" t="41770" r="30614" b="33750"/>
          <a:stretch/>
        </p:blipFill>
        <p:spPr bwMode="auto">
          <a:xfrm>
            <a:off x="3214886" y="2153651"/>
            <a:ext cx="6345406" cy="164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222727" y="4365104"/>
            <a:ext cx="1389755" cy="1827473"/>
            <a:chOff x="1643242" y="4437111"/>
            <a:chExt cx="1389755" cy="1827473"/>
          </a:xfrm>
        </p:grpSpPr>
        <p:pic>
          <p:nvPicPr>
            <p:cNvPr id="1028" name="Picture 4" descr="Hình ảnh Véc Tơ Một Bao Tải , Cái Túi., Màu Vàng., Trong Túi. Vector và PNG 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6167" y1="22417" x2="47250" y2="27583"/>
                          <a14:foregroundMark x1="47250" y1="22167" x2="49917" y2="30500"/>
                          <a14:foregroundMark x1="45000" y1="44667" x2="39417" y2="53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1" t="12740" r="21609" b="17042"/>
            <a:stretch/>
          </p:blipFill>
          <p:spPr bwMode="auto">
            <a:xfrm>
              <a:off x="1643242" y="4437111"/>
              <a:ext cx="1389755" cy="1827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793128" y="5406602"/>
              <a:ext cx="1089982" cy="523220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5 kg</a:t>
              </a:r>
              <a:endParaRPr lang="vi-VN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87589" y="4149080"/>
            <a:ext cx="1558034" cy="2331527"/>
            <a:chOff x="1643242" y="4437111"/>
            <a:chExt cx="1389755" cy="1827473"/>
          </a:xfrm>
        </p:grpSpPr>
        <p:pic>
          <p:nvPicPr>
            <p:cNvPr id="21" name="Picture 4" descr="Hình ảnh Véc Tơ Một Bao Tải , Cái Túi., Màu Vàng., Trong Túi. Vector và PNG 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6167" y1="22417" x2="47250" y2="27583"/>
                          <a14:foregroundMark x1="47250" y1="22167" x2="49917" y2="30500"/>
                          <a14:foregroundMark x1="45000" y1="44667" x2="39417" y2="53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1" t="12740" r="21609" b="17042"/>
            <a:stretch/>
          </p:blipFill>
          <p:spPr bwMode="auto">
            <a:xfrm>
              <a:off x="1643242" y="4437111"/>
              <a:ext cx="1389755" cy="1827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793128" y="5406602"/>
              <a:ext cx="1089982" cy="410105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en-US" sz="2800" b="1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 kg</a:t>
              </a:r>
              <a:endParaRPr lang="vi-VN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714052" y="4034014"/>
            <a:ext cx="2277987" cy="2795095"/>
            <a:chOff x="1643242" y="4437111"/>
            <a:chExt cx="1389755" cy="1827473"/>
          </a:xfrm>
        </p:grpSpPr>
        <p:pic>
          <p:nvPicPr>
            <p:cNvPr id="24" name="Picture 4" descr="Hình ảnh Véc Tơ Một Bao Tải , Cái Túi., Màu Vàng., Trong Túi. Vector và PNG 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46167" y1="22417" x2="47250" y2="27583"/>
                          <a14:foregroundMark x1="47250" y1="22167" x2="49917" y2="30500"/>
                          <a14:foregroundMark x1="45000" y1="44667" x2="39417" y2="53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1" t="12740" r="21609" b="17042"/>
            <a:stretch/>
          </p:blipFill>
          <p:spPr bwMode="auto">
            <a:xfrm>
              <a:off x="1643242" y="4437111"/>
              <a:ext cx="1389755" cy="1827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793128" y="5406602"/>
              <a:ext cx="1089982" cy="34208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rPr>
                <a:t>7 kg</a:t>
              </a:r>
              <a:endParaRPr lang="vi-VN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46534" y="4034014"/>
            <a:ext cx="3975621" cy="249133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?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591740" y="6165304"/>
            <a:ext cx="711378" cy="61209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810917" y="6120308"/>
            <a:ext cx="711378" cy="61209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9497357" y="6139358"/>
            <a:ext cx="711378" cy="61209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001954" y="263758"/>
            <a:ext cx="2501703" cy="2331527"/>
            <a:chOff x="7001954" y="263758"/>
            <a:chExt cx="2501703" cy="2331527"/>
          </a:xfrm>
        </p:grpSpPr>
        <p:grpSp>
          <p:nvGrpSpPr>
            <p:cNvPr id="33" name="Group 32"/>
            <p:cNvGrpSpPr/>
            <p:nvPr/>
          </p:nvGrpSpPr>
          <p:grpSpPr>
            <a:xfrm>
              <a:off x="7945623" y="263758"/>
              <a:ext cx="1558034" cy="2331527"/>
              <a:chOff x="1643242" y="4437111"/>
              <a:chExt cx="1389755" cy="1827473"/>
            </a:xfrm>
          </p:grpSpPr>
          <p:pic>
            <p:nvPicPr>
              <p:cNvPr id="34" name="Picture 4" descr="Hình ảnh Véc Tơ Một Bao Tải , Cái Túi., Màu Vàng., Trong Túi. Vector và PNG  với nền trong suốt để tải xuống miễn phí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46167" y1="22417" x2="47250" y2="27583"/>
                            <a14:foregroundMark x1="47250" y1="22167" x2="49917" y2="30500"/>
                            <a14:foregroundMark x1="45000" y1="44667" x2="39417" y2="534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91" t="12740" r="21609" b="17042"/>
              <a:stretch/>
            </p:blipFill>
            <p:spPr bwMode="auto">
              <a:xfrm>
                <a:off x="1643242" y="4437111"/>
                <a:ext cx="1389755" cy="1827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1793128" y="5406602"/>
                <a:ext cx="1089982" cy="410105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Times New Roman" pitchFamily="18" charset="0"/>
                    <a:cs typeface="Times New Roman" pitchFamily="18" charset="0"/>
                  </a:rPr>
                  <a:t>6</a:t>
                </a:r>
                <a:r>
                  <a:rPr lang="en-US" sz="2800" b="1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Times New Roman" pitchFamily="18" charset="0"/>
                    <a:cs typeface="Times New Roman" pitchFamily="18" charset="0"/>
                  </a:rPr>
                  <a:t> kg</a:t>
                </a:r>
                <a:endParaRPr lang="vi-VN" sz="28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7001954" y="687677"/>
              <a:ext cx="1389755" cy="1827473"/>
              <a:chOff x="1643242" y="4437111"/>
              <a:chExt cx="1389755" cy="1827473"/>
            </a:xfrm>
          </p:grpSpPr>
          <p:pic>
            <p:nvPicPr>
              <p:cNvPr id="31" name="Picture 4" descr="Hình ảnh Véc Tơ Một Bao Tải , Cái Túi., Màu Vàng., Trong Túi. Vector và PNG  với nền trong suốt để tải xuống miễn phí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46167" y1="22417" x2="47250" y2="27583"/>
                            <a14:foregroundMark x1="47250" y1="22167" x2="49917" y2="30500"/>
                            <a14:foregroundMark x1="45000" y1="44667" x2="39417" y2="534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91" t="12740" r="21609" b="17042"/>
              <a:stretch/>
            </p:blipFill>
            <p:spPr bwMode="auto">
              <a:xfrm>
                <a:off x="1643242" y="4437111"/>
                <a:ext cx="1389755" cy="1827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793128" y="5406602"/>
                <a:ext cx="1089982" cy="523220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Times New Roman" pitchFamily="18" charset="0"/>
                    <a:cs typeface="Times New Roman" pitchFamily="18" charset="0"/>
                  </a:rPr>
                  <a:t>5 kg</a:t>
                </a:r>
                <a:endParaRPr lang="vi-VN" sz="28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75" b="72396" l="32357" r="70498">
                        <a14:backgroundMark x1="49707" y1="51042" x2="48829" y2="54688"/>
                        <a14:backgroundMark x1="51318" y1="62109" x2="51318" y2="6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18" t="43777" r="26980" b="24145"/>
          <a:stretch/>
        </p:blipFill>
        <p:spPr>
          <a:xfrm>
            <a:off x="3142878" y="2204864"/>
            <a:ext cx="6984776" cy="18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1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0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2106 L -3.125E-6 0.0291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  <p:bldP spid="19" grpId="2" animBg="1"/>
      <p:bldP spid="28" grpId="0" animBg="1"/>
      <p:bldP spid="28" grpId="1" animBg="1"/>
      <p:bldP spid="28" grpId="2" animBg="1"/>
      <p:bldP spid="29" grpId="0" animBg="1"/>
      <p:bldP spid="2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582" y="146178"/>
            <a:ext cx="87129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- DẶN DÒ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8582" y="1556792"/>
            <a:ext cx="6552728" cy="4752528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68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Ghim của Ken Leung trên Emoji | Hình gif, Đang yêu, Ảnh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34" y="2794293"/>
            <a:ext cx="4896544" cy="40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78782" y="2002205"/>
            <a:ext cx="7056784" cy="158417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357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299" y="1049312"/>
            <a:ext cx="1261817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36" y="762773"/>
            <a:ext cx="1261817" cy="1963083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743" y="1311461"/>
            <a:ext cx="780254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64" y="3446826"/>
            <a:ext cx="591286" cy="591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190550" y="4395653"/>
                <a:ext cx="6336704" cy="239060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>
                  <a:spcAft>
                    <a:spcPts val="600"/>
                  </a:spcAft>
                </a:pPr>
                <a:r>
                  <a:rPr lang="en-US" sz="3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Kết </a:t>
                </a:r>
                <a:r>
                  <a:rPr lang="en-US" sz="32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4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en-US" sz="4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59</m:t>
                              </m:r>
                            </m:e>
                            <m:e>
                              <m:r>
                                <a:rPr lang="en-US" sz="4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50" y="4395653"/>
                <a:ext cx="6336704" cy="2390601"/>
              </a:xfrm>
              <a:prstGeom prst="rect">
                <a:avLst/>
              </a:prstGeom>
              <a:blipFill rotWithShape="1">
                <a:blip r:embed="rId11"/>
                <a:stretch>
                  <a:fillRect l="-24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7163450" y="4843924"/>
            <a:ext cx="2244124" cy="89067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 75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7163448" y="5884597"/>
            <a:ext cx="2244124" cy="89067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 65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9839624" y="4843924"/>
            <a:ext cx="2244124" cy="89067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 85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9839622" y="5861773"/>
            <a:ext cx="2244124" cy="89067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 70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66" y="55576"/>
            <a:ext cx="2889379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"/>
                            </p:stCondLst>
                            <p:childTnLst>
                              <p:par>
                                <p:cTn id="9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50"/>
                            </p:stCondLst>
                            <p:childTnLst>
                              <p:par>
                                <p:cTn id="12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299" y="1049312"/>
            <a:ext cx="1261817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16" y="829448"/>
            <a:ext cx="1261817" cy="1963083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89" y="1261647"/>
            <a:ext cx="780254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64" y="3446826"/>
            <a:ext cx="591286" cy="591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106666" y="4365104"/>
                <a:ext cx="5988540" cy="2492896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>
                  <a:spcAft>
                    <a:spcPts val="600"/>
                  </a:spcAft>
                </a:pPr>
                <a:r>
                  <a:rPr lang="en-US" sz="36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Kết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5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en-US" sz="5400" b="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en-US" sz="5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85</m:t>
                              </m:r>
                            </m:e>
                            <m:e>
                              <m:r>
                                <a:rPr lang="en-US" sz="5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66" y="4365104"/>
                <a:ext cx="5988540" cy="2492896"/>
              </a:xfrm>
              <a:prstGeom prst="rect">
                <a:avLst/>
              </a:prstGeom>
              <a:blipFill rotWithShape="1">
                <a:blip r:embed="rId11"/>
                <a:stretch>
                  <a:fillRect l="-3052" t="-17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6793862" y="4843924"/>
            <a:ext cx="2388142" cy="89067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r>
              <a:rPr lang="en-US" sz="4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 59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6793860" y="5884597"/>
            <a:ext cx="2388142" cy="89067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r>
              <a:rPr lang="en-US" sz="4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 39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9695606" y="4843924"/>
            <a:ext cx="2388142" cy="89067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r>
              <a:rPr lang="en-US" sz="4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 48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9695604" y="5861773"/>
            <a:ext cx="2388142" cy="89067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r>
              <a:rPr lang="en-US" sz="4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 49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04" y="122251"/>
            <a:ext cx="2889379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7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"/>
                            </p:stCondLst>
                            <p:childTnLst>
                              <p:par>
                                <p:cTn id="9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50"/>
                            </p:stCondLst>
                            <p:childTnLst>
                              <p:par>
                                <p:cTn id="1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1" grpId="0" animBg="1"/>
      <p:bldP spid="12" grpId="0" animBg="1"/>
      <p:bldP spid="12" grpId="1" animBg="1"/>
      <p:bldP spid="12" grpId="2" animBg="1"/>
      <p:bldP spid="12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299" y="1049312"/>
            <a:ext cx="1261817" cy="1676545"/>
          </a:xfrm>
          <a:prstGeom prst="rect">
            <a:avLst/>
          </a:prstGeom>
        </p:spPr>
      </p:pic>
      <p:pic>
        <p:nvPicPr>
          <p:cNvPr id="1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36" y="762773"/>
            <a:ext cx="1261817" cy="1963083"/>
          </a:xfrm>
          <a:prstGeom prst="rect">
            <a:avLst/>
          </a:prstGeom>
        </p:spPr>
      </p:pic>
      <p:pic>
        <p:nvPicPr>
          <p:cNvPr id="1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743" y="1311461"/>
            <a:ext cx="780254" cy="1414395"/>
          </a:xfrm>
          <a:prstGeom prst="rect">
            <a:avLst/>
          </a:prstGeom>
        </p:spPr>
      </p:pic>
      <p:pic>
        <p:nvPicPr>
          <p:cNvPr id="1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64" y="3446826"/>
            <a:ext cx="591286" cy="591363"/>
          </a:xfrm>
          <a:prstGeom prst="rect">
            <a:avLst/>
          </a:prstGeom>
        </p:spPr>
      </p:pic>
      <p:sp>
        <p:nvSpPr>
          <p:cNvPr id="18" name="cauhoi"/>
          <p:cNvSpPr/>
          <p:nvPr/>
        </p:nvSpPr>
        <p:spPr>
          <a:xfrm>
            <a:off x="190550" y="4395653"/>
            <a:ext cx="5609014" cy="239060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 + </a:t>
            </a:r>
            <a:r>
              <a:rPr lang="en-US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US"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1"/>
          <p:cNvSpPr/>
          <p:nvPr/>
        </p:nvSpPr>
        <p:spPr>
          <a:xfrm>
            <a:off x="9222053" y="5717795"/>
            <a:ext cx="2880320" cy="89067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100 – 49 </a:t>
            </a:r>
          </a:p>
        </p:txBody>
      </p:sp>
      <p:sp>
        <p:nvSpPr>
          <p:cNvPr id="20" name="3"/>
          <p:cNvSpPr/>
          <p:nvPr/>
        </p:nvSpPr>
        <p:spPr>
          <a:xfrm>
            <a:off x="6095206" y="5693809"/>
            <a:ext cx="2880320" cy="89067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100 – 39 </a:t>
            </a:r>
          </a:p>
        </p:txBody>
      </p:sp>
      <p:sp>
        <p:nvSpPr>
          <p:cNvPr id="21" name="2"/>
          <p:cNvSpPr/>
          <p:nvPr/>
        </p:nvSpPr>
        <p:spPr>
          <a:xfrm>
            <a:off x="9203428" y="4653136"/>
            <a:ext cx="2880320" cy="89067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52 + 26</a:t>
            </a:r>
          </a:p>
        </p:txBody>
      </p:sp>
      <p:sp>
        <p:nvSpPr>
          <p:cNvPr id="22" name="4"/>
          <p:cNvSpPr/>
          <p:nvPr/>
        </p:nvSpPr>
        <p:spPr>
          <a:xfrm>
            <a:off x="6162611" y="4644838"/>
            <a:ext cx="2880320" cy="89067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89 - 52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66" y="55576"/>
            <a:ext cx="2889379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4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"/>
                            </p:stCondLst>
                            <p:childTnLst>
                              <p:par>
                                <p:cTn id="9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50"/>
                            </p:stCondLst>
                            <p:childTnLst>
                              <p:par>
                                <p:cTn id="12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299" y="1049312"/>
            <a:ext cx="1261817" cy="1676545"/>
          </a:xfrm>
          <a:prstGeom prst="rect">
            <a:avLst/>
          </a:prstGeom>
        </p:spPr>
      </p:pic>
      <p:pic>
        <p:nvPicPr>
          <p:cNvPr id="1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16" y="829448"/>
            <a:ext cx="1261817" cy="1963083"/>
          </a:xfrm>
          <a:prstGeom prst="rect">
            <a:avLst/>
          </a:prstGeom>
        </p:spPr>
      </p:pic>
      <p:pic>
        <p:nvPicPr>
          <p:cNvPr id="1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89" y="1261647"/>
            <a:ext cx="780254" cy="1414395"/>
          </a:xfrm>
          <a:prstGeom prst="rect">
            <a:avLst/>
          </a:prstGeom>
        </p:spPr>
      </p:pic>
      <p:pic>
        <p:nvPicPr>
          <p:cNvPr id="1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64" y="3446826"/>
            <a:ext cx="591286" cy="591363"/>
          </a:xfrm>
          <a:prstGeom prst="rect">
            <a:avLst/>
          </a:prstGeom>
        </p:spPr>
      </p:pic>
      <p:sp>
        <p:nvSpPr>
          <p:cNvPr id="19" name="1"/>
          <p:cNvSpPr/>
          <p:nvPr/>
        </p:nvSpPr>
        <p:spPr>
          <a:xfrm>
            <a:off x="9695604" y="4881072"/>
            <a:ext cx="2388142" cy="89067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r>
              <a:rPr lang="en-US" sz="4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 &lt;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3"/>
          <p:cNvSpPr/>
          <p:nvPr/>
        </p:nvSpPr>
        <p:spPr>
          <a:xfrm>
            <a:off x="8387584" y="5861773"/>
            <a:ext cx="2388142" cy="89067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r>
              <a:rPr lang="en-US" sz="4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 =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4"/>
          <p:cNvSpPr/>
          <p:nvPr/>
        </p:nvSpPr>
        <p:spPr>
          <a:xfrm>
            <a:off x="6819286" y="4881071"/>
            <a:ext cx="2388142" cy="89067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>
              <a:defRPr/>
            </a:pPr>
            <a:r>
              <a:rPr lang="en-US" sz="4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 &gt;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04" y="122251"/>
            <a:ext cx="2889379" cy="141439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6666" y="4365104"/>
            <a:ext cx="5988540" cy="2492896"/>
            <a:chOff x="106666" y="4365104"/>
            <a:chExt cx="5988540" cy="2492896"/>
          </a:xfrm>
        </p:grpSpPr>
        <p:sp>
          <p:nvSpPr>
            <p:cNvPr id="18" name="cauhoi"/>
            <p:cNvSpPr/>
            <p:nvPr/>
          </p:nvSpPr>
          <p:spPr>
            <a:xfrm>
              <a:off x="106666" y="4365104"/>
              <a:ext cx="5988540" cy="249289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5" rIns="91431" bIns="45715" rtlCol="0" anchor="ctr"/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Điền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&gt;; &lt; ; =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algn="ctr">
                <a:lnSpc>
                  <a:spcPct val="150000"/>
                </a:lnSpc>
                <a:spcAft>
                  <a:spcPts val="1200"/>
                </a:spcAft>
              </a:pP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56 + 35         100 – 26 </a:t>
              </a:r>
              <a:endParaRPr lang="en-US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04892" y="5734599"/>
              <a:ext cx="792088" cy="790745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53975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"/>
                            </p:stCondLst>
                            <p:childTnLst>
                              <p:par>
                                <p:cTn id="9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2" grpId="0" animBg="1"/>
      <p:bldP spid="22" grpId="2" animBg="1"/>
      <p:bldP spid="22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299" y="1049312"/>
            <a:ext cx="1261817" cy="1676545"/>
          </a:xfrm>
          <a:prstGeom prst="rect">
            <a:avLst/>
          </a:prstGeom>
        </p:spPr>
      </p:pic>
      <p:pic>
        <p:nvPicPr>
          <p:cNvPr id="3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36" y="762773"/>
            <a:ext cx="1261817" cy="1963083"/>
          </a:xfrm>
          <a:prstGeom prst="rect">
            <a:avLst/>
          </a:prstGeom>
        </p:spPr>
      </p:pic>
      <p:pic>
        <p:nvPicPr>
          <p:cNvPr id="4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743" y="1311461"/>
            <a:ext cx="780254" cy="1414395"/>
          </a:xfrm>
          <a:prstGeom prst="rect">
            <a:avLst/>
          </a:prstGeom>
        </p:spPr>
      </p:pic>
      <p:pic>
        <p:nvPicPr>
          <p:cNvPr id="5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64" y="3446826"/>
            <a:ext cx="591286" cy="591363"/>
          </a:xfrm>
          <a:prstGeom prst="rect">
            <a:avLst/>
          </a:prstGeom>
        </p:spPr>
      </p:pic>
      <p:sp>
        <p:nvSpPr>
          <p:cNvPr id="6" name="cauhoi"/>
          <p:cNvSpPr/>
          <p:nvPr/>
        </p:nvSpPr>
        <p:spPr>
          <a:xfrm>
            <a:off x="118542" y="4454154"/>
            <a:ext cx="2736303" cy="224348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1"/>
              <p:cNvSpPr/>
              <p:nvPr/>
            </p:nvSpPr>
            <p:spPr>
              <a:xfrm>
                <a:off x="5352246" y="4666652"/>
                <a:ext cx="2082843" cy="1807668"/>
              </a:xfrm>
              <a:prstGeom prst="rect">
                <a:avLst/>
              </a:pr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r>
                  <a:rPr lang="en-US" sz="36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B. 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eqArr>
                          <m:eqArrPr>
                            <m:ctrlP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100</m:t>
                            </m:r>
                          </m:e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    9</m:t>
                            </m:r>
                          </m:e>
                        </m:eqArr>
                      </m:e>
                    </m:bar>
                  </m:oMath>
                </a14:m>
                <a:endPara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91</a:t>
                </a:r>
              </a:p>
            </p:txBody>
          </p:sp>
        </mc:Choice>
        <mc:Fallback xmlns="">
          <p:sp>
            <p:nvSpPr>
              <p:cNvPr id="7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2246" y="4666652"/>
                <a:ext cx="2082843" cy="1807668"/>
              </a:xfrm>
              <a:prstGeom prst="rect">
                <a:avLst/>
              </a:prstGeom>
              <a:blipFill rotWithShape="1">
                <a:blip r:embed="rId11"/>
                <a:stretch>
                  <a:fillRect l="-7310" r="-12865" b="-94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3"/>
              <p:cNvSpPr/>
              <p:nvPr/>
            </p:nvSpPr>
            <p:spPr>
              <a:xfrm>
                <a:off x="3055749" y="4666652"/>
                <a:ext cx="2133757" cy="1818491"/>
              </a:xfrm>
              <a:prstGeom prst="rect">
                <a:avLst/>
              </a:pr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r>
                  <a:rPr lang="en-US" sz="36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eqArr>
                          <m:eqArrPr>
                            <m:ctrlP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100</m:t>
                            </m:r>
                          </m:e>
                          <m:e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9</m:t>
                            </m:r>
                          </m:e>
                        </m:eqArr>
                      </m:e>
                    </m:bar>
                  </m:oMath>
                </a14:m>
                <a:endParaRPr lang="en-US" sz="3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91</a:t>
                </a:r>
                <a:endPara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749" y="4666652"/>
                <a:ext cx="2133757" cy="1818491"/>
              </a:xfrm>
              <a:prstGeom prst="rect">
                <a:avLst/>
              </a:prstGeom>
              <a:blipFill rotWithShape="1">
                <a:blip r:embed="rId12"/>
                <a:stretch>
                  <a:fillRect l="-3143" r="-8857" b="-90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2"/>
              <p:cNvSpPr/>
              <p:nvPr/>
            </p:nvSpPr>
            <p:spPr>
              <a:xfrm>
                <a:off x="7632336" y="4681859"/>
                <a:ext cx="2114807" cy="1834691"/>
              </a:xfrm>
              <a:prstGeom prst="rect">
                <a:avLst/>
              </a:pr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r>
                  <a:rPr lang="en-US" sz="36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C. 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eqArr>
                          <m:eqArrPr>
                            <m:ctrlP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100</m:t>
                            </m:r>
                          </m:e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9</m:t>
                            </m:r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   </m:t>
                            </m:r>
                          </m:e>
                        </m:eqArr>
                      </m:e>
                    </m:bar>
                  </m:oMath>
                </a14:m>
                <a:endPara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91</a:t>
                </a:r>
                <a:endPara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336" y="4681859"/>
                <a:ext cx="2114807" cy="1834691"/>
              </a:xfrm>
              <a:prstGeom prst="rect">
                <a:avLst/>
              </a:prstGeom>
              <a:blipFill rotWithShape="1">
                <a:blip r:embed="rId13"/>
                <a:stretch>
                  <a:fillRect l="-4323" r="-9798" b="-86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4"/>
              <p:cNvSpPr/>
              <p:nvPr/>
            </p:nvSpPr>
            <p:spPr>
              <a:xfrm>
                <a:off x="9893934" y="4726281"/>
                <a:ext cx="2082843" cy="1792461"/>
              </a:xfrm>
              <a:prstGeom prst="rect">
                <a:avLst/>
              </a:pr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r>
                  <a:rPr lang="en-US" sz="36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D. 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eqArr>
                          <m:eqArrPr>
                            <m:ctrlP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100</m:t>
                            </m:r>
                          </m:e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    9</m:t>
                            </m:r>
                          </m:e>
                        </m:eqArr>
                      </m:e>
                    </m:bar>
                  </m:oMath>
                </a14:m>
                <a:endPara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91</a:t>
                </a:r>
                <a:endPara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3934" y="4726281"/>
                <a:ext cx="2082843" cy="1792461"/>
              </a:xfrm>
              <a:prstGeom prst="rect">
                <a:avLst/>
              </a:prstGeom>
              <a:blipFill rotWithShape="1">
                <a:blip r:embed="rId14"/>
                <a:stretch>
                  <a:fillRect l="-5848" r="-11111" b="-102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66" y="55576"/>
            <a:ext cx="2889379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0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"/>
                            </p:stCondLst>
                            <p:childTnLst>
                              <p:par>
                                <p:cTn id="9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50"/>
                            </p:stCondLst>
                            <p:childTnLst>
                              <p:par>
                                <p:cTn id="12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422798" y="1772816"/>
            <a:ext cx="7632848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799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0950" y="2348880"/>
            <a:ext cx="89518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 VỀ PHÉP CỘNG, PHÉP TRỪ TRONG PHẠM VI 100 </a:t>
            </a:r>
          </a:p>
        </p:txBody>
      </p:sp>
    </p:spTree>
    <p:extLst>
      <p:ext uri="{BB962C8B-B14F-4D97-AF65-F5344CB8AC3E}">
        <p14:creationId xmlns:p14="http://schemas.microsoft.com/office/powerpoint/2010/main" val="243868641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08817" y="2204864"/>
            <a:ext cx="39186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15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endParaRPr lang="en-US" sz="115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326</Words>
  <Application>Microsoft Office PowerPoint</Application>
  <PresentationFormat>Custom</PresentationFormat>
  <Paragraphs>111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ltgsvn@outlook.com</cp:lastModifiedBy>
  <cp:revision>31</cp:revision>
  <dcterms:created xsi:type="dcterms:W3CDTF">2021-08-13T05:34:26Z</dcterms:created>
  <dcterms:modified xsi:type="dcterms:W3CDTF">2021-12-28T03:16:17Z</dcterms:modified>
</cp:coreProperties>
</file>