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57" r:id="rId10"/>
    <p:sldId id="258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3AE4E-9865-48CF-86AC-E27D33361668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804AC-20A5-42F7-9E20-10C8680FF8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0259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919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4352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733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1157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563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02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816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8630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158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385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592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E507D-B491-4E0D-8515-6BA21AEBC4FB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9404C-8DD6-456A-9D64-837EAEDDFB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49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2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.gif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slide" Target="slide5.xml"/><Relationship Id="rId4" Type="http://schemas.openxmlformats.org/officeDocument/2006/relationships/image" Target="../media/image4.png"/><Relationship Id="rId9" Type="http://schemas.openxmlformats.org/officeDocument/2006/relationships/slide" Target="slide6.xml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openxmlformats.org/officeDocument/2006/relationships/image" Target="../media/image11.gif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openxmlformats.org/officeDocument/2006/relationships/image" Target="../media/image11.gif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openxmlformats.org/officeDocument/2006/relationships/image" Target="../media/image11.gif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openxmlformats.org/officeDocument/2006/relationships/image" Target="../media/image11.gif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openxmlformats.org/officeDocument/2006/relationships/image" Target="../media/image11.gif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918742" y="279823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98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3512" y="2644170"/>
            <a:ext cx="32433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Tiết 1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839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18008" y="176126"/>
            <a:ext cx="8036485" cy="1114536"/>
            <a:chOff x="1253941" y="554838"/>
            <a:chExt cx="8036485" cy="1114536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73340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vạch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tia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4" y="3717032"/>
            <a:ext cx="12190412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943105" y="2712802"/>
            <a:ext cx="783242" cy="1224136"/>
            <a:chOff x="1999596" y="2708920"/>
            <a:chExt cx="783242" cy="1224136"/>
          </a:xfrm>
        </p:grpSpPr>
        <p:sp>
          <p:nvSpPr>
            <p:cNvPr id="8" name="Oval 7"/>
            <p:cNvSpPr/>
            <p:nvPr/>
          </p:nvSpPr>
          <p:spPr>
            <a:xfrm>
              <a:off x="1999596" y="2708920"/>
              <a:ext cx="783242" cy="720080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Straight Connector 11"/>
            <p:cNvCxnSpPr>
              <a:stCxn id="8" idx="4"/>
            </p:cNvCxnSpPr>
            <p:nvPr/>
          </p:nvCxnSpPr>
          <p:spPr>
            <a:xfrm>
              <a:off x="2391217" y="3429000"/>
              <a:ext cx="0" cy="504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312463" y="2712802"/>
            <a:ext cx="783242" cy="1224136"/>
            <a:chOff x="1999596" y="2708920"/>
            <a:chExt cx="783242" cy="1224136"/>
          </a:xfrm>
        </p:grpSpPr>
        <p:sp>
          <p:nvSpPr>
            <p:cNvPr id="15" name="Oval 14"/>
            <p:cNvSpPr/>
            <p:nvPr/>
          </p:nvSpPr>
          <p:spPr>
            <a:xfrm>
              <a:off x="1999596" y="2708920"/>
              <a:ext cx="783242" cy="720080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Connector 15"/>
            <p:cNvCxnSpPr>
              <a:stCxn id="15" idx="4"/>
            </p:cNvCxnSpPr>
            <p:nvPr/>
          </p:nvCxnSpPr>
          <p:spPr>
            <a:xfrm>
              <a:off x="2391217" y="3429000"/>
              <a:ext cx="0" cy="504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087094" y="2708920"/>
            <a:ext cx="783242" cy="1224136"/>
            <a:chOff x="1999596" y="2708920"/>
            <a:chExt cx="783242" cy="1224136"/>
          </a:xfrm>
        </p:grpSpPr>
        <p:sp>
          <p:nvSpPr>
            <p:cNvPr id="20" name="Oval 19"/>
            <p:cNvSpPr/>
            <p:nvPr/>
          </p:nvSpPr>
          <p:spPr>
            <a:xfrm>
              <a:off x="1999596" y="2708920"/>
              <a:ext cx="783242" cy="720080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>
              <a:stCxn id="20" idx="4"/>
            </p:cNvCxnSpPr>
            <p:nvPr/>
          </p:nvCxnSpPr>
          <p:spPr>
            <a:xfrm>
              <a:off x="2391217" y="3429000"/>
              <a:ext cx="0" cy="504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815286" y="2728218"/>
            <a:ext cx="783242" cy="1224136"/>
            <a:chOff x="1999596" y="2708920"/>
            <a:chExt cx="783242" cy="1224136"/>
          </a:xfrm>
        </p:grpSpPr>
        <p:sp>
          <p:nvSpPr>
            <p:cNvPr id="25" name="Oval 24"/>
            <p:cNvSpPr/>
            <p:nvPr/>
          </p:nvSpPr>
          <p:spPr>
            <a:xfrm>
              <a:off x="1999596" y="2708920"/>
              <a:ext cx="783242" cy="720080"/>
            </a:xfrm>
            <a:prstGeom prst="ellips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Straight Connector 25"/>
            <p:cNvCxnSpPr>
              <a:stCxn id="25" idx="4"/>
            </p:cNvCxnSpPr>
            <p:nvPr/>
          </p:nvCxnSpPr>
          <p:spPr>
            <a:xfrm>
              <a:off x="2391217" y="3429000"/>
              <a:ext cx="0" cy="5040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9724433" y="2708920"/>
            <a:ext cx="783242" cy="1224136"/>
            <a:chOff x="1999596" y="2708920"/>
            <a:chExt cx="783242" cy="1224136"/>
          </a:xfrm>
        </p:grpSpPr>
        <p:sp>
          <p:nvSpPr>
            <p:cNvPr id="28" name="Oval 27"/>
            <p:cNvSpPr/>
            <p:nvPr/>
          </p:nvSpPr>
          <p:spPr>
            <a:xfrm>
              <a:off x="1999596" y="2708920"/>
              <a:ext cx="783242" cy="720080"/>
            </a:xfrm>
            <a:prstGeom prst="ellips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>
              <a:stCxn id="28" idx="4"/>
            </p:cNvCxnSpPr>
            <p:nvPr/>
          </p:nvCxnSpPr>
          <p:spPr>
            <a:xfrm>
              <a:off x="2391217" y="3429000"/>
              <a:ext cx="0" cy="5040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/>
          <p:cNvSpPr/>
          <p:nvPr/>
        </p:nvSpPr>
        <p:spPr>
          <a:xfrm>
            <a:off x="1918741" y="2708920"/>
            <a:ext cx="807605" cy="739378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312463" y="2689622"/>
            <a:ext cx="807605" cy="739378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31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074912" y="2689622"/>
            <a:ext cx="807605" cy="739378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47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790923" y="2708920"/>
            <a:ext cx="807605" cy="739378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62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9700070" y="2699271"/>
            <a:ext cx="807605" cy="739378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88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918008" y="176126"/>
            <a:ext cx="2601134" cy="635000"/>
            <a:chOff x="2918008" y="176126"/>
            <a:chExt cx="2601134" cy="635000"/>
          </a:xfrm>
        </p:grpSpPr>
        <p:grpSp>
          <p:nvGrpSpPr>
            <p:cNvPr id="2" name="Group 1"/>
            <p:cNvGrpSpPr/>
            <p:nvPr/>
          </p:nvGrpSpPr>
          <p:grpSpPr>
            <a:xfrm>
              <a:off x="2918008" y="176126"/>
              <a:ext cx="2601134" cy="635000"/>
              <a:chOff x="1253941" y="554838"/>
              <a:chExt cx="2601134" cy="6350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5" name="Oval 4"/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 smtClean="0">
                      <a:solidFill>
                        <a:sysClr val="windowText" lastClr="000000"/>
                      </a:solidFill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HUY DUẨN"/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1956330" y="592156"/>
                <a:ext cx="18987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b) 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   ?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" name="Rounded Rectangle 6"/>
            <p:cNvSpPr/>
            <p:nvPr/>
          </p:nvSpPr>
          <p:spPr>
            <a:xfrm>
              <a:off x="4150990" y="176126"/>
              <a:ext cx="792088" cy="635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414073"/>
              </p:ext>
            </p:extLst>
          </p:nvPr>
        </p:nvGraphicFramePr>
        <p:xfrm>
          <a:off x="2566814" y="1844824"/>
          <a:ext cx="7560840" cy="36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liền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liền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8471470" y="2852936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41</a:t>
            </a:r>
            <a:endParaRPr lang="vi-VN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11883" y="2852936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endParaRPr lang="vi-VN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18489" y="378904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vi-VN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8902" y="378904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58</a:t>
            </a:r>
            <a:endParaRPr lang="vi-VN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18489" y="4653136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82</a:t>
            </a:r>
            <a:endParaRPr lang="vi-VN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58902" y="4653136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endParaRPr lang="vi-VN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02351" y="107269"/>
            <a:ext cx="3465230" cy="635000"/>
            <a:chOff x="1253941" y="554838"/>
            <a:chExt cx="3465230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27628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nhẩm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4733" y="874376"/>
            <a:ext cx="5380597" cy="2877833"/>
            <a:chOff x="554733" y="874376"/>
            <a:chExt cx="5380597" cy="28778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" t="7376" r="52591" b="69677"/>
            <a:stretch/>
          </p:blipFill>
          <p:spPr>
            <a:xfrm>
              <a:off x="554733" y="874376"/>
              <a:ext cx="5380597" cy="287783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78782" y="1628800"/>
              <a:ext cx="158417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8 + 4</a:t>
              </a:r>
            </a:p>
            <a:p>
              <a:pPr>
                <a:spcAft>
                  <a:spcPts val="1200"/>
                </a:spcAft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4 + 8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41211" y="3647511"/>
            <a:ext cx="5380597" cy="2877833"/>
            <a:chOff x="6093141" y="710757"/>
            <a:chExt cx="5380597" cy="28778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17" t="8227" r="11281" b="68826"/>
            <a:stretch/>
          </p:blipFill>
          <p:spPr>
            <a:xfrm>
              <a:off x="6093141" y="710757"/>
              <a:ext cx="5380597" cy="287783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991352" y="1396514"/>
              <a:ext cx="158417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6 + 8</a:t>
              </a:r>
            </a:p>
            <a:p>
              <a:pPr>
                <a:spcAft>
                  <a:spcPts val="1200"/>
                </a:spcAft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14 – 8 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4734" y="3645024"/>
            <a:ext cx="5380597" cy="2877833"/>
            <a:chOff x="554734" y="3645024"/>
            <a:chExt cx="5380597" cy="28778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5682" r="10298" b="11371"/>
            <a:stretch/>
          </p:blipFill>
          <p:spPr>
            <a:xfrm>
              <a:off x="554734" y="3645024"/>
              <a:ext cx="5380597" cy="287783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350790" y="4356646"/>
              <a:ext cx="158417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9 + 2</a:t>
              </a:r>
            </a:p>
            <a:p>
              <a:pPr>
                <a:spcAft>
                  <a:spcPts val="1200"/>
                </a:spcAft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11 – 9 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83238" y="839199"/>
            <a:ext cx="5380597" cy="2877833"/>
            <a:chOff x="6099383" y="3466748"/>
            <a:chExt cx="5380597" cy="287783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6" t="37391" r="10252" b="39662"/>
            <a:stretch/>
          </p:blipFill>
          <p:spPr>
            <a:xfrm>
              <a:off x="6099383" y="3466748"/>
              <a:ext cx="5380597" cy="287783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895406" y="4218601"/>
              <a:ext cx="158417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15 – 6 </a:t>
              </a:r>
            </a:p>
            <a:p>
              <a:pPr>
                <a:spcAft>
                  <a:spcPts val="1200"/>
                </a:spcAft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15 – 9 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74926" y="1628800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4926" y="2443535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95606" y="1579439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95606" y="2371527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0950" y="4365104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34966" y="5179839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07574" y="4293096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23598" y="5107831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71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626530" y="115615"/>
            <a:ext cx="4076044" cy="635000"/>
            <a:chOff x="1253941" y="554838"/>
            <a:chExt cx="4076044" cy="635000"/>
          </a:xfrm>
        </p:grpSpPr>
        <p:grpSp>
          <p:nvGrpSpPr>
            <p:cNvPr id="8" name="Group 7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956330" y="592156"/>
              <a:ext cx="3373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534" y="1578077"/>
            <a:ext cx="2988840" cy="2215826"/>
            <a:chOff x="1378173" y="1211502"/>
            <a:chExt cx="2988840" cy="22158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84" b="19154"/>
            <a:stretch/>
          </p:blipFill>
          <p:spPr>
            <a:xfrm>
              <a:off x="1378173" y="1211502"/>
              <a:ext cx="2988840" cy="221582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848880" y="1768477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48 + 27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82 – 55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86894" y="1578078"/>
            <a:ext cx="2878173" cy="2571002"/>
            <a:chOff x="1488840" y="983824"/>
            <a:chExt cx="2878173" cy="25710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03" b="10033"/>
            <a:stretch/>
          </p:blipFill>
          <p:spPr>
            <a:xfrm>
              <a:off x="1488840" y="983824"/>
              <a:ext cx="2878173" cy="257100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848880" y="1579959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25 + 75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50 – 39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11230" y="1578077"/>
            <a:ext cx="2952328" cy="2571003"/>
            <a:chOff x="1056792" y="1211502"/>
            <a:chExt cx="2952328" cy="257100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98" b="11239"/>
            <a:stretch/>
          </p:blipFill>
          <p:spPr>
            <a:xfrm>
              <a:off x="1056792" y="1211502"/>
              <a:ext cx="2952328" cy="257100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450132" y="1950000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80 – 7 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91 + 9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91550" y="1873044"/>
            <a:ext cx="2880320" cy="2276036"/>
            <a:chOff x="768761" y="1367318"/>
            <a:chExt cx="2880320" cy="227603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1" b="14899"/>
            <a:stretch/>
          </p:blipFill>
          <p:spPr>
            <a:xfrm>
              <a:off x="768761" y="1367318"/>
              <a:ext cx="2880320" cy="227603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12777" y="1744830"/>
              <a:ext cx="223224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100 – 8 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100 – 28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115352" y="4513212"/>
                <a:ext cx="1784527" cy="115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48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27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52" y="4513212"/>
                <a:ext cx="1784527" cy="115185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707894" y="5587947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𝟕𝟓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894" y="5587947"/>
                <a:ext cx="864339" cy="646331"/>
              </a:xfrm>
              <a:prstGeom prst="rect">
                <a:avLst/>
              </a:prstGeom>
              <a:blipFill rotWithShape="1">
                <a:blip r:embed="rId8"/>
                <a:stretch>
                  <a:fillRect t="-14151" r="-28873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948405" y="4513211"/>
                <a:ext cx="1784527" cy="115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82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55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405" y="4513211"/>
                <a:ext cx="1784527" cy="115185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438779" y="5587946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𝟏𝟕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779" y="5587946"/>
                <a:ext cx="864339" cy="646331"/>
              </a:xfrm>
              <a:prstGeom prst="rect">
                <a:avLst/>
              </a:prstGeom>
              <a:blipFill rotWithShape="1">
                <a:blip r:embed="rId10"/>
                <a:stretch>
                  <a:fillRect t="-14151" r="-28873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654090" y="4588254"/>
                <a:ext cx="1784527" cy="1165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25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75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090" y="4588254"/>
                <a:ext cx="1784527" cy="116519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959302" y="5662989"/>
                <a:ext cx="114005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302" y="5662989"/>
                <a:ext cx="1140056" cy="646331"/>
              </a:xfrm>
              <a:prstGeom prst="rect">
                <a:avLst/>
              </a:prstGeom>
              <a:blipFill rotWithShape="1">
                <a:blip r:embed="rId12"/>
                <a:stretch>
                  <a:fillRect t="-14151" r="-20856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487143" y="4588253"/>
                <a:ext cx="1784527" cy="1165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50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39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143" y="4588253"/>
                <a:ext cx="1784527" cy="1165191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9047534" y="5662988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𝟏𝟏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7534" y="5662988"/>
                <a:ext cx="864339" cy="646331"/>
              </a:xfrm>
              <a:prstGeom prst="rect">
                <a:avLst/>
              </a:prstGeom>
              <a:blipFill rotWithShape="1">
                <a:blip r:embed="rId14"/>
                <a:stretch>
                  <a:fillRect t="-14151" r="-28873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44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31719 7.40741E-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9506 0.004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92113" y="4380910"/>
                <a:ext cx="1784527" cy="1153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80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113" y="4380910"/>
                <a:ext cx="1784527" cy="115390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638579" y="5455645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𝟕𝟑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579" y="5455645"/>
                <a:ext cx="864339" cy="646331"/>
              </a:xfrm>
              <a:prstGeom prst="rect">
                <a:avLst/>
              </a:prstGeom>
              <a:blipFill rotWithShape="1">
                <a:blip r:embed="rId4"/>
                <a:stretch>
                  <a:fillRect t="-14151" r="-28169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925166" y="4380909"/>
                <a:ext cx="1784527" cy="115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91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166" y="4380909"/>
                <a:ext cx="1784527" cy="115185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222998" y="5455644"/>
                <a:ext cx="114005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998" y="5455644"/>
                <a:ext cx="1140056" cy="646331"/>
              </a:xfrm>
              <a:prstGeom prst="rect">
                <a:avLst/>
              </a:prstGeom>
              <a:blipFill rotWithShape="1">
                <a:blip r:embed="rId6"/>
                <a:stretch>
                  <a:fillRect t="-14151" r="-20856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630851" y="4376819"/>
                <a:ext cx="1784527" cy="1153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851" y="4376819"/>
                <a:ext cx="1784527" cy="1153906"/>
              </a:xfrm>
              <a:prstGeom prst="rect">
                <a:avLst/>
              </a:prstGeom>
              <a:blipFill rotWithShape="1">
                <a:blip r:embed="rId7"/>
                <a:stretch>
                  <a:fillRect r="-54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319099" y="5451554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𝟗𝟐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099" y="5451554"/>
                <a:ext cx="864339" cy="646331"/>
              </a:xfrm>
              <a:prstGeom prst="rect">
                <a:avLst/>
              </a:prstGeom>
              <a:blipFill rotWithShape="1">
                <a:blip r:embed="rId8"/>
                <a:stretch>
                  <a:fillRect t="-14151" r="-29078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463904" y="4376818"/>
                <a:ext cx="1784527" cy="1153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28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904" y="4376818"/>
                <a:ext cx="1784527" cy="1153906"/>
              </a:xfrm>
              <a:prstGeom prst="rect">
                <a:avLst/>
              </a:prstGeom>
              <a:blipFill rotWithShape="1">
                <a:blip r:embed="rId9"/>
                <a:stretch>
                  <a:fillRect r="-546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168068" y="5451553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𝟕𝟐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8068" y="5451553"/>
                <a:ext cx="864339" cy="646331"/>
              </a:xfrm>
              <a:prstGeom prst="rect">
                <a:avLst/>
              </a:prstGeom>
              <a:blipFill rotWithShape="1">
                <a:blip r:embed="rId10"/>
                <a:stretch>
                  <a:fillRect t="-14151" r="-28169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23295" y="1226717"/>
            <a:ext cx="2988840" cy="2215826"/>
            <a:chOff x="1378173" y="1211502"/>
            <a:chExt cx="2988840" cy="221582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84" b="19154"/>
            <a:stretch/>
          </p:blipFill>
          <p:spPr>
            <a:xfrm>
              <a:off x="1378173" y="1211502"/>
              <a:ext cx="2988840" cy="221582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848880" y="1768477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48 + 27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82 – 55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63655" y="1226718"/>
            <a:ext cx="2878173" cy="2571002"/>
            <a:chOff x="1488840" y="983824"/>
            <a:chExt cx="2878173" cy="257100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03" b="10033"/>
            <a:stretch/>
          </p:blipFill>
          <p:spPr>
            <a:xfrm>
              <a:off x="1488840" y="983824"/>
              <a:ext cx="2878173" cy="257100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848880" y="1579959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25 + 75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50 – 39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87991" y="1226717"/>
            <a:ext cx="2952328" cy="2571003"/>
            <a:chOff x="1056792" y="1211502"/>
            <a:chExt cx="2952328" cy="257100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98" b="11239"/>
            <a:stretch/>
          </p:blipFill>
          <p:spPr>
            <a:xfrm>
              <a:off x="1056792" y="1211502"/>
              <a:ext cx="2952328" cy="257100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50132" y="1950000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80 – 7 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91 + 9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68311" y="1493464"/>
            <a:ext cx="2880320" cy="2276036"/>
            <a:chOff x="768761" y="1367318"/>
            <a:chExt cx="2880320" cy="227603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1" b="14899"/>
            <a:stretch/>
          </p:blipFill>
          <p:spPr>
            <a:xfrm>
              <a:off x="768761" y="1367318"/>
              <a:ext cx="2880320" cy="227603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40769" y="1744830"/>
              <a:ext cx="23042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100 – 8 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100 – 28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167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5834E-6 1.11111E-6 L -0.18001 1.1111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9121E-6 -2.59259E-6 L -0.31576 -2.59259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13905" y="182290"/>
            <a:ext cx="4076044" cy="635000"/>
            <a:chOff x="1253941" y="554838"/>
            <a:chExt cx="4076044" cy="635000"/>
          </a:xfrm>
        </p:grpSpPr>
        <p:grpSp>
          <p:nvGrpSpPr>
            <p:cNvPr id="5" name="Group 4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956330" y="592156"/>
              <a:ext cx="3373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c)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817562" y="1322113"/>
            <a:ext cx="7699444" cy="4797152"/>
            <a:chOff x="-817562" y="2042193"/>
            <a:chExt cx="7699444" cy="47971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562" y="2042193"/>
              <a:ext cx="7699444" cy="47971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0590" y="3153162"/>
              <a:ext cx="31786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42 + 18 – 10 </a:t>
              </a:r>
              <a:endPara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31110" y="1296144"/>
            <a:ext cx="7699444" cy="4797152"/>
            <a:chOff x="-817562" y="2042193"/>
            <a:chExt cx="7699444" cy="47971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562" y="2042193"/>
              <a:ext cx="7699444" cy="479715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50590" y="3153162"/>
              <a:ext cx="31786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60 – 13 + 23 </a:t>
              </a:r>
              <a:endPara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358902" y="2348880"/>
            <a:ext cx="232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60 – 10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8902" y="3009146"/>
            <a:ext cx="232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07574" y="2448272"/>
            <a:ext cx="232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47 + 23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07574" y="3108538"/>
            <a:ext cx="232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3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2638" y="142761"/>
            <a:ext cx="11089232" cy="2062103"/>
            <a:chOff x="1253941" y="530577"/>
            <a:chExt cx="11089232" cy="206210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30577"/>
              <a:ext cx="1038684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tái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chế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”,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24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Ba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16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phầm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Ba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6722" y="2636912"/>
            <a:ext cx="5501807" cy="309935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82638" y="2724284"/>
            <a:ext cx="5351128" cy="3450203"/>
            <a:chOff x="-40088" y="4492118"/>
            <a:chExt cx="3773644" cy="27278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8470" b="34495"/>
            <a:stretch/>
          </p:blipFill>
          <p:spPr>
            <a:xfrm>
              <a:off x="-40088" y="4492118"/>
              <a:ext cx="3773644" cy="272788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11853" y="5058853"/>
              <a:ext cx="2808312" cy="1387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? </a:t>
              </a:r>
            </a:p>
            <a:p>
              <a:pPr algn="ctr"/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967414" y="2636912"/>
            <a:ext cx="217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200" b="1" i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1350" y="4258901"/>
            <a:ext cx="143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24 + 16 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88124" y="5120091"/>
            <a:ext cx="4039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40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01107" y="4271094"/>
            <a:ext cx="33893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40 (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35166" y="3408864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163753" y="3021500"/>
            <a:ext cx="5355389" cy="2855772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7769" y="3082790"/>
            <a:ext cx="52113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24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phầm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Ba :  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461269" y="5108937"/>
            <a:ext cx="609601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95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 animBg="1"/>
      <p:bldP spid="23" grpId="0" uiExpand="1" build="p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6455246" y="4149080"/>
            <a:ext cx="5976664" cy="288032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vi-VN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umblr_ns9izgfjPw1tla9gco1_400.gif (359×164) | Cầu vồng, Stickers, Vò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2" y="1124744"/>
            <a:ext cx="252203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2758" y="3573016"/>
            <a:ext cx="8784976" cy="22322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020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185" y="970484"/>
            <a:ext cx="2198165" cy="19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779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273" y="3334619"/>
            <a:ext cx="83794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69871" y="2018371"/>
            <a:ext cx="1505596" cy="1783674"/>
          </a:xfrm>
          <a:prstGeom prst="rect">
            <a:avLst/>
          </a:prstGeom>
        </p:spPr>
      </p:pic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7B2C2430-11CC-4C1C-A343-ED1DF823C0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757841" y="3401200"/>
            <a:ext cx="837945" cy="9809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C0719C7-CB19-4702-A709-5E6FB23749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7424016" y="2140071"/>
            <a:ext cx="1505596" cy="1783674"/>
          </a:xfrm>
          <a:prstGeom prst="rect">
            <a:avLst/>
          </a:prstGeom>
        </p:spPr>
      </p:pic>
      <p:pic>
        <p:nvPicPr>
          <p:cNvPr id="41" name="Picture 40">
            <a:hlinkClick r:id="rId9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214" y="3334619"/>
            <a:ext cx="83794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8812" y="2018371"/>
            <a:ext cx="1505596" cy="1783674"/>
          </a:xfrm>
          <a:prstGeom prst="rect">
            <a:avLst/>
          </a:prstGeom>
        </p:spPr>
      </p:pic>
      <p:pic>
        <p:nvPicPr>
          <p:cNvPr id="43" name="Picture 42">
            <a:hlinkClick r:id="rId10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19474" y="2442783"/>
            <a:ext cx="83794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071" y="1126534"/>
            <a:ext cx="1505596" cy="1783674"/>
          </a:xfrm>
          <a:prstGeom prst="rect">
            <a:avLst/>
          </a:prstGeom>
        </p:spPr>
      </p:pic>
      <p:pic>
        <p:nvPicPr>
          <p:cNvPr id="45" name="Picture 44">
            <a:hlinkClick r:id="rId11" action="ppaction://hlinksldjump"/>
            <a:extLst>
              <a:ext uri="{FF2B5EF4-FFF2-40B4-BE49-F238E27FC236}">
                <a16:creationId xmlns:a16="http://schemas.microsoft.com/office/drawing/2014/main" id="{68DB85B5-40C7-422B-AC40-B33B1BFAE6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6760559" y="1991234"/>
            <a:ext cx="837945" cy="9809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5E1A81-31BF-4BE5-98C1-0D747155B2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462157" y="674985"/>
            <a:ext cx="1505596" cy="1783674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871" y="1195368"/>
            <a:ext cx="5391864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316" y="255689"/>
            <a:ext cx="1939682" cy="1762682"/>
          </a:xfrm>
          <a:prstGeom prst="rect">
            <a:avLst/>
          </a:prstGeom>
        </p:spPr>
      </p:pic>
      <p:sp>
        <p:nvSpPr>
          <p:cNvPr id="2" name="Right Arrow 1">
            <a:hlinkClick r:id="rId14" action="ppaction://hlinksldjump"/>
          </p:cNvPr>
          <p:cNvSpPr/>
          <p:nvPr/>
        </p:nvSpPr>
        <p:spPr>
          <a:xfrm>
            <a:off x="10379682" y="3334619"/>
            <a:ext cx="1080120" cy="87596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092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2422798" y="392396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91 + 9 =</a:t>
            </a:r>
          </a:p>
        </p:txBody>
      </p:sp>
      <p:sp>
        <p:nvSpPr>
          <p:cNvPr id="8" name="Rectangle 7"/>
          <p:cNvSpPr/>
          <p:nvPr/>
        </p:nvSpPr>
        <p:spPr>
          <a:xfrm>
            <a:off x="2782838" y="311564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1656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97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86183" y="3347191"/>
            <a:ext cx="705653" cy="56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6309" y="4966684"/>
            <a:ext cx="621265" cy="543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98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2761" y="4797152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0" y="5108721"/>
            <a:ext cx="568657" cy="499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840" y="3284984"/>
            <a:ext cx="553734" cy="48661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3786" y="1939015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6967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91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2422798" y="392396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48 + 35 – 20 = </a:t>
            </a:r>
          </a:p>
        </p:txBody>
      </p:sp>
      <p:sp>
        <p:nvSpPr>
          <p:cNvPr id="8" name="Rectangle 7"/>
          <p:cNvSpPr/>
          <p:nvPr/>
        </p:nvSpPr>
        <p:spPr>
          <a:xfrm>
            <a:off x="6759176" y="478458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63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5709" y="311564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83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62521" y="5016127"/>
            <a:ext cx="705653" cy="56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70362" y="3333027"/>
            <a:ext cx="621265" cy="543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53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2761" y="4797152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0" y="5108721"/>
            <a:ext cx="568657" cy="499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840" y="3284984"/>
            <a:ext cx="553734" cy="48661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4261" y="2423196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6967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69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 animBg="1"/>
      <p:bldP spid="13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2422798" y="392396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2788134" y="487391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1656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91479" y="5105463"/>
            <a:ext cx="705653" cy="56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6309" y="4966684"/>
            <a:ext cx="621265" cy="543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2761" y="3068587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0" y="3380156"/>
            <a:ext cx="568657" cy="499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840" y="3284984"/>
            <a:ext cx="553734" cy="48661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3786" y="2215703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6967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78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697691" y="308571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731656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01036" y="3317266"/>
            <a:ext cx="705653" cy="5644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6309" y="4966684"/>
            <a:ext cx="621265" cy="54369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832982" y="474930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22761" y="3068587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0" y="3380156"/>
            <a:ext cx="568657" cy="4997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35" y="4985011"/>
            <a:ext cx="553734" cy="486614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7301" y="2533598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6967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2422798" y="392396"/>
            <a:ext cx="7272807" cy="2060692"/>
            <a:chOff x="2422798" y="392396"/>
            <a:chExt cx="7272807" cy="2060692"/>
          </a:xfrm>
        </p:grpSpPr>
        <p:sp>
          <p:nvSpPr>
            <p:cNvPr id="34" name="Snip Diagonal Corner Rectangle 33"/>
            <p:cNvSpPr/>
            <p:nvPr/>
          </p:nvSpPr>
          <p:spPr>
            <a:xfrm>
              <a:off x="2422798" y="392396"/>
              <a:ext cx="7272807" cy="2060692"/>
            </a:xfrm>
            <a:prstGeom prst="snip2DiagRect">
              <a:avLst/>
            </a:prstGeom>
            <a:solidFill>
              <a:schemeClr val="tx1">
                <a:alpha val="60000"/>
              </a:schemeClr>
            </a:solidFill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r" defTabSz="685800">
                <a:defRPr/>
              </a:pPr>
              <a:r>
                <a:rPr lang="en-US" sz="6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khúc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r" defTabSz="685800">
                <a:defRPr/>
              </a:pP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2788134" y="980728"/>
              <a:ext cx="2370968" cy="1234975"/>
              <a:chOff x="2788134" y="980728"/>
              <a:chExt cx="2370968" cy="1234975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2788134" y="980728"/>
                <a:ext cx="426752" cy="108012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214886" y="980728"/>
                <a:ext cx="108012" cy="1234975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3322898" y="980728"/>
                <a:ext cx="520888" cy="1234975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3858583" y="980728"/>
                <a:ext cx="1300519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48049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9" grpId="0" animBg="1"/>
      <p:bldP spid="40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2422798" y="392396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 – 29 = </a:t>
            </a:r>
          </a:p>
        </p:txBody>
      </p:sp>
      <p:sp>
        <p:nvSpPr>
          <p:cNvPr id="8" name="Rectangle 7"/>
          <p:cNvSpPr/>
          <p:nvPr/>
        </p:nvSpPr>
        <p:spPr>
          <a:xfrm>
            <a:off x="6735687" y="458112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71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6391" y="458112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61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39032" y="4812675"/>
            <a:ext cx="705653" cy="56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31044" y="4798511"/>
            <a:ext cx="621265" cy="543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82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2761" y="3068587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81</a:t>
            </a:r>
            <a:endParaRPr lang="vi-VN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0" y="3380156"/>
            <a:ext cx="568657" cy="499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840" y="3284984"/>
            <a:ext cx="553734" cy="48661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3786" y="2365425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6967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4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2325" y="3284984"/>
            <a:ext cx="47790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ÔN TẬP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30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393</Words>
  <Application>Microsoft Office PowerPoint</Application>
  <PresentationFormat>Custom</PresentationFormat>
  <Paragraphs>140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宋体</vt:lpstr>
      <vt:lpstr>Arial</vt:lpstr>
      <vt:lpstr>Calibri</vt:lpstr>
      <vt:lpstr>Cambria Math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ltgsvn@outlook.com</cp:lastModifiedBy>
  <cp:revision>27</cp:revision>
  <dcterms:created xsi:type="dcterms:W3CDTF">2021-08-14T01:55:30Z</dcterms:created>
  <dcterms:modified xsi:type="dcterms:W3CDTF">2022-01-10T03:22:08Z</dcterms:modified>
</cp:coreProperties>
</file>