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  <p:sldMasterId id="2147483713" r:id="rId5"/>
  </p:sldMasterIdLst>
  <p:notesMasterIdLst>
    <p:notesMasterId r:id="rId14"/>
  </p:notesMasterIdLst>
  <p:sldIdLst>
    <p:sldId id="257" r:id="rId6"/>
    <p:sldId id="2910" r:id="rId7"/>
    <p:sldId id="521" r:id="rId8"/>
    <p:sldId id="2917" r:id="rId9"/>
    <p:sldId id="2918" r:id="rId10"/>
    <p:sldId id="2919" r:id="rId11"/>
    <p:sldId id="297" r:id="rId12"/>
    <p:sldId id="4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4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4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9F2E-DCDD-45AA-918E-4094483A013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5C1C7-1F53-47BE-9245-DC3845AE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9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7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621104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3325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00828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990374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0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6317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30588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11663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537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55363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1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5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2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5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1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6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9828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434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443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0644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374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2027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676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88071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742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94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556277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1247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384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596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76613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048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17300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0216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71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TIN NHẮN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01792" y="2226846"/>
            <a:ext cx="7635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1: </a:t>
            </a:r>
          </a:p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tin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nhắn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273941"/>
            <a:ext cx="8743950" cy="4581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1C2B8-BF16-421B-8212-6200D55019A8}"/>
              </a:ext>
            </a:extLst>
          </p:cNvPr>
          <p:cNvSpPr txBox="1"/>
          <p:nvPr/>
        </p:nvSpPr>
        <p:spPr>
          <a:xfrm>
            <a:off x="1724025" y="4855466"/>
            <a:ext cx="512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0"/>
            <a:ext cx="8743950" cy="458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08E1-09C7-41D4-87D8-8A18844DD6EA}"/>
              </a:ext>
            </a:extLst>
          </p:cNvPr>
          <p:cNvSpPr txBox="1"/>
          <p:nvPr/>
        </p:nvSpPr>
        <p:spPr>
          <a:xfrm>
            <a:off x="594804" y="4518115"/>
            <a:ext cx="1084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Sóc con nhắn tin cho mẹ.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Sóc nhắn mẹ rằng cậu được bà đưa qua nhà bà chơi và ăn cơm nhà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Sóc phải nhắn tin vì mẹ không có nhà và cậu muốn thông báo cho mẹ khi mẹ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51490" y="2226846"/>
            <a:ext cx="773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Hoạt động 2: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Viết tin nhắn cho người thân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246051" y="1420163"/>
            <a:ext cx="8060924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 Viết tin nhắn cho người thân: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 qua nhà đưa em đi mua sách.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đó, bố mẹ đi vắng. Em hãy viết tin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 cho bố mẹ yên tâm.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B5656-3AB8-4827-ACD3-2A4D2AA01B1C}"/>
              </a:ext>
            </a:extLst>
          </p:cNvPr>
          <p:cNvSpPr/>
          <p:nvPr/>
        </p:nvSpPr>
        <p:spPr>
          <a:xfrm>
            <a:off x="3675355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E9A0A-31D3-4AD4-AB70-091B7C1BAD39}"/>
              </a:ext>
            </a:extLst>
          </p:cNvPr>
          <p:cNvSpPr/>
          <p:nvPr/>
        </p:nvSpPr>
        <p:spPr>
          <a:xfrm>
            <a:off x="3675354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muốn nhắn điều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  <p:bldP spid="3" grpId="0" animBg="1"/>
      <p:bldP spid="3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4E4A5-FFA9-4AFF-B145-43D3C3923303}"/>
              </a:ext>
            </a:extLst>
          </p:cNvPr>
          <p:cNvSpPr txBox="1"/>
          <p:nvPr/>
        </p:nvSpPr>
        <p:spPr>
          <a:xfrm>
            <a:off x="2610255" y="1803906"/>
            <a:ext cx="7625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mẹ ơi! Chiều nay ông qua đón con đi mua sách. Con đi cùng với ông mua xong con sẽ về, bố mẹ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của bố mẹ,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8105" y="2098283"/>
            <a:ext cx="6066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199</Words>
  <Application>Microsoft Office PowerPoint</Application>
  <PresentationFormat>Widescreen</PresentationFormat>
  <Paragraphs>29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Microsoft YaHei</vt:lpstr>
      <vt:lpstr>Microsoft YaHei</vt:lpstr>
      <vt:lpstr>SimSun</vt:lpstr>
      <vt:lpstr>SimSun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Hoạt động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8</cp:revision>
  <dcterms:created xsi:type="dcterms:W3CDTF">2021-07-21T08:28:44Z</dcterms:created>
  <dcterms:modified xsi:type="dcterms:W3CDTF">2021-12-30T09:34:33Z</dcterms:modified>
</cp:coreProperties>
</file>