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256" r:id="rId3"/>
    <p:sldId id="292" r:id="rId4"/>
    <p:sldId id="257" r:id="rId5"/>
    <p:sldId id="259" r:id="rId6"/>
    <p:sldId id="258" r:id="rId7"/>
    <p:sldId id="288" r:id="rId8"/>
    <p:sldId id="279" r:id="rId9"/>
    <p:sldId id="289" r:id="rId10"/>
    <p:sldId id="290" r:id="rId11"/>
    <p:sldId id="291" r:id="rId12"/>
    <p:sldId id="270" r:id="rId13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8959F"/>
    <a:srgbClr val="4C9488"/>
    <a:srgbClr val="FFFFFF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6" autoAdjust="0"/>
    <p:restoredTop sz="94660"/>
  </p:normalViewPr>
  <p:slideViewPr>
    <p:cSldViewPr>
      <p:cViewPr varScale="1">
        <p:scale>
          <a:sx n="68" d="100"/>
          <a:sy n="68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D4C7-4556-40B8-8EF8-A8DB8AE5BA9B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A622F-5CC6-4EFB-ABBC-FCE5937CEA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022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BÀI</a:t>
            </a:r>
            <a:r>
              <a:rPr lang="en-US" baseline="0" dirty="0"/>
              <a:t> GIẢNG ĐƯỢC THỰC HIỆN BỞI HUY DUẨN. </a:t>
            </a:r>
            <a:r>
              <a:rPr lang="en-US" baseline="0"/>
              <a:t>GMAIL: huyduan2410@gmail.com - https://www.facebook.com/huyduan24/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A622F-5CC6-4EFB-ABBC-FCE5937CEABA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3655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A622F-5CC6-4EFB-ABBC-FCE5937CEABA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359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655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831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92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4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358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176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8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2671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40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235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F615-32DD-4336-820C-95AE8B096610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269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2F615-32DD-4336-820C-95AE8B096610}" type="datetimeFigureOut">
              <a:rPr lang="vi-VN" smtClean="0"/>
              <a:t>14/02/2022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E57CF-300E-4F2C-A8C0-83E7AE39C2E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562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846734" y="404664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4201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16000" r="-8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BDDF21-E188-49AE-B5E7-6008D097DDE1}"/>
              </a:ext>
            </a:extLst>
          </p:cNvPr>
          <p:cNvGrpSpPr/>
          <p:nvPr/>
        </p:nvGrpSpPr>
        <p:grpSpPr>
          <a:xfrm>
            <a:off x="0" y="915653"/>
            <a:ext cx="4367014" cy="3436535"/>
            <a:chOff x="978611" y="2188342"/>
            <a:chExt cx="4367014" cy="34365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5D1C662-491D-41CA-A633-164CAAA52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9" t="37193" r="54055" b="37175"/>
            <a:stretch/>
          </p:blipFill>
          <p:spPr>
            <a:xfrm>
              <a:off x="978611" y="2188342"/>
              <a:ext cx="4367014" cy="3436535"/>
            </a:xfrm>
            <a:prstGeom prst="rect">
              <a:avLst/>
            </a:prstGeom>
          </p:spPr>
        </p:pic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29B2478A-3EC1-4D9D-ADDF-DFA0B1060FBE}"/>
                </a:ext>
              </a:extLst>
            </p:cNvPr>
            <p:cNvSpPr/>
            <p:nvPr/>
          </p:nvSpPr>
          <p:spPr>
            <a:xfrm>
              <a:off x="1282565" y="3927132"/>
              <a:ext cx="2583332" cy="1307848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kg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 2</a:t>
              </a:r>
              <a:endParaRPr lang="vi-V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kg  :  2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7F34A03-1D8D-4A4B-9362-C726965427BD}"/>
              </a:ext>
            </a:extLst>
          </p:cNvPr>
          <p:cNvSpPr txBox="1"/>
          <p:nvPr/>
        </p:nvSpPr>
        <p:spPr>
          <a:xfrm>
            <a:off x="2410856" y="2723592"/>
            <a:ext cx="148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 kg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1E61A0-3CC8-43B6-A877-BCB80E8AF94B}"/>
              </a:ext>
            </a:extLst>
          </p:cNvPr>
          <p:cNvSpPr txBox="1"/>
          <p:nvPr/>
        </p:nvSpPr>
        <p:spPr>
          <a:xfrm>
            <a:off x="2401682" y="3359649"/>
            <a:ext cx="148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kg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D1FBDFE-B107-428D-89C6-9939D4349166}"/>
              </a:ext>
            </a:extLst>
          </p:cNvPr>
          <p:cNvGrpSpPr/>
          <p:nvPr/>
        </p:nvGrpSpPr>
        <p:grpSpPr>
          <a:xfrm>
            <a:off x="484139" y="170945"/>
            <a:ext cx="4251352" cy="678033"/>
            <a:chOff x="1253941" y="511805"/>
            <a:chExt cx="4251352" cy="678033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0C09735-12EB-4D9E-AC74-F06CD05D3B53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E2AD0C91-254B-4A73-92F9-02D4933EC630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1BDDD38-0CB9-44CA-BA1C-F395482A85B6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7117119-FE25-444C-8000-D5D9A7AC89FF}"/>
                </a:ext>
              </a:extLst>
            </p:cNvPr>
            <p:cNvSpPr txBox="1"/>
            <p:nvPr/>
          </p:nvSpPr>
          <p:spPr>
            <a:xfrm>
              <a:off x="2059472" y="511805"/>
              <a:ext cx="3445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(theo mẫu):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FCE82F-7A4E-47D4-9EC7-A1087561C8E9}"/>
              </a:ext>
            </a:extLst>
          </p:cNvPr>
          <p:cNvCxnSpPr>
            <a:cxnSpLocks/>
          </p:cNvCxnSpPr>
          <p:nvPr/>
        </p:nvCxnSpPr>
        <p:spPr>
          <a:xfrm>
            <a:off x="1289670" y="755720"/>
            <a:ext cx="34458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D19591C-368A-480C-A284-8807E58C9F51}"/>
              </a:ext>
            </a:extLst>
          </p:cNvPr>
          <p:cNvGrpSpPr/>
          <p:nvPr/>
        </p:nvGrpSpPr>
        <p:grpSpPr>
          <a:xfrm>
            <a:off x="4254883" y="2823881"/>
            <a:ext cx="4118579" cy="3876337"/>
            <a:chOff x="1102828" y="1718750"/>
            <a:chExt cx="4118579" cy="387633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EE3A994-A306-4A79-84D3-D724E9BD1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00" t="5371" r="11193" b="68180"/>
            <a:stretch/>
          </p:blipFill>
          <p:spPr>
            <a:xfrm>
              <a:off x="1102828" y="1718750"/>
              <a:ext cx="4118579" cy="3876337"/>
            </a:xfrm>
            <a:prstGeom prst="rect">
              <a:avLst/>
            </a:prstGeom>
          </p:spPr>
        </p:pic>
        <p:sp>
          <p:nvSpPr>
            <p:cNvPr id="31" name="Rounded Rectangle 9">
              <a:extLst>
                <a:ext uri="{FF2B5EF4-FFF2-40B4-BE49-F238E27FC236}">
                  <a16:creationId xmlns:a16="http://schemas.microsoft.com/office/drawing/2014/main" id="{82CB3485-3C7D-44AD-8AD6-BF58EB2565C6}"/>
                </a:ext>
              </a:extLst>
            </p:cNvPr>
            <p:cNvSpPr/>
            <p:nvPr/>
          </p:nvSpPr>
          <p:spPr>
            <a:xfrm>
              <a:off x="1282565" y="3927132"/>
              <a:ext cx="2583332" cy="1307848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cm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 2</a:t>
              </a:r>
              <a:endParaRPr lang="vi-V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 :  2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20592A2-2F20-47DD-9F16-3695FA03F9B7}"/>
              </a:ext>
            </a:extLst>
          </p:cNvPr>
          <p:cNvSpPr txBox="1"/>
          <p:nvPr/>
        </p:nvSpPr>
        <p:spPr>
          <a:xfrm>
            <a:off x="6541522" y="5101412"/>
            <a:ext cx="162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cm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00786DC-E5BE-4CDF-9368-BB856892947E}"/>
              </a:ext>
            </a:extLst>
          </p:cNvPr>
          <p:cNvSpPr txBox="1"/>
          <p:nvPr/>
        </p:nvSpPr>
        <p:spPr>
          <a:xfrm>
            <a:off x="6532348" y="5737469"/>
            <a:ext cx="184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vi-VN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1DEA0F7-0151-4A41-AC20-7F3C6BA07B64}"/>
              </a:ext>
            </a:extLst>
          </p:cNvPr>
          <p:cNvGrpSpPr/>
          <p:nvPr/>
        </p:nvGrpSpPr>
        <p:grpSpPr>
          <a:xfrm>
            <a:off x="7901856" y="546350"/>
            <a:ext cx="4118579" cy="3876337"/>
            <a:chOff x="1102828" y="1718750"/>
            <a:chExt cx="4118579" cy="3876337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509DB834-BC1E-4931-9DFA-DEA2F80E6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10" t="67787" r="13034" b="5764"/>
            <a:stretch/>
          </p:blipFill>
          <p:spPr>
            <a:xfrm>
              <a:off x="1102828" y="1718750"/>
              <a:ext cx="4118579" cy="3876337"/>
            </a:xfrm>
            <a:prstGeom prst="rect">
              <a:avLst/>
            </a:prstGeom>
          </p:spPr>
        </p:pic>
        <p:sp>
          <p:nvSpPr>
            <p:cNvPr id="37" name="Rounded Rectangle 9">
              <a:extLst>
                <a:ext uri="{FF2B5EF4-FFF2-40B4-BE49-F238E27FC236}">
                  <a16:creationId xmlns:a16="http://schemas.microsoft.com/office/drawing/2014/main" id="{2CBC00E2-072A-452D-AC7C-07D2502393EA}"/>
                </a:ext>
              </a:extLst>
            </p:cNvPr>
            <p:cNvSpPr/>
            <p:nvPr/>
          </p:nvSpPr>
          <p:spPr>
            <a:xfrm>
              <a:off x="1574434" y="3927860"/>
              <a:ext cx="2583332" cy="1307848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</a:t>
              </a:r>
              <a:r>
                <a:rPr lang="en-US" sz="32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:  2</a:t>
              </a:r>
              <a:endParaRPr lang="vi-VN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Aft>
                  <a:spcPts val="1200"/>
                </a:spcAft>
              </a:pP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</a:t>
              </a:r>
              <a:r>
                <a:rPr lang="en-US" sz="32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2</a:t>
              </a:r>
              <a:endPara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44B752D-3ABF-4AA0-9CA1-386DE7750361}"/>
              </a:ext>
            </a:extLst>
          </p:cNvPr>
          <p:cNvSpPr txBox="1"/>
          <p:nvPr/>
        </p:nvSpPr>
        <p:spPr>
          <a:xfrm>
            <a:off x="10076364" y="2842476"/>
            <a:ext cx="1625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20FFC93-7B98-4144-B386-732ACAE0E361}"/>
              </a:ext>
            </a:extLst>
          </p:cNvPr>
          <p:cNvSpPr txBox="1"/>
          <p:nvPr/>
        </p:nvSpPr>
        <p:spPr>
          <a:xfrm>
            <a:off x="10067190" y="3478533"/>
            <a:ext cx="1841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3200" b="1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8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/>
      <p:bldP spid="14" grpId="0" uiExpand="1"/>
      <p:bldP spid="32" grpId="0" uiExpand="1"/>
      <p:bldP spid="33" grpId="0" uiExpand="1"/>
      <p:bldP spid="38" grpId="0" uiExpand="1"/>
      <p:bldP spid="39" grpId="0" uiExpan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14A719-E742-45F7-96CE-25A239E020A9}"/>
              </a:ext>
            </a:extLst>
          </p:cNvPr>
          <p:cNvGrpSpPr/>
          <p:nvPr/>
        </p:nvGrpSpPr>
        <p:grpSpPr>
          <a:xfrm>
            <a:off x="6743278" y="546033"/>
            <a:ext cx="3096344" cy="5857684"/>
            <a:chOff x="6743278" y="546033"/>
            <a:chExt cx="3096344" cy="585768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59EFF0-B767-4D06-ACA2-32D9BA0515BB}"/>
                </a:ext>
              </a:extLst>
            </p:cNvPr>
            <p:cNvSpPr txBox="1"/>
            <p:nvPr/>
          </p:nvSpPr>
          <p:spPr>
            <a:xfrm>
              <a:off x="6959302" y="548680"/>
              <a:ext cx="2160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2   :   2   =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8FD6C0-5B0B-461A-8F12-2ABDA452FB68}"/>
                </a:ext>
              </a:extLst>
            </p:cNvPr>
            <p:cNvSpPr txBox="1"/>
            <p:nvPr/>
          </p:nvSpPr>
          <p:spPr>
            <a:xfrm>
              <a:off x="6959302" y="1131690"/>
              <a:ext cx="2160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4   :   2   =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7FAF6E-F8B8-46D2-A519-4005C29C3DFC}"/>
                </a:ext>
              </a:extLst>
            </p:cNvPr>
            <p:cNvSpPr txBox="1"/>
            <p:nvPr/>
          </p:nvSpPr>
          <p:spPr>
            <a:xfrm>
              <a:off x="6959301" y="1714700"/>
              <a:ext cx="24482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6   :   2   =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4ECC27-41FE-425E-8E54-1F02C934D095}"/>
                </a:ext>
              </a:extLst>
            </p:cNvPr>
            <p:cNvSpPr txBox="1"/>
            <p:nvPr/>
          </p:nvSpPr>
          <p:spPr>
            <a:xfrm>
              <a:off x="6959301" y="2297710"/>
              <a:ext cx="24482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8   :   2   =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54FF58-A6FD-4E73-9A56-AA77E7CF1AA6}"/>
                </a:ext>
              </a:extLst>
            </p:cNvPr>
            <p:cNvSpPr txBox="1"/>
            <p:nvPr/>
          </p:nvSpPr>
          <p:spPr>
            <a:xfrm>
              <a:off x="6743278" y="2900933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10   :   2   =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939430F-D621-4F9A-B4A8-30DE84BF08B1}"/>
                </a:ext>
              </a:extLst>
            </p:cNvPr>
            <p:cNvSpPr txBox="1"/>
            <p:nvPr/>
          </p:nvSpPr>
          <p:spPr>
            <a:xfrm>
              <a:off x="6743278" y="3463730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12   :   2   =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76B46F-1CEF-408E-9FE5-18B86883EB9A}"/>
                </a:ext>
              </a:extLst>
            </p:cNvPr>
            <p:cNvSpPr txBox="1"/>
            <p:nvPr/>
          </p:nvSpPr>
          <p:spPr>
            <a:xfrm>
              <a:off x="6743278" y="4046740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14   :   2   =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BAFA90-11BC-4F8F-9C60-5F277B052075}"/>
                </a:ext>
              </a:extLst>
            </p:cNvPr>
            <p:cNvSpPr txBox="1"/>
            <p:nvPr/>
          </p:nvSpPr>
          <p:spPr>
            <a:xfrm>
              <a:off x="6743278" y="4629750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16   :   2   =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DEA2211-9539-43F3-B846-5CD443930254}"/>
                </a:ext>
              </a:extLst>
            </p:cNvPr>
            <p:cNvSpPr txBox="1"/>
            <p:nvPr/>
          </p:nvSpPr>
          <p:spPr>
            <a:xfrm>
              <a:off x="6743278" y="5212760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18   :   2   =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0D6B1EC-B57E-4A94-8077-7725DF764A35}"/>
                </a:ext>
              </a:extLst>
            </p:cNvPr>
            <p:cNvSpPr txBox="1"/>
            <p:nvPr/>
          </p:nvSpPr>
          <p:spPr>
            <a:xfrm>
              <a:off x="6743278" y="5795769"/>
              <a:ext cx="24482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20   :   2   =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64AA812-845A-41E8-9F82-9939DD924C51}"/>
                </a:ext>
              </a:extLst>
            </p:cNvPr>
            <p:cNvSpPr txBox="1"/>
            <p:nvPr/>
          </p:nvSpPr>
          <p:spPr>
            <a:xfrm>
              <a:off x="9119542" y="546033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0277AA1-AA27-4E99-B0C4-E84E97B21E29}"/>
                </a:ext>
              </a:extLst>
            </p:cNvPr>
            <p:cNvSpPr txBox="1"/>
            <p:nvPr/>
          </p:nvSpPr>
          <p:spPr>
            <a:xfrm>
              <a:off x="9119542" y="1129043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145D73-F80B-4479-8F46-6A03AC17C043}"/>
                </a:ext>
              </a:extLst>
            </p:cNvPr>
            <p:cNvSpPr txBox="1"/>
            <p:nvPr/>
          </p:nvSpPr>
          <p:spPr>
            <a:xfrm>
              <a:off x="9119542" y="1719112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B4FB74C-CFC0-46E1-A0F7-6D7E653873C2}"/>
                </a:ext>
              </a:extLst>
            </p:cNvPr>
            <p:cNvSpPr txBox="1"/>
            <p:nvPr/>
          </p:nvSpPr>
          <p:spPr>
            <a:xfrm>
              <a:off x="9119542" y="2277061"/>
              <a:ext cx="5760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D775AF1-E157-4C7A-9838-0BAB7C7B8028}"/>
                </a:ext>
              </a:extLst>
            </p:cNvPr>
            <p:cNvSpPr txBox="1"/>
            <p:nvPr/>
          </p:nvSpPr>
          <p:spPr>
            <a:xfrm>
              <a:off x="9119542" y="2860071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A7E534-6652-4051-B5C5-8847A4EEF3CD}"/>
                </a:ext>
              </a:extLst>
            </p:cNvPr>
            <p:cNvSpPr txBox="1"/>
            <p:nvPr/>
          </p:nvSpPr>
          <p:spPr>
            <a:xfrm>
              <a:off x="9119542" y="3450140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F37A96-5864-4D83-B9E4-4FFD79B6E979}"/>
                </a:ext>
              </a:extLst>
            </p:cNvPr>
            <p:cNvSpPr txBox="1"/>
            <p:nvPr/>
          </p:nvSpPr>
          <p:spPr>
            <a:xfrm>
              <a:off x="9119542" y="4053799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EC7971F-591C-49A8-B438-A4A7B9E63489}"/>
                </a:ext>
              </a:extLst>
            </p:cNvPr>
            <p:cNvSpPr txBox="1"/>
            <p:nvPr/>
          </p:nvSpPr>
          <p:spPr>
            <a:xfrm>
              <a:off x="9119542" y="4677225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8878EE-FE77-4D58-8351-5CC29E7C96D5}"/>
                </a:ext>
              </a:extLst>
            </p:cNvPr>
            <p:cNvSpPr txBox="1"/>
            <p:nvPr/>
          </p:nvSpPr>
          <p:spPr>
            <a:xfrm>
              <a:off x="9119542" y="522569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FEE91F4-F27A-4793-964F-6A612CF33EFA}"/>
                </a:ext>
              </a:extLst>
            </p:cNvPr>
            <p:cNvSpPr txBox="1"/>
            <p:nvPr/>
          </p:nvSpPr>
          <p:spPr>
            <a:xfrm>
              <a:off x="9047534" y="5818942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Cloud 47">
            <a:extLst>
              <a:ext uri="{FF2B5EF4-FFF2-40B4-BE49-F238E27FC236}">
                <a16:creationId xmlns:a16="http://schemas.microsoft.com/office/drawing/2014/main" id="{255BED40-B70F-4067-A402-C3221375499C}"/>
              </a:ext>
            </a:extLst>
          </p:cNvPr>
          <p:cNvSpPr/>
          <p:nvPr/>
        </p:nvSpPr>
        <p:spPr>
          <a:xfrm>
            <a:off x="1715789" y="2410048"/>
            <a:ext cx="4824534" cy="1929079"/>
          </a:xfrm>
          <a:prstGeom prst="clou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</a:rPr>
              <a:t>BẢNG </a:t>
            </a:r>
            <a:r>
              <a:rPr lang="en-US" sz="3200" b="1">
                <a:solidFill>
                  <a:schemeClr val="tx1"/>
                </a:solidFill>
              </a:rPr>
              <a:t>CHIA</a:t>
            </a:r>
            <a:r>
              <a:rPr lang="vi-VN" sz="3200" b="1">
                <a:solidFill>
                  <a:schemeClr val="tx1"/>
                </a:solidFill>
              </a:rPr>
              <a:t> 2</a:t>
            </a:r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3A3B627-526A-4A61-9D53-5C37FB7FB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020229" y="1128672"/>
            <a:ext cx="642124" cy="6421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ED6C10-A54B-4992-AC94-D87AA2C94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020228" y="459360"/>
            <a:ext cx="642124" cy="64212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9F3DCBB-61B4-4CDA-9CA1-0A09AF105D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014318" y="1752492"/>
            <a:ext cx="642124" cy="6421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A17340-3E79-42F5-BD4D-A12911BF9C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014318" y="2303470"/>
            <a:ext cx="642124" cy="64212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E0CC5AC-D889-47D4-894D-20E6F2B168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014318" y="3446011"/>
            <a:ext cx="642124" cy="64212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4DCDCFA-944B-452A-86C2-BEA9C5DD8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8960416" y="4652452"/>
            <a:ext cx="642124" cy="6421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B763205-97BC-4601-80D4-C148D3EC5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035118" y="5780136"/>
            <a:ext cx="642124" cy="64212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569412-4BFC-4D9B-B4EE-C6BE6F87D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823177" y="1133563"/>
            <a:ext cx="642124" cy="6421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C2A33F4-8C6C-413D-AF75-BE7166E24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831680" y="2274025"/>
            <a:ext cx="642124" cy="64212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8D4AB1A9-4D14-4150-9934-2FE63DFBEC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82093" y="3457812"/>
            <a:ext cx="642124" cy="64212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04D859B-B0C0-455E-9D00-6FED24852F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82091" y="4057413"/>
            <a:ext cx="642124" cy="64212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5FF2E5BE-59EB-42A5-A55B-BFFC7FF64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82091" y="5142383"/>
            <a:ext cx="642124" cy="6421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181DFB7-2D2D-4D41-8EE5-250884FD92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7959788" y="1715022"/>
            <a:ext cx="642124" cy="64212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E44A186-8B86-4708-B272-56DEBE0D8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98119" y="533431"/>
            <a:ext cx="642124" cy="64212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5E11EDD-57B8-4969-AA9D-74DE1BAD4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020227" y="2804159"/>
            <a:ext cx="642124" cy="64212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D6CFFBA7-30EA-436F-8492-857E99622B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7857007" y="4033289"/>
            <a:ext cx="642124" cy="64212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E295393-607F-48C7-AA4E-DE6931462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000010" y="5136945"/>
            <a:ext cx="642124" cy="64212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175EBE2-145E-4894-AA40-C36FEEA4D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6782091" y="2800667"/>
            <a:ext cx="642124" cy="64212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40CE224-C183-40FE-9655-EDDF409A9F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7632">
            <a:off x="9034706" y="2773403"/>
            <a:ext cx="642124" cy="64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8114" y="332656"/>
            <a:ext cx="75376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- </a:t>
            </a:r>
            <a:r>
              <a:rPr lang="en-US" sz="6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60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86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55690" y="2564904"/>
            <a:ext cx="747813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8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BẢNG CHIA 2</a:t>
            </a:r>
            <a:endParaRPr lang="en-US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0"/>
            <a:ext cx="982638" cy="980728"/>
          </a:xfrm>
          <a:prstGeom prst="roundRect">
            <a:avLst/>
          </a:prstGeom>
          <a:solidFill>
            <a:srgbClr val="4C9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15000" r="-1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BCADC-AE43-4C2F-A288-8DF22BFE3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8" y="1231787"/>
            <a:ext cx="12014817" cy="439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31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15000" r="-1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2DDD49-D8B9-44B2-BBD2-0B0268851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268" y="2564904"/>
            <a:ext cx="4871876" cy="4871876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2FBCBCE-E224-41B3-82ED-16D003C26025}"/>
              </a:ext>
            </a:extLst>
          </p:cNvPr>
          <p:cNvSpPr/>
          <p:nvPr/>
        </p:nvSpPr>
        <p:spPr>
          <a:xfrm>
            <a:off x="6815286" y="1484784"/>
            <a:ext cx="3024336" cy="1440160"/>
          </a:xfrm>
          <a:prstGeom prst="wedgeRoundRectCallout">
            <a:avLst>
              <a:gd name="adj1" fmla="val -47918"/>
              <a:gd name="adj2" fmla="val 75728"/>
              <a:gd name="adj3" fmla="val 1666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/>
              <a:t>8 : 2 = ?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13647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t="-15000" r="-1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B3F087-B6B7-4ECA-895D-392A068E4FAB}"/>
              </a:ext>
            </a:extLst>
          </p:cNvPr>
          <p:cNvSpPr/>
          <p:nvPr/>
        </p:nvSpPr>
        <p:spPr>
          <a:xfrm>
            <a:off x="334566" y="260648"/>
            <a:ext cx="2304256" cy="9361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8 : 2 = 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C47F86-1185-4F6E-801D-3AAA89450EFD}"/>
              </a:ext>
            </a:extLst>
          </p:cNvPr>
          <p:cNvSpPr/>
          <p:nvPr/>
        </p:nvSpPr>
        <p:spPr>
          <a:xfrm>
            <a:off x="2278782" y="155679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AF64179-B768-4778-B8FE-E7736721ECA4}"/>
              </a:ext>
            </a:extLst>
          </p:cNvPr>
          <p:cNvSpPr/>
          <p:nvPr/>
        </p:nvSpPr>
        <p:spPr>
          <a:xfrm>
            <a:off x="3394604" y="155679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787C5E-ED64-4169-A0A0-483427595530}"/>
              </a:ext>
            </a:extLst>
          </p:cNvPr>
          <p:cNvSpPr/>
          <p:nvPr/>
        </p:nvSpPr>
        <p:spPr>
          <a:xfrm>
            <a:off x="4510426" y="155679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04A989E-01CC-4CDF-A034-D3EFABF18698}"/>
              </a:ext>
            </a:extLst>
          </p:cNvPr>
          <p:cNvSpPr/>
          <p:nvPr/>
        </p:nvSpPr>
        <p:spPr>
          <a:xfrm>
            <a:off x="5626248" y="155679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6662E2-D4E4-41FA-A9EF-DCD3677DFA8C}"/>
              </a:ext>
            </a:extLst>
          </p:cNvPr>
          <p:cNvSpPr/>
          <p:nvPr/>
        </p:nvSpPr>
        <p:spPr>
          <a:xfrm>
            <a:off x="6742070" y="155679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F6A3B73-F9B5-4D64-B3F0-843CD4663F0A}"/>
              </a:ext>
            </a:extLst>
          </p:cNvPr>
          <p:cNvSpPr/>
          <p:nvPr/>
        </p:nvSpPr>
        <p:spPr>
          <a:xfrm>
            <a:off x="7857892" y="155679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12EDD8-4BDB-4969-B5EB-DE513AD72315}"/>
              </a:ext>
            </a:extLst>
          </p:cNvPr>
          <p:cNvSpPr/>
          <p:nvPr/>
        </p:nvSpPr>
        <p:spPr>
          <a:xfrm>
            <a:off x="8973714" y="155679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0ADAA0-E18B-489E-B596-5A591A07D96C}"/>
              </a:ext>
            </a:extLst>
          </p:cNvPr>
          <p:cNvSpPr/>
          <p:nvPr/>
        </p:nvSpPr>
        <p:spPr>
          <a:xfrm>
            <a:off x="10089536" y="1556792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0E74B0-D7B4-4B2D-A3ED-56DB580BFECA}"/>
              </a:ext>
            </a:extLst>
          </p:cNvPr>
          <p:cNvSpPr txBox="1"/>
          <p:nvPr/>
        </p:nvSpPr>
        <p:spPr>
          <a:xfrm>
            <a:off x="2638822" y="478413"/>
            <a:ext cx="8519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Có 8 hình tròn, chia đều thành 2 phần</a:t>
            </a:r>
            <a:endParaRPr lang="en-US" sz="3600" b="0">
              <a:effectLst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BA9DFA4-9E18-4DDF-8343-1806E200592D}"/>
              </a:ext>
            </a:extLst>
          </p:cNvPr>
          <p:cNvSpPr/>
          <p:nvPr/>
        </p:nvSpPr>
        <p:spPr>
          <a:xfrm>
            <a:off x="434802" y="2708920"/>
            <a:ext cx="5400600" cy="1368152"/>
          </a:xfrm>
          <a:prstGeom prst="roundRect">
            <a:avLst>
              <a:gd name="adj" fmla="val 305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7A0E296-139E-4838-AED6-0A5D93F6CB61}"/>
              </a:ext>
            </a:extLst>
          </p:cNvPr>
          <p:cNvSpPr/>
          <p:nvPr/>
        </p:nvSpPr>
        <p:spPr>
          <a:xfrm>
            <a:off x="6435228" y="2708920"/>
            <a:ext cx="5400600" cy="1368152"/>
          </a:xfrm>
          <a:prstGeom prst="roundRect">
            <a:avLst>
              <a:gd name="adj" fmla="val 305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530C8C-B04B-4B5E-9F47-6CAA7C14D723}"/>
              </a:ext>
            </a:extLst>
          </p:cNvPr>
          <p:cNvSpPr/>
          <p:nvPr/>
        </p:nvSpPr>
        <p:spPr>
          <a:xfrm>
            <a:off x="738436" y="3068960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915FC0F-B2F7-4913-85B4-9DFEDACAF2FA}"/>
              </a:ext>
            </a:extLst>
          </p:cNvPr>
          <p:cNvSpPr/>
          <p:nvPr/>
        </p:nvSpPr>
        <p:spPr>
          <a:xfrm>
            <a:off x="6700503" y="3068960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05E04DB-744D-497B-BE31-3616D6F30125}"/>
              </a:ext>
            </a:extLst>
          </p:cNvPr>
          <p:cNvSpPr/>
          <p:nvPr/>
        </p:nvSpPr>
        <p:spPr>
          <a:xfrm>
            <a:off x="2136172" y="3068960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72913C2-5D3E-4285-9931-7D4C4598DC6B}"/>
              </a:ext>
            </a:extLst>
          </p:cNvPr>
          <p:cNvSpPr/>
          <p:nvPr/>
        </p:nvSpPr>
        <p:spPr>
          <a:xfrm>
            <a:off x="8073708" y="3068960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A6E717C-58E7-4307-BECD-3E5FCE04A0E2}"/>
              </a:ext>
            </a:extLst>
          </p:cNvPr>
          <p:cNvSpPr/>
          <p:nvPr/>
        </p:nvSpPr>
        <p:spPr>
          <a:xfrm>
            <a:off x="3533908" y="3068960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56455E-84E4-4841-8858-50A8A89D10DC}"/>
              </a:ext>
            </a:extLst>
          </p:cNvPr>
          <p:cNvSpPr/>
          <p:nvPr/>
        </p:nvSpPr>
        <p:spPr>
          <a:xfrm>
            <a:off x="9446913" y="3045718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58B711C-48E2-4532-B85E-DE95FAD729C8}"/>
              </a:ext>
            </a:extLst>
          </p:cNvPr>
          <p:cNvSpPr/>
          <p:nvPr/>
        </p:nvSpPr>
        <p:spPr>
          <a:xfrm>
            <a:off x="4931644" y="3068960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FBC0F3C-D3D7-4D7E-A3EA-113EB8079FDB}"/>
              </a:ext>
            </a:extLst>
          </p:cNvPr>
          <p:cNvSpPr/>
          <p:nvPr/>
        </p:nvSpPr>
        <p:spPr>
          <a:xfrm>
            <a:off x="10820118" y="3045718"/>
            <a:ext cx="720080" cy="6480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DC1DA41-DF1B-4138-BAC2-277E49DBFA5F}"/>
              </a:ext>
            </a:extLst>
          </p:cNvPr>
          <p:cNvSpPr txBox="1"/>
          <p:nvPr/>
        </p:nvSpPr>
        <p:spPr>
          <a:xfrm>
            <a:off x="277709" y="4144724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Lần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D2D71B-AFE3-4652-9D97-A1B5CE483A2C}"/>
              </a:ext>
            </a:extLst>
          </p:cNvPr>
          <p:cNvSpPr txBox="1"/>
          <p:nvPr/>
        </p:nvSpPr>
        <p:spPr>
          <a:xfrm>
            <a:off x="6346328" y="4288740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Lần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C01C16-91AC-4AD4-8B17-08884ADB9796}"/>
              </a:ext>
            </a:extLst>
          </p:cNvPr>
          <p:cNvSpPr txBox="1"/>
          <p:nvPr/>
        </p:nvSpPr>
        <p:spPr>
          <a:xfrm>
            <a:off x="1789877" y="4144724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Lần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8BD692-93AD-4540-902F-3BA516384B1C}"/>
              </a:ext>
            </a:extLst>
          </p:cNvPr>
          <p:cNvSpPr txBox="1"/>
          <p:nvPr/>
        </p:nvSpPr>
        <p:spPr>
          <a:xfrm>
            <a:off x="7857892" y="4288740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Lần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0F96F8-0C15-4F19-BE42-FF5EDD9726C8}"/>
              </a:ext>
            </a:extLst>
          </p:cNvPr>
          <p:cNvSpPr txBox="1"/>
          <p:nvPr/>
        </p:nvSpPr>
        <p:spPr>
          <a:xfrm>
            <a:off x="3273867" y="4144724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Lần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E2A2BD-155F-4C38-8164-F1B6B7B4B995}"/>
              </a:ext>
            </a:extLst>
          </p:cNvPr>
          <p:cNvSpPr txBox="1"/>
          <p:nvPr/>
        </p:nvSpPr>
        <p:spPr>
          <a:xfrm>
            <a:off x="9287549" y="4288740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Lần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D27050-5754-4C8F-9190-06F87D8DE56D}"/>
              </a:ext>
            </a:extLst>
          </p:cNvPr>
          <p:cNvSpPr txBox="1"/>
          <p:nvPr/>
        </p:nvSpPr>
        <p:spPr>
          <a:xfrm>
            <a:off x="4655046" y="4145096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Lần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09AFE5-596B-4324-BA96-FC4E43312AC3}"/>
              </a:ext>
            </a:extLst>
          </p:cNvPr>
          <p:cNvSpPr txBox="1"/>
          <p:nvPr/>
        </p:nvSpPr>
        <p:spPr>
          <a:xfrm>
            <a:off x="10668728" y="4289112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Lần 4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DA94073-21A7-4B4C-A32B-BC4E5EDB962F}"/>
              </a:ext>
            </a:extLst>
          </p:cNvPr>
          <p:cNvGrpSpPr/>
          <p:nvPr/>
        </p:nvGrpSpPr>
        <p:grpSpPr>
          <a:xfrm>
            <a:off x="255842" y="2708920"/>
            <a:ext cx="11600004" cy="2164967"/>
            <a:chOff x="430109" y="2861320"/>
            <a:chExt cx="11600004" cy="2164967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BF1FA50-9ED7-48BF-BAE5-65598F9FD872}"/>
                </a:ext>
              </a:extLst>
            </p:cNvPr>
            <p:cNvSpPr/>
            <p:nvPr/>
          </p:nvSpPr>
          <p:spPr>
            <a:xfrm>
              <a:off x="587202" y="2861320"/>
              <a:ext cx="5400600" cy="1368152"/>
            </a:xfrm>
            <a:prstGeom prst="roundRect">
              <a:avLst>
                <a:gd name="adj" fmla="val 3059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8315A0D8-DC3B-4391-89B2-E2F19FDF1F71}"/>
                </a:ext>
              </a:extLst>
            </p:cNvPr>
            <p:cNvSpPr/>
            <p:nvPr/>
          </p:nvSpPr>
          <p:spPr>
            <a:xfrm>
              <a:off x="6587628" y="2861320"/>
              <a:ext cx="5400600" cy="1368152"/>
            </a:xfrm>
            <a:prstGeom prst="roundRect">
              <a:avLst>
                <a:gd name="adj" fmla="val 3059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40AA0F-FD83-48DA-A7EE-1540464C703E}"/>
                </a:ext>
              </a:extLst>
            </p:cNvPr>
            <p:cNvSpPr/>
            <p:nvPr/>
          </p:nvSpPr>
          <p:spPr>
            <a:xfrm>
              <a:off x="890836" y="3221360"/>
              <a:ext cx="720080" cy="6480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AA0A3DD-9E66-4588-948C-9437FD177B85}"/>
                </a:ext>
              </a:extLst>
            </p:cNvPr>
            <p:cNvSpPr/>
            <p:nvPr/>
          </p:nvSpPr>
          <p:spPr>
            <a:xfrm>
              <a:off x="6852903" y="3221360"/>
              <a:ext cx="720080" cy="6480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4418778-FDFC-4184-8B8A-D5C852700CD6}"/>
                </a:ext>
              </a:extLst>
            </p:cNvPr>
            <p:cNvSpPr/>
            <p:nvPr/>
          </p:nvSpPr>
          <p:spPr>
            <a:xfrm>
              <a:off x="2288572" y="3221360"/>
              <a:ext cx="720080" cy="6480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C119A68-4942-4ADD-BF3A-E5C683EAB393}"/>
                </a:ext>
              </a:extLst>
            </p:cNvPr>
            <p:cNvSpPr/>
            <p:nvPr/>
          </p:nvSpPr>
          <p:spPr>
            <a:xfrm>
              <a:off x="8226108" y="3221360"/>
              <a:ext cx="720080" cy="6480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AD6A71A-EF2F-4F11-897B-5C7CEEC88871}"/>
                </a:ext>
              </a:extLst>
            </p:cNvPr>
            <p:cNvSpPr/>
            <p:nvPr/>
          </p:nvSpPr>
          <p:spPr>
            <a:xfrm>
              <a:off x="3686308" y="3221360"/>
              <a:ext cx="720080" cy="6480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867D706-1D66-433C-AFF6-B2E9D917801B}"/>
                </a:ext>
              </a:extLst>
            </p:cNvPr>
            <p:cNvSpPr/>
            <p:nvPr/>
          </p:nvSpPr>
          <p:spPr>
            <a:xfrm>
              <a:off x="9599313" y="3198118"/>
              <a:ext cx="720080" cy="6480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3B0DCA-F71C-450C-978B-05B07C3F72A4}"/>
                </a:ext>
              </a:extLst>
            </p:cNvPr>
            <p:cNvSpPr/>
            <p:nvPr/>
          </p:nvSpPr>
          <p:spPr>
            <a:xfrm>
              <a:off x="5084044" y="3221360"/>
              <a:ext cx="720080" cy="6480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724737BA-B831-4C36-974A-590B783A7F4A}"/>
                </a:ext>
              </a:extLst>
            </p:cNvPr>
            <p:cNvSpPr/>
            <p:nvPr/>
          </p:nvSpPr>
          <p:spPr>
            <a:xfrm>
              <a:off x="10972518" y="3198118"/>
              <a:ext cx="720080" cy="64807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3F2F85-59AD-4C36-82FB-590A59EC8058}"/>
                </a:ext>
              </a:extLst>
            </p:cNvPr>
            <p:cNvSpPr txBox="1"/>
            <p:nvPr/>
          </p:nvSpPr>
          <p:spPr>
            <a:xfrm>
              <a:off x="430109" y="4297124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Lần 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F70FAA-815E-4F57-96B1-4091581BF0A3}"/>
                </a:ext>
              </a:extLst>
            </p:cNvPr>
            <p:cNvSpPr txBox="1"/>
            <p:nvPr/>
          </p:nvSpPr>
          <p:spPr>
            <a:xfrm>
              <a:off x="6498728" y="4441140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Lần 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1595A0F-F584-4C2E-A1E5-BFBDF61CDAF5}"/>
                </a:ext>
              </a:extLst>
            </p:cNvPr>
            <p:cNvSpPr txBox="1"/>
            <p:nvPr/>
          </p:nvSpPr>
          <p:spPr>
            <a:xfrm>
              <a:off x="1942277" y="4297124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Lần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B989CE-C159-44E8-8C91-876EC980D03C}"/>
                </a:ext>
              </a:extLst>
            </p:cNvPr>
            <p:cNvSpPr txBox="1"/>
            <p:nvPr/>
          </p:nvSpPr>
          <p:spPr>
            <a:xfrm>
              <a:off x="8010292" y="4441140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Lần 2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1920431-C312-4EA8-BD8B-4E781BB6D382}"/>
                </a:ext>
              </a:extLst>
            </p:cNvPr>
            <p:cNvSpPr txBox="1"/>
            <p:nvPr/>
          </p:nvSpPr>
          <p:spPr>
            <a:xfrm>
              <a:off x="3426267" y="4297124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Lần 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73A20B3-10BF-4487-861A-2813F04E0EB5}"/>
                </a:ext>
              </a:extLst>
            </p:cNvPr>
            <p:cNvSpPr txBox="1"/>
            <p:nvPr/>
          </p:nvSpPr>
          <p:spPr>
            <a:xfrm>
              <a:off x="9439949" y="4441140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Lần 3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64F6883-EA6D-4B66-ABDA-494C43355ACF}"/>
                </a:ext>
              </a:extLst>
            </p:cNvPr>
            <p:cNvSpPr txBox="1"/>
            <p:nvPr/>
          </p:nvSpPr>
          <p:spPr>
            <a:xfrm>
              <a:off x="4807446" y="4297496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Lần 4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7723155-BFCC-4745-B19D-224FFE94E2EF}"/>
                </a:ext>
              </a:extLst>
            </p:cNvPr>
            <p:cNvSpPr txBox="1"/>
            <p:nvPr/>
          </p:nvSpPr>
          <p:spPr>
            <a:xfrm>
              <a:off x="10821128" y="4441512"/>
              <a:ext cx="120898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latin typeface="Arial" panose="020B0604020202020204" pitchFamily="34" charset="0"/>
                  <a:cs typeface="Arial" panose="020B0604020202020204" pitchFamily="34" charset="0"/>
                </a:rPr>
                <a:t>Lần 4</a:t>
              </a: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18D0958-2D50-4784-9AC2-460DE1785C8C}"/>
              </a:ext>
            </a:extLst>
          </p:cNvPr>
          <p:cNvSpPr/>
          <p:nvPr/>
        </p:nvSpPr>
        <p:spPr>
          <a:xfrm>
            <a:off x="3322813" y="4432385"/>
            <a:ext cx="5793010" cy="136852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Mỗi phần có 4 hình tròn.</a:t>
            </a:r>
            <a:endParaRPr lang="en-US" sz="3200" b="0">
              <a:solidFill>
                <a:schemeClr val="bg1"/>
              </a:solidFill>
              <a:effectLst/>
            </a:endParaRPr>
          </a:p>
          <a:p>
            <a:pPr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strike="noStrike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Ta có phép chia 8 : 2 = 4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24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4889E-7 2.22222E-6 L -0.00065 -0.16829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15000" r="-1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106EF9-E263-4385-90CB-928999769D7D}"/>
              </a:ext>
            </a:extLst>
          </p:cNvPr>
          <p:cNvSpPr/>
          <p:nvPr/>
        </p:nvSpPr>
        <p:spPr>
          <a:xfrm>
            <a:off x="334566" y="260648"/>
            <a:ext cx="2304256" cy="9361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8 : 2 = 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11CCBB-9B18-4DC5-8A53-7B09C0DE6831}"/>
              </a:ext>
            </a:extLst>
          </p:cNvPr>
          <p:cNvSpPr txBox="1"/>
          <p:nvPr/>
        </p:nvSpPr>
        <p:spPr>
          <a:xfrm>
            <a:off x="1990750" y="1634959"/>
            <a:ext cx="82089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Dựa vào phép nhân:</a:t>
            </a:r>
          </a:p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4 = 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8F9B3F-CCD6-440A-985B-9CCBAC9716E7}"/>
              </a:ext>
            </a:extLst>
          </p:cNvPr>
          <p:cNvSpPr txBox="1"/>
          <p:nvPr/>
        </p:nvSpPr>
        <p:spPr>
          <a:xfrm>
            <a:off x="2062758" y="3898089"/>
            <a:ext cx="8208912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Ta được phép chia:</a:t>
            </a:r>
          </a:p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4</a:t>
            </a:r>
          </a:p>
        </p:txBody>
      </p:sp>
    </p:spTree>
    <p:extLst>
      <p:ext uri="{BB962C8B-B14F-4D97-AF65-F5344CB8AC3E}">
        <p14:creationId xmlns:p14="http://schemas.microsoft.com/office/powerpoint/2010/main" val="2502602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659EFF0-B767-4D06-ACA2-32D9BA0515BB}"/>
              </a:ext>
            </a:extLst>
          </p:cNvPr>
          <p:cNvSpPr txBox="1"/>
          <p:nvPr/>
        </p:nvSpPr>
        <p:spPr>
          <a:xfrm>
            <a:off x="6959302" y="54868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   :   2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8FD6C0-5B0B-461A-8F12-2ABDA452FB68}"/>
              </a:ext>
            </a:extLst>
          </p:cNvPr>
          <p:cNvSpPr txBox="1"/>
          <p:nvPr/>
        </p:nvSpPr>
        <p:spPr>
          <a:xfrm>
            <a:off x="6959302" y="1131690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4   :   2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17FAF6E-F8B8-46D2-A519-4005C29C3DFC}"/>
              </a:ext>
            </a:extLst>
          </p:cNvPr>
          <p:cNvSpPr txBox="1"/>
          <p:nvPr/>
        </p:nvSpPr>
        <p:spPr>
          <a:xfrm>
            <a:off x="6959301" y="1714700"/>
            <a:ext cx="244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6   :   2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4ECC27-41FE-425E-8E54-1F02C934D095}"/>
              </a:ext>
            </a:extLst>
          </p:cNvPr>
          <p:cNvSpPr txBox="1"/>
          <p:nvPr/>
        </p:nvSpPr>
        <p:spPr>
          <a:xfrm>
            <a:off x="6959301" y="2297710"/>
            <a:ext cx="2448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8   :   2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54FF58-A6FD-4E73-9A56-AA77E7CF1AA6}"/>
              </a:ext>
            </a:extLst>
          </p:cNvPr>
          <p:cNvSpPr txBox="1"/>
          <p:nvPr/>
        </p:nvSpPr>
        <p:spPr>
          <a:xfrm>
            <a:off x="6743278" y="290093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10   :   2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39430F-D621-4F9A-B4A8-30DE84BF08B1}"/>
              </a:ext>
            </a:extLst>
          </p:cNvPr>
          <p:cNvSpPr txBox="1"/>
          <p:nvPr/>
        </p:nvSpPr>
        <p:spPr>
          <a:xfrm>
            <a:off x="6743278" y="346373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12   :   2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76B46F-1CEF-408E-9FE5-18B86883EB9A}"/>
              </a:ext>
            </a:extLst>
          </p:cNvPr>
          <p:cNvSpPr txBox="1"/>
          <p:nvPr/>
        </p:nvSpPr>
        <p:spPr>
          <a:xfrm>
            <a:off x="6743278" y="404674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14   :   2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BAFA90-11BC-4F8F-9C60-5F277B052075}"/>
              </a:ext>
            </a:extLst>
          </p:cNvPr>
          <p:cNvSpPr txBox="1"/>
          <p:nvPr/>
        </p:nvSpPr>
        <p:spPr>
          <a:xfrm>
            <a:off x="6743278" y="462975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16   :   2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EA2211-9539-43F3-B846-5CD443930254}"/>
              </a:ext>
            </a:extLst>
          </p:cNvPr>
          <p:cNvSpPr txBox="1"/>
          <p:nvPr/>
        </p:nvSpPr>
        <p:spPr>
          <a:xfrm>
            <a:off x="6743278" y="521276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18   :   2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D6B1EC-B57E-4A94-8077-7725DF764A35}"/>
              </a:ext>
            </a:extLst>
          </p:cNvPr>
          <p:cNvSpPr txBox="1"/>
          <p:nvPr/>
        </p:nvSpPr>
        <p:spPr>
          <a:xfrm>
            <a:off x="6743278" y="5795769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20   :   2   =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4AA812-845A-41E8-9F82-9939DD924C51}"/>
              </a:ext>
            </a:extLst>
          </p:cNvPr>
          <p:cNvSpPr txBox="1"/>
          <p:nvPr/>
        </p:nvSpPr>
        <p:spPr>
          <a:xfrm>
            <a:off x="9119542" y="54603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277AA1-AA27-4E99-B0C4-E84E97B21E29}"/>
              </a:ext>
            </a:extLst>
          </p:cNvPr>
          <p:cNvSpPr txBox="1"/>
          <p:nvPr/>
        </p:nvSpPr>
        <p:spPr>
          <a:xfrm>
            <a:off x="9119542" y="1129043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E145D73-F80B-4479-8F46-6A03AC17C043}"/>
              </a:ext>
            </a:extLst>
          </p:cNvPr>
          <p:cNvSpPr txBox="1"/>
          <p:nvPr/>
        </p:nvSpPr>
        <p:spPr>
          <a:xfrm>
            <a:off x="9119542" y="1719112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B4FB74C-CFC0-46E1-A0F7-6D7E653873C2}"/>
              </a:ext>
            </a:extLst>
          </p:cNvPr>
          <p:cNvSpPr txBox="1"/>
          <p:nvPr/>
        </p:nvSpPr>
        <p:spPr>
          <a:xfrm>
            <a:off x="9119542" y="2277061"/>
            <a:ext cx="576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775AF1-E157-4C7A-9838-0BAB7C7B8028}"/>
              </a:ext>
            </a:extLst>
          </p:cNvPr>
          <p:cNvSpPr txBox="1"/>
          <p:nvPr/>
        </p:nvSpPr>
        <p:spPr>
          <a:xfrm>
            <a:off x="9119542" y="286007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2A7E534-6652-4051-B5C5-8847A4EEF3CD}"/>
              </a:ext>
            </a:extLst>
          </p:cNvPr>
          <p:cNvSpPr txBox="1"/>
          <p:nvPr/>
        </p:nvSpPr>
        <p:spPr>
          <a:xfrm>
            <a:off x="9119542" y="345014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F37A96-5864-4D83-B9E4-4FFD79B6E979}"/>
              </a:ext>
            </a:extLst>
          </p:cNvPr>
          <p:cNvSpPr txBox="1"/>
          <p:nvPr/>
        </p:nvSpPr>
        <p:spPr>
          <a:xfrm>
            <a:off x="9119542" y="405379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EC7971F-591C-49A8-B438-A4A7B9E63489}"/>
              </a:ext>
            </a:extLst>
          </p:cNvPr>
          <p:cNvSpPr txBox="1"/>
          <p:nvPr/>
        </p:nvSpPr>
        <p:spPr>
          <a:xfrm>
            <a:off x="9119542" y="4677225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8878EE-FE77-4D58-8351-5CC29E7C96D5}"/>
              </a:ext>
            </a:extLst>
          </p:cNvPr>
          <p:cNvSpPr txBox="1"/>
          <p:nvPr/>
        </p:nvSpPr>
        <p:spPr>
          <a:xfrm>
            <a:off x="9119542" y="522569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EE91F4-F27A-4793-964F-6A612CF33EFA}"/>
              </a:ext>
            </a:extLst>
          </p:cNvPr>
          <p:cNvSpPr txBox="1"/>
          <p:nvPr/>
        </p:nvSpPr>
        <p:spPr>
          <a:xfrm>
            <a:off x="9119542" y="5818942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loud 47">
            <a:extLst>
              <a:ext uri="{FF2B5EF4-FFF2-40B4-BE49-F238E27FC236}">
                <a16:creationId xmlns:a16="http://schemas.microsoft.com/office/drawing/2014/main" id="{255BED40-B70F-4067-A402-C3221375499C}"/>
              </a:ext>
            </a:extLst>
          </p:cNvPr>
          <p:cNvSpPr/>
          <p:nvPr/>
        </p:nvSpPr>
        <p:spPr>
          <a:xfrm>
            <a:off x="1715789" y="2410048"/>
            <a:ext cx="4824534" cy="1929079"/>
          </a:xfrm>
          <a:prstGeom prst="cloud">
            <a:avLst/>
          </a:prstGeom>
          <a:solidFill>
            <a:srgbClr val="78B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chemeClr val="tx1"/>
                </a:solidFill>
              </a:rPr>
              <a:t>BẢNG </a:t>
            </a:r>
            <a:r>
              <a:rPr lang="en-US" sz="3200" b="1">
                <a:solidFill>
                  <a:schemeClr val="tx1"/>
                </a:solidFill>
              </a:rPr>
              <a:t>CHIA</a:t>
            </a:r>
            <a:r>
              <a:rPr lang="vi-VN" sz="3200" b="1">
                <a:solidFill>
                  <a:schemeClr val="tx1"/>
                </a:solidFill>
              </a:rPr>
              <a:t> 2</a:t>
            </a:r>
            <a:endParaRPr lang="en-US" sz="3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538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16000" r="-8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609A76-F57D-4DCE-87AB-3C03097BD7D4}"/>
              </a:ext>
            </a:extLst>
          </p:cNvPr>
          <p:cNvGrpSpPr/>
          <p:nvPr/>
        </p:nvGrpSpPr>
        <p:grpSpPr>
          <a:xfrm>
            <a:off x="484139" y="170945"/>
            <a:ext cx="4251352" cy="678033"/>
            <a:chOff x="1253941" y="511805"/>
            <a:chExt cx="4251352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755D264-9B2F-4965-A3AD-7B50A9987EF0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2CA5864-928E-4549-9E0A-7F0CD4C0E72C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F16BE8D7-F88B-4C49-AE9B-C1818EC40527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28222D-A5E7-4337-ABE5-F7AC1E34ABD7}"/>
                </a:ext>
              </a:extLst>
            </p:cNvPr>
            <p:cNvSpPr txBox="1"/>
            <p:nvPr/>
          </p:nvSpPr>
          <p:spPr>
            <a:xfrm>
              <a:off x="2059472" y="511805"/>
              <a:ext cx="3445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nhẩm</a:t>
              </a:r>
              <a:r>
                <a: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993461-7995-4367-8827-07617B1E5CBB}"/>
              </a:ext>
            </a:extLst>
          </p:cNvPr>
          <p:cNvGrpSpPr/>
          <p:nvPr/>
        </p:nvGrpSpPr>
        <p:grpSpPr>
          <a:xfrm>
            <a:off x="660880" y="1397856"/>
            <a:ext cx="2779581" cy="5172273"/>
            <a:chOff x="1181188" y="1041449"/>
            <a:chExt cx="2779581" cy="517227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002B469-D548-4C81-9B8D-FEB1CD4033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39" r="36415" b="31848"/>
            <a:stretch/>
          </p:blipFill>
          <p:spPr>
            <a:xfrm>
              <a:off x="1181188" y="1041449"/>
              <a:ext cx="2779581" cy="5172273"/>
            </a:xfrm>
            <a:prstGeom prst="rect">
              <a:avLst/>
            </a:prstGeom>
          </p:spPr>
        </p:pic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8901EA64-A426-4944-AB1D-DF081352ED4A}"/>
                </a:ext>
              </a:extLst>
            </p:cNvPr>
            <p:cNvSpPr/>
            <p:nvPr/>
          </p:nvSpPr>
          <p:spPr>
            <a:xfrm>
              <a:off x="1216358" y="3804422"/>
              <a:ext cx="2158796" cy="2160240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4 : 2</a:t>
              </a:r>
            </a:p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6 : 2</a:t>
              </a:r>
            </a:p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 : 2 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14C4944-B6AC-46ED-BA57-0C6EC51E9C4A}"/>
              </a:ext>
            </a:extLst>
          </p:cNvPr>
          <p:cNvSpPr txBox="1"/>
          <p:nvPr/>
        </p:nvSpPr>
        <p:spPr>
          <a:xfrm>
            <a:off x="2232368" y="4238327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26C27B-DC48-44FF-B56C-E0A27D92E710}"/>
              </a:ext>
            </a:extLst>
          </p:cNvPr>
          <p:cNvSpPr txBox="1"/>
          <p:nvPr/>
        </p:nvSpPr>
        <p:spPr>
          <a:xfrm>
            <a:off x="2206774" y="4917783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57CCE2E-A3DD-4AA8-ADF0-F46A68AFCEC4}"/>
              </a:ext>
            </a:extLst>
          </p:cNvPr>
          <p:cNvCxnSpPr/>
          <p:nvPr/>
        </p:nvCxnSpPr>
        <p:spPr>
          <a:xfrm>
            <a:off x="1289670" y="755720"/>
            <a:ext cx="235319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1FFB408-E729-457A-B0F5-508CBA3CDA32}"/>
              </a:ext>
            </a:extLst>
          </p:cNvPr>
          <p:cNvSpPr txBox="1"/>
          <p:nvPr/>
        </p:nvSpPr>
        <p:spPr>
          <a:xfrm>
            <a:off x="2206774" y="5589240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5F45ECE-E23F-4315-84D4-71F151ECD900}"/>
              </a:ext>
            </a:extLst>
          </p:cNvPr>
          <p:cNvGrpSpPr/>
          <p:nvPr/>
        </p:nvGrpSpPr>
        <p:grpSpPr>
          <a:xfrm>
            <a:off x="4525503" y="2115295"/>
            <a:ext cx="2779581" cy="4454834"/>
            <a:chOff x="982489" y="1737026"/>
            <a:chExt cx="2779581" cy="4454834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3B1A05-A63E-42FC-9DC1-2224A5F9D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89" t="6550" r="4265" b="25298"/>
            <a:stretch/>
          </p:blipFill>
          <p:spPr>
            <a:xfrm>
              <a:off x="982489" y="1737026"/>
              <a:ext cx="2779581" cy="4454834"/>
            </a:xfrm>
            <a:prstGeom prst="rect">
              <a:avLst/>
            </a:prstGeom>
          </p:spPr>
        </p:pic>
        <p:sp>
          <p:nvSpPr>
            <p:cNvPr id="26" name="Rounded Rectangle 9">
              <a:extLst>
                <a:ext uri="{FF2B5EF4-FFF2-40B4-BE49-F238E27FC236}">
                  <a16:creationId xmlns:a16="http://schemas.microsoft.com/office/drawing/2014/main" id="{30E76AE4-B48D-46DD-818F-FE70A1042F82}"/>
                </a:ext>
              </a:extLst>
            </p:cNvPr>
            <p:cNvSpPr/>
            <p:nvPr/>
          </p:nvSpPr>
          <p:spPr>
            <a:xfrm>
              <a:off x="1129580" y="3804422"/>
              <a:ext cx="2158796" cy="2160240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: 2</a:t>
              </a:r>
            </a:p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: 2</a:t>
              </a:r>
            </a:p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: 2 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9FA70BB-8329-43C3-81CD-B515D28EB577}"/>
              </a:ext>
            </a:extLst>
          </p:cNvPr>
          <p:cNvSpPr txBox="1"/>
          <p:nvPr/>
        </p:nvSpPr>
        <p:spPr>
          <a:xfrm>
            <a:off x="6208912" y="4260189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26044B-8478-4DB0-9132-949F2D1ED46E}"/>
              </a:ext>
            </a:extLst>
          </p:cNvPr>
          <p:cNvSpPr txBox="1"/>
          <p:nvPr/>
        </p:nvSpPr>
        <p:spPr>
          <a:xfrm>
            <a:off x="6183318" y="4939645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A45569-D651-41BF-8532-20CFB02A93D6}"/>
              </a:ext>
            </a:extLst>
          </p:cNvPr>
          <p:cNvSpPr txBox="1"/>
          <p:nvPr/>
        </p:nvSpPr>
        <p:spPr>
          <a:xfrm>
            <a:off x="6208912" y="5611102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47C230-AE1B-4F61-B1CC-517068F740B0}"/>
              </a:ext>
            </a:extLst>
          </p:cNvPr>
          <p:cNvGrpSpPr/>
          <p:nvPr/>
        </p:nvGrpSpPr>
        <p:grpSpPr>
          <a:xfrm>
            <a:off x="8502047" y="2085770"/>
            <a:ext cx="2779581" cy="4454834"/>
            <a:chOff x="982489" y="1737026"/>
            <a:chExt cx="2779581" cy="445483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CE46C08-9F23-4383-82D8-A26B3BEE84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17" b="100000" l="3333" r="96917">
                          <a14:foregroundMark x1="85417" y1="14583" x2="85417" y2="26667"/>
                          <a14:foregroundMark x1="52833" y1="13917" x2="53583" y2="27083"/>
                          <a14:foregroundMark x1="42583" y1="15000" x2="48667" y2="23583"/>
                          <a14:foregroundMark x1="50750" y1="28083" x2="50917" y2="65667"/>
                          <a14:foregroundMark x1="44583" y1="33250" x2="46000" y2="75917"/>
                          <a14:foregroundMark x1="58583" y1="29500" x2="54000" y2="80167"/>
                          <a14:foregroundMark x1="55083" y1="68500" x2="54417" y2="90833"/>
                          <a14:foregroundMark x1="17917" y1="16000" x2="20417" y2="33667"/>
                          <a14:foregroundMark x1="20167" y1="14750" x2="11750" y2="25667"/>
                          <a14:foregroundMark x1="11750" y1="13750" x2="22667" y2="16000"/>
                          <a14:foregroundMark x1="24500" y1="11083" x2="21583" y2="36500"/>
                          <a14:foregroundMark x1="21833" y1="33250" x2="22667" y2="89000"/>
                          <a14:foregroundMark x1="6667" y1="29917" x2="7917" y2="90833"/>
                          <a14:foregroundMark x1="14667" y1="77500" x2="30250" y2="30167"/>
                          <a14:foregroundMark x1="23667" y1="31417" x2="10750" y2="17417"/>
                          <a14:foregroundMark x1="10750" y1="16167" x2="21250" y2="54583"/>
                          <a14:foregroundMark x1="11333" y1="26833" x2="12000" y2="32167"/>
                          <a14:foregroundMark x1="13833" y1="37500" x2="17917" y2="78167"/>
                          <a14:foregroundMark x1="7667" y1="93500" x2="24667" y2="96000"/>
                          <a14:foregroundMark x1="25917" y1="94750" x2="28167" y2="54750"/>
                          <a14:foregroundMark x1="24250" y1="8833" x2="25750" y2="7167"/>
                          <a14:foregroundMark x1="23667" y1="15417" x2="27167" y2="15583"/>
                          <a14:foregroundMark x1="10917" y1="11917" x2="9917" y2="7583"/>
                          <a14:foregroundMark x1="40083" y1="29750" x2="41333" y2="90250"/>
                          <a14:foregroundMark x1="41083" y1="94583" x2="60583" y2="93917"/>
                          <a14:foregroundMark x1="60583" y1="93917" x2="60417" y2="30583"/>
                          <a14:foregroundMark x1="78667" y1="32417" x2="76000" y2="25250"/>
                          <a14:foregroundMark x1="76583" y1="32583" x2="77250" y2="20083"/>
                          <a14:foregroundMark x1="74333" y1="31000" x2="79667" y2="12750"/>
                          <a14:foregroundMark x1="45417" y1="24417" x2="42917" y2="30750"/>
                          <a14:foregroundMark x1="46667" y1="24167" x2="48083" y2="25417"/>
                          <a14:foregroundMark x1="78667" y1="23167" x2="76000" y2="9000"/>
                          <a14:foregroundMark x1="77583" y1="11083" x2="91333" y2="8417"/>
                          <a14:foregroundMark x1="87500" y1="11500" x2="89750" y2="28500"/>
                          <a14:foregroundMark x1="88667" y1="20083" x2="92583" y2="31167"/>
                          <a14:foregroundMark x1="53833" y1="12750" x2="55667" y2="8167"/>
                          <a14:foregroundMark x1="49083" y1="13750" x2="45250" y2="8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8" t="6792" r="68856" b="25056"/>
            <a:stretch/>
          </p:blipFill>
          <p:spPr>
            <a:xfrm>
              <a:off x="982489" y="1737026"/>
              <a:ext cx="2779581" cy="4454834"/>
            </a:xfrm>
            <a:prstGeom prst="rect">
              <a:avLst/>
            </a:prstGeom>
          </p:spPr>
        </p:pic>
        <p:sp>
          <p:nvSpPr>
            <p:cNvPr id="32" name="Rounded Rectangle 9">
              <a:extLst>
                <a:ext uri="{FF2B5EF4-FFF2-40B4-BE49-F238E27FC236}">
                  <a16:creationId xmlns:a16="http://schemas.microsoft.com/office/drawing/2014/main" id="{F8253CE5-4BB3-46D8-9528-A6893C39CACB}"/>
                </a:ext>
              </a:extLst>
            </p:cNvPr>
            <p:cNvSpPr/>
            <p:nvPr/>
          </p:nvSpPr>
          <p:spPr>
            <a:xfrm>
              <a:off x="1129580" y="3804422"/>
              <a:ext cx="2158796" cy="2160240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: 2</a:t>
              </a:r>
            </a:p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2 : 2</a:t>
              </a:r>
            </a:p>
            <a:p>
              <a:pPr>
                <a:spcAft>
                  <a:spcPts val="1200"/>
                </a:spcAft>
              </a:pPr>
              <a:r>
                <a:rPr lang="en-US"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: 2 </a:t>
              </a:r>
              <a:endPara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C72A43C-1FEC-4042-859C-D41D9FEEF12F}"/>
              </a:ext>
            </a:extLst>
          </p:cNvPr>
          <p:cNvSpPr txBox="1"/>
          <p:nvPr/>
        </p:nvSpPr>
        <p:spPr>
          <a:xfrm>
            <a:off x="10185456" y="4230664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DCC2C8E-2485-45AD-AD3F-5C2EF4C2CF1A}"/>
              </a:ext>
            </a:extLst>
          </p:cNvPr>
          <p:cNvSpPr txBox="1"/>
          <p:nvPr/>
        </p:nvSpPr>
        <p:spPr>
          <a:xfrm>
            <a:off x="10159862" y="4910120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959937-8FD9-4C81-A3FC-0238DCAE683C}"/>
              </a:ext>
            </a:extLst>
          </p:cNvPr>
          <p:cNvSpPr txBox="1"/>
          <p:nvPr/>
        </p:nvSpPr>
        <p:spPr>
          <a:xfrm>
            <a:off x="10185456" y="5581577"/>
            <a:ext cx="1224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945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/>
      <p:bldP spid="17" grpId="0" uiExpand="1"/>
      <p:bldP spid="23" grpId="0" uiExpand="1"/>
      <p:bldP spid="27" grpId="0" uiExpand="1"/>
      <p:bldP spid="28" grpId="0" uiExpand="1"/>
      <p:bldP spid="29" grpId="0" uiExpand="1"/>
      <p:bldP spid="33" grpId="0" uiExpand="1"/>
      <p:bldP spid="34" grpId="0" uiExpand="1"/>
      <p:bldP spid="35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16000" r="-8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09E047-9C93-4973-B965-2AF376F10ED9}"/>
              </a:ext>
            </a:extLst>
          </p:cNvPr>
          <p:cNvGrpSpPr/>
          <p:nvPr/>
        </p:nvGrpSpPr>
        <p:grpSpPr>
          <a:xfrm>
            <a:off x="484139" y="170945"/>
            <a:ext cx="4251352" cy="678033"/>
            <a:chOff x="1253941" y="511805"/>
            <a:chExt cx="4251352" cy="6780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E7A40DB-D01B-45D6-B653-969FAB60923A}"/>
                </a:ext>
              </a:extLst>
            </p:cNvPr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10F03BD-8C55-4D2C-A1B5-2EF99704D5BF}"/>
                  </a:ext>
                </a:extLst>
              </p:cNvPr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2400" b="1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28426C2-1D7E-4663-A3D0-8D7C2621E1BE}"/>
                  </a:ext>
                </a:extLst>
              </p:cNvPr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C17568A-A257-4080-8EDB-F707DA7FCED2}"/>
                </a:ext>
              </a:extLst>
            </p:cNvPr>
            <p:cNvSpPr txBox="1"/>
            <p:nvPr/>
          </p:nvSpPr>
          <p:spPr>
            <a:xfrm>
              <a:off x="2059472" y="511805"/>
              <a:ext cx="34458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(theo mẫu):</a:t>
              </a:r>
              <a:endParaRPr lang="vi-VN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398B330-4933-4A4F-AB70-C56DE780D9EF}"/>
              </a:ext>
            </a:extLst>
          </p:cNvPr>
          <p:cNvCxnSpPr>
            <a:cxnSpLocks/>
          </p:cNvCxnSpPr>
          <p:nvPr/>
        </p:nvCxnSpPr>
        <p:spPr>
          <a:xfrm>
            <a:off x="1289670" y="755720"/>
            <a:ext cx="34458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CBAE452-C22F-4685-808A-F61915B02332}"/>
              </a:ext>
            </a:extLst>
          </p:cNvPr>
          <p:cNvSpPr/>
          <p:nvPr/>
        </p:nvSpPr>
        <p:spPr>
          <a:xfrm>
            <a:off x="3358902" y="1536467"/>
            <a:ext cx="4032448" cy="110044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442913"/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4400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: 2 =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99961-9E85-449D-B4F6-1F1F25C790AF}"/>
              </a:ext>
            </a:extLst>
          </p:cNvPr>
          <p:cNvSpPr txBox="1"/>
          <p:nvPr/>
        </p:nvSpPr>
        <p:spPr>
          <a:xfrm>
            <a:off x="1414686" y="178559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120BEFA-EA3C-4C82-A069-EEE1E9C8DA5A}"/>
              </a:ext>
            </a:extLst>
          </p:cNvPr>
          <p:cNvSpPr/>
          <p:nvPr/>
        </p:nvSpPr>
        <p:spPr>
          <a:xfrm>
            <a:off x="6095206" y="1608475"/>
            <a:ext cx="780983" cy="1008112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0001FC-AB76-44A2-9AAC-EEB3858B46A8}"/>
              </a:ext>
            </a:extLst>
          </p:cNvPr>
          <p:cNvSpPr txBox="1"/>
          <p:nvPr/>
        </p:nvSpPr>
        <p:spPr>
          <a:xfrm>
            <a:off x="1270670" y="34290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74AA72-AC74-41C7-B177-27CAA05641D7}"/>
              </a:ext>
            </a:extLst>
          </p:cNvPr>
          <p:cNvSpPr/>
          <p:nvPr/>
        </p:nvSpPr>
        <p:spPr>
          <a:xfrm>
            <a:off x="6586486" y="1727810"/>
            <a:ext cx="3417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0DF5773A-4B35-4246-AF98-E6F566B8549F}"/>
              </a:ext>
            </a:extLst>
          </p:cNvPr>
          <p:cNvSpPr/>
          <p:nvPr/>
        </p:nvSpPr>
        <p:spPr>
          <a:xfrm>
            <a:off x="3358902" y="3212976"/>
            <a:ext cx="5328592" cy="1100445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347663"/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10 cm</a:t>
            </a:r>
            <a:r>
              <a:rPr lang="en-US" sz="4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: 2 =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73355A6A-2E58-4AB9-AA75-E3EC89968126}"/>
              </a:ext>
            </a:extLst>
          </p:cNvPr>
          <p:cNvSpPr/>
          <p:nvPr/>
        </p:nvSpPr>
        <p:spPr>
          <a:xfrm>
            <a:off x="7042415" y="3259142"/>
            <a:ext cx="1501063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5 cm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ounded Rectangle 8">
            <a:extLst>
              <a:ext uri="{FF2B5EF4-FFF2-40B4-BE49-F238E27FC236}">
                <a16:creationId xmlns:a16="http://schemas.microsoft.com/office/drawing/2014/main" id="{F9B4FFB0-E722-4602-BF32-B8A7C5BA861E}"/>
              </a:ext>
            </a:extLst>
          </p:cNvPr>
          <p:cNvSpPr/>
          <p:nvPr/>
        </p:nvSpPr>
        <p:spPr>
          <a:xfrm>
            <a:off x="3286894" y="4889485"/>
            <a:ext cx="5328592" cy="1100445"/>
          </a:xfrm>
          <a:prstGeom prst="round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indent="347663"/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20 kg</a:t>
            </a:r>
            <a:r>
              <a:rPr lang="en-US" sz="4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 : 2 =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E0640E0C-1DA8-49CD-A88C-EB94AEB564F7}"/>
              </a:ext>
            </a:extLst>
          </p:cNvPr>
          <p:cNvSpPr/>
          <p:nvPr/>
        </p:nvSpPr>
        <p:spPr>
          <a:xfrm>
            <a:off x="6586487" y="4935651"/>
            <a:ext cx="1884984" cy="10081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10 kg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55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8" grpId="0"/>
      <p:bldP spid="20" grpId="0" animBg="1"/>
      <p:bldP spid="21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370</Words>
  <Application>Microsoft Office PowerPoint</Application>
  <PresentationFormat>Custom</PresentationFormat>
  <Paragraphs>119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ltgsvn@outlook.com</cp:lastModifiedBy>
  <cp:revision>57</cp:revision>
  <dcterms:created xsi:type="dcterms:W3CDTF">2021-07-29T15:52:48Z</dcterms:created>
  <dcterms:modified xsi:type="dcterms:W3CDTF">2022-02-14T07:45:56Z</dcterms:modified>
</cp:coreProperties>
</file>