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57" r:id="rId3"/>
    <p:sldId id="258" r:id="rId4"/>
    <p:sldId id="315" r:id="rId5"/>
    <p:sldId id="260" r:id="rId6"/>
    <p:sldId id="316" r:id="rId7"/>
    <p:sldId id="262" r:id="rId8"/>
    <p:sldId id="317" r:id="rId9"/>
    <p:sldId id="256" r:id="rId10"/>
    <p:sldId id="259" r:id="rId11"/>
    <p:sldId id="270" r:id="rId12"/>
    <p:sldId id="312" r:id="rId13"/>
    <p:sldId id="313" r:id="rId14"/>
    <p:sldId id="264" r:id="rId15"/>
    <p:sldId id="279" r:id="rId16"/>
    <p:sldId id="299" r:id="rId17"/>
    <p:sldId id="314" r:id="rId18"/>
    <p:sldId id="269" r:id="rId19"/>
    <p:sldId id="271" r:id="rId20"/>
    <p:sldId id="307" r:id="rId21"/>
    <p:sldId id="263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FFE7D6"/>
    <a:srgbClr val="FF9900"/>
    <a:srgbClr val="E5FFD0"/>
    <a:srgbClr val="37BFA5"/>
    <a:srgbClr val="FFC6D5"/>
    <a:srgbClr val="5C2D69"/>
    <a:srgbClr val="FF4D77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5" autoAdjust="0"/>
    <p:restoredTop sz="94660"/>
  </p:normalViewPr>
  <p:slideViewPr>
    <p:cSldViewPr>
      <p:cViewPr varScale="1"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4.gif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2.png"/><Relationship Id="rId7" Type="http://schemas.openxmlformats.org/officeDocument/2006/relationships/image" Target="../media/image3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41.png"/><Relationship Id="rId5" Type="http://schemas.openxmlformats.org/officeDocument/2006/relationships/image" Target="../media/image350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402833"/>
            <a:ext cx="1270293" cy="1120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8" y="3751594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9851" y="2179537"/>
            <a:ext cx="5999434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52487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969">
            <a:off x="9778655" y="5431678"/>
            <a:ext cx="690955" cy="7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070870" y="5604892"/>
            <a:ext cx="561662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4626" y="4727729"/>
            <a:ext cx="100091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(KHÔNG NHỚ)</a:t>
            </a:r>
            <a:r>
              <a:rPr lang="vi-VN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8305" y="2705725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4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4 2 7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427 – 6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7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6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1,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1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2,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4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4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427 – 6 = 421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6311" y="1188136"/>
            <a:ext cx="3932298" cy="4693317"/>
            <a:chOff x="2464182" y="383398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" t="28373" r="66307" b="50738"/>
            <a:stretch/>
          </p:blipFill>
          <p:spPr>
            <a:xfrm>
              <a:off x="2464182" y="383398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94398" y="443930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62508" y="1552714"/>
            <a:ext cx="3709338" cy="4238661"/>
            <a:chOff x="-406684" y="2791996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8" t="29809" r="6345" b="50034"/>
            <a:stretch/>
          </p:blipFill>
          <p:spPr>
            <a:xfrm>
              <a:off x="-406684" y="2791996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447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86" t="5382" r="6087" b="73729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529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" t="4568" r="65388" b="75760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216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𝟔𝟐𝟑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𝟓𝟐𝟏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𝟐𝟏𝟎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1026536" y="1033684"/>
            <a:ext cx="4465260" cy="2554850"/>
            <a:chOff x="2120213" y="2390432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5" t="38280" r="-1075" b="36727"/>
            <a:stretch/>
          </p:blipFill>
          <p:spPr>
            <a:xfrm>
              <a:off x="2120213" y="2390432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539 – 28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387 – 16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061744" y="720206"/>
            <a:ext cx="5210298" cy="2981132"/>
            <a:chOff x="1882029" y="2109689"/>
            <a:chExt cx="5210298" cy="29811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37548" r="50311" b="37459"/>
            <a:stretch/>
          </p:blipFill>
          <p:spPr>
            <a:xfrm>
              <a:off x="1882029" y="2109689"/>
              <a:ext cx="5210298" cy="29811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602 – 2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435 – 4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435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𝟒𝟑𝟏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34906" r="5641" b="7321"/>
          <a:stretch/>
        </p:blipFill>
        <p:spPr bwMode="auto">
          <a:xfrm>
            <a:off x="2062758" y="2724682"/>
            <a:ext cx="7560840" cy="29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779633" y="3597326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165126" y="2915981"/>
            <a:ext cx="77302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3107" y="3080534"/>
            <a:ext cx="7672674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259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196414" y="4349216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5735166" y="1172209"/>
            <a:ext cx="597666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7674272" y="692696"/>
            <a:ext cx="403755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10" y="159677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132856"/>
            <a:ext cx="5832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0407B6-3FA4-4277-AE18-104A9A8BC029}"/>
              </a:ext>
            </a:extLst>
          </p:cNvPr>
          <p:cNvCxnSpPr>
            <a:cxnSpLocks/>
          </p:cNvCxnSpPr>
          <p:nvPr/>
        </p:nvCxnSpPr>
        <p:spPr>
          <a:xfrm>
            <a:off x="1025767" y="1188331"/>
            <a:ext cx="442136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E016E6-E47B-4D0B-A609-816B68332CE8}"/>
              </a:ext>
            </a:extLst>
          </p:cNvPr>
          <p:cNvCxnSpPr>
            <a:cxnSpLocks/>
          </p:cNvCxnSpPr>
          <p:nvPr/>
        </p:nvCxnSpPr>
        <p:spPr>
          <a:xfrm>
            <a:off x="1126654" y="1596778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3715E-7 -3.33333E-6 L 0.37518 0.01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2" y="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047049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tham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quan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3286894" y="4932585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259 - 45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214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943078" y="4932585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214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345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400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𝟑𝟒𝟐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457 – 325 	    355 – 55 		  345 – 3 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4966" y="33265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82" y="2204864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8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9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10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11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827" y="693528"/>
            <a:ext cx="516041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272284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75397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397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5 8 3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80258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583 – 32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3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2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1,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1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8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3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5,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5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583 – 32 = 551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9818" y="1370639"/>
            <a:ext cx="3770489" cy="4500193"/>
            <a:chOff x="2340281" y="454919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" t="52226" r="68994" b="26885"/>
            <a:stretch/>
          </p:blipFill>
          <p:spPr>
            <a:xfrm>
              <a:off x="2340281" y="454919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0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572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09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75448" r="35451" b="4395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395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43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931142" y="1541576"/>
            <a:ext cx="3546428" cy="4433256"/>
            <a:chOff x="5966712" y="2729708"/>
            <a:chExt cx="3546428" cy="4433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" t="5258" r="65532" b="73853"/>
            <a:stretch/>
          </p:blipFill>
          <p:spPr>
            <a:xfrm>
              <a:off x="5966712" y="2729708"/>
              <a:ext cx="3546428" cy="44332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846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40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151126" y="1424491"/>
            <a:ext cx="3505301" cy="4392488"/>
            <a:chOff x="8802310" y="429109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9" t="74734" r="63884" b="4377"/>
            <a:stretch/>
          </p:blipFill>
          <p:spPr>
            <a:xfrm>
              <a:off x="8802310" y="429109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932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32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𝟑𝟓𝟐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𝟓𝟓𝟎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𝟖𝟎𝟔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6" name="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7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8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9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3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95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7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59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92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002005" y="5937039"/>
            <a:ext cx="1008112" cy="747331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A31E03F-0A4C-431B-BA2F-40B1C51A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013883FA-3AAF-43CE-8AB7-6CE7E9FB572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1492016A-F8BC-4FEC-8DF8-46DF3AE9507C}"/>
              </a:ext>
            </a:extLst>
          </p:cNvPr>
          <p:cNvSpPr/>
          <p:nvPr/>
        </p:nvSpPr>
        <p:spPr>
          <a:xfrm>
            <a:off x="6976478" y="485561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28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7E4D6B9C-3576-4CAE-9135-A29B3DBFC8E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15378718-94C7-4016-AA23-62A525B5C634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BFA1FE88-F126-481A-B717-D9E3B254F1A7}"/>
              </a:ext>
            </a:extLst>
          </p:cNvPr>
          <p:cNvSpPr/>
          <p:nvPr/>
        </p:nvSpPr>
        <p:spPr>
          <a:xfrm>
            <a:off x="2483425" y="344562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85A4543-590E-4E83-B4CB-D62B20F00D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62609" y="50323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0AFDF5C4-7EDF-4167-A5EA-F5E14BA8D2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003D8CC3-A26B-4829-BBB2-3A6D3006A8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669E2E-E00A-4DFE-AB1E-41CA51B8B2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1530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7265C-3117-474C-ACA6-BA9D03A0B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A61731-D4E6-4607-B5BF-8DCB460F6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31B9EC-EDD5-402B-A2B5-780C956B05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D071E7-E648-4F9E-97B5-3B768FC6A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66499723-F79A-461F-9D17-CDF5F331E80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5296723-4A4A-4654-81DA-46A14EF7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219" y="266269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678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650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3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72">
            <a:extLst>
              <a:ext uri="{FF2B5EF4-FFF2-40B4-BE49-F238E27FC236}">
                <a16:creationId xmlns:a16="http://schemas.microsoft.com/office/drawing/2014/main" id="{CF773A8F-9D04-4E62-AE66-B47DE05F094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">
            <a:extLst>
              <a:ext uri="{FF2B5EF4-FFF2-40B4-BE49-F238E27FC236}">
                <a16:creationId xmlns:a16="http://schemas.microsoft.com/office/drawing/2014/main" id="{B155555F-0258-4AD9-91B9-FDE63C084E2E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157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00B8CABF-0DD6-4209-9B20-0A82F7A3129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257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68047DEC-A366-4CC5-9B9E-F40FAD22EFC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E5CE1F0A-6BF0-4F36-BA48-13C4BBCBBE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162604-E086-4028-BAFB-502C41EE1D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80937" y="36661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zalo: 032 603 0911">
            <a:extLst>
              <a:ext uri="{FF2B5EF4-FFF2-40B4-BE49-F238E27FC236}">
                <a16:creationId xmlns:a16="http://schemas.microsoft.com/office/drawing/2014/main" id="{BB7DA9C6-A55A-4750-8376-82FE89CAE9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lê huy duẩn">
            <a:extLst>
              <a:ext uri="{FF2B5EF4-FFF2-40B4-BE49-F238E27FC236}">
                <a16:creationId xmlns:a16="http://schemas.microsoft.com/office/drawing/2014/main" id="{3A8621BC-6AF5-46D4-8CC8-8DC9A36BDE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AEE0DD5-8375-4FC2-82E8-77CA375325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592B-B190-4D0B-A3B2-D2433E508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EDF48E-2B16-4846-8917-24338291E9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E113B3-7FB6-47F1-824B-3E834D49E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79DAFC-63C9-4673-BC44-6E71EA417C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7E45509A-9AEE-4B20-A73C-04F791D9694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0" name="sai">
            <a:extLst>
              <a:ext uri="{FF2B5EF4-FFF2-40B4-BE49-F238E27FC236}">
                <a16:creationId xmlns:a16="http://schemas.microsoft.com/office/drawing/2014/main" id="{47FE91D4-FF38-4F45-99EC-F6708992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59690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740D99-5B0E-4453-B8C8-E53850D5CF56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740D99-5B0E-4453-B8C8-E53850D5C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7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9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542A576-E7EE-4336-BDB2-5EFC9244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8164528D-A068-4995-A52F-1C2D6AD3D62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B7140F6A-8D29-4121-950F-52E379765EB1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EA93C80E-9D95-4C2B-9075-C099190E1FD9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3FA38CF-A067-4AA1-96FE-5CED829DAAF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89F3430C-C3DA-42DD-B914-88E90FD9ABA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5C1085-9359-46C5-9586-A610C7B6A7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20EFD2FC-F706-474D-BF5A-C12971132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81712B54-B9EA-4B1A-AD91-E281EAD06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6D4000-AE18-4897-9CE5-62C13E8A41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2E2CB9-21FF-48C1-88BE-9FC15422B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E0A476A-CC40-4D40-8E0C-6B88EB174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699F6B2-3C0A-4919-807C-F5DFCB735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9027CF-EC0E-4690-85BC-58D38FC43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519C6DB-1512-4C01-ABCB-8024CDAABA5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60720ABB-5CC2-4284-8245-44391E40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4402" y="259010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45C78B7-91A6-42FF-80BF-9F122CD78DB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875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575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45C78B7-91A6-42FF-80BF-9F122CD7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0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91BEA7E1-A651-47F9-8106-417733C5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2FAEAAEE-A16C-436E-B59F-C6D41090E8B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7753E45-DB71-4502-BDAA-735F31E78ABE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421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CBCE84D4-45AC-47F1-A6BA-3A1A4F96709F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422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FFA6D5F8-4541-4324-A1DE-2270698F97FD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329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DE1A9ACD-4A91-470E-B47E-41E4CEA2FA09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F77A01-7FDB-4398-BD07-904539BCA2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ECD7A6F8-BA14-46AC-B9EF-4BA1D43AB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CD982B6E-C078-45CF-8C8B-D6C01D844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588274-3651-4CF2-8938-8D03AB3D36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C472AF-8002-4BD7-810B-59DE181C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79C828-A701-43A2-AD97-D0AEEA874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9D8B-3394-4619-9FB8-4BD145BA1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3AB90B-F72B-42C6-B518-4E8B6F804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0D372748-3720-4DC9-9E39-F62C2EC7639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821D756-4735-45D5-821E-0DF46FEBD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4402" y="254912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3581E6-51A8-4236-BECA-4E1D621A64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532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3581E6-51A8-4236-BECA-4E1D621A6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3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38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594D0751-3547-4EB8-814D-1EBE91DF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" y="573878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109F96E3-F2BB-4890-9237-303F9423A833}"/>
              </a:ext>
            </a:extLst>
          </p:cNvPr>
          <p:cNvSpPr/>
          <p:nvPr/>
        </p:nvSpPr>
        <p:spPr>
          <a:xfrm>
            <a:off x="2069480" y="26139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60009CC-5CD8-430A-9C72-BF70E1EE0231}"/>
              </a:ext>
            </a:extLst>
          </p:cNvPr>
          <p:cNvSpPr/>
          <p:nvPr/>
        </p:nvSpPr>
        <p:spPr>
          <a:xfrm>
            <a:off x="6925363" y="34285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201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B16F1F86-D0EF-4206-A580-FB1B656460C5}"/>
              </a:ext>
            </a:extLst>
          </p:cNvPr>
          <p:cNvSpPr/>
          <p:nvPr/>
        </p:nvSpPr>
        <p:spPr>
          <a:xfrm>
            <a:off x="2503036" y="342543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68070C5E-A375-4DAD-9F7D-D0909891AA41}"/>
              </a:ext>
            </a:extLst>
          </p:cNvPr>
          <p:cNvSpPr/>
          <p:nvPr/>
        </p:nvSpPr>
        <p:spPr>
          <a:xfrm>
            <a:off x="2462761" y="4875295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101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467CF762-C2B1-452E-AE37-37A37B723935}"/>
              </a:ext>
            </a:extLst>
          </p:cNvPr>
          <p:cNvSpPr/>
          <p:nvPr/>
        </p:nvSpPr>
        <p:spPr>
          <a:xfrm>
            <a:off x="7019881" y="487529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46C357-4852-490D-B34B-2DD61F1D13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11494" y="36053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68DE73B7-17B6-4179-AD2B-136859F2A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1710" y="50790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982744C5-3E7C-41CE-A4FC-3D86D2AE4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99960" y="364052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175F4F-A0BE-4EAA-8271-D2FB197D73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986" y="50796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EE9319-CC1E-4889-8E79-E835D38AD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3095" y="-2330891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153E150-37CD-4A8D-9F62-800CA9E12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02731" y="-631875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38EFE7-774C-43DA-A04D-99E4C0F83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55131" y="-478681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151AE3-AB2E-48EA-BA59-F6547F47B4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7531" y="-326281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DA05FBD-7EF3-4301-8000-950D8B956A46}"/>
              </a:ext>
            </a:extLst>
          </p:cNvPr>
          <p:cNvSpPr/>
          <p:nvPr/>
        </p:nvSpPr>
        <p:spPr>
          <a:xfrm>
            <a:off x="3509420" y="38488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41A07B56-6585-4A99-8F29-7B10932E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8" y="260891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28D001-988B-4C36-83AA-17FDF293B8B2}"/>
                  </a:ext>
                </a:extLst>
              </p:cNvPr>
              <p:cNvSpPr txBox="1"/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741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540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28D001-988B-4C36-83AA-17FDF293B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700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9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24776" y="1340768"/>
            <a:ext cx="831692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431</Words>
  <Application>Microsoft Office PowerPoint</Application>
  <PresentationFormat>Custom</PresentationFormat>
  <Paragraphs>129</Paragraphs>
  <Slides>21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88</cp:revision>
  <dcterms:created xsi:type="dcterms:W3CDTF">2021-08-05T17:05:57Z</dcterms:created>
  <dcterms:modified xsi:type="dcterms:W3CDTF">2022-04-04T02:52:23Z</dcterms:modified>
</cp:coreProperties>
</file>