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84" r:id="rId4"/>
    <p:sldMasterId id="2147483697" r:id="rId5"/>
    <p:sldMasterId id="2147483709" r:id="rId6"/>
  </p:sldMasterIdLst>
  <p:notesMasterIdLst>
    <p:notesMasterId r:id="rId34"/>
  </p:notesMasterIdLst>
  <p:sldIdLst>
    <p:sldId id="257" r:id="rId7"/>
    <p:sldId id="425" r:id="rId8"/>
    <p:sldId id="426" r:id="rId9"/>
    <p:sldId id="260" r:id="rId10"/>
    <p:sldId id="261" r:id="rId11"/>
    <p:sldId id="262" r:id="rId12"/>
    <p:sldId id="263" r:id="rId13"/>
    <p:sldId id="256" r:id="rId14"/>
    <p:sldId id="393" r:id="rId15"/>
    <p:sldId id="258" r:id="rId16"/>
    <p:sldId id="259" r:id="rId17"/>
    <p:sldId id="320" r:id="rId18"/>
    <p:sldId id="394" r:id="rId19"/>
    <p:sldId id="427" r:id="rId20"/>
    <p:sldId id="272" r:id="rId21"/>
    <p:sldId id="395" r:id="rId22"/>
    <p:sldId id="419" r:id="rId23"/>
    <p:sldId id="418" r:id="rId24"/>
    <p:sldId id="306" r:id="rId25"/>
    <p:sldId id="398" r:id="rId26"/>
    <p:sldId id="399" r:id="rId27"/>
    <p:sldId id="420" r:id="rId28"/>
    <p:sldId id="421" r:id="rId29"/>
    <p:sldId id="401" r:id="rId30"/>
    <p:sldId id="402" r:id="rId31"/>
    <p:sldId id="289" r:id="rId32"/>
    <p:sldId id="27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FF"/>
    <a:srgbClr val="FF66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8371-45D9-413E-9454-E3E4E6C83F4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7AB5-CF9C-489D-8181-AF3401E5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6457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04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354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33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2636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58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8053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78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07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899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1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0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1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6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8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5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FDD25-6D1F-49FF-B4C9-BFBBA38F24B1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57256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9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3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3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5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5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5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37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6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73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0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4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8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1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3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3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5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3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1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75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1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4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18505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37689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082587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5671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00312"/>
      </p:ext>
    </p:extLst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91280"/>
      </p:ext>
    </p:extLst>
  </p:cSld>
  <p:clrMapOvr>
    <a:masterClrMapping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13016"/>
      </p:ext>
    </p:extLst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148799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43829"/>
      </p:ext>
    </p:extLst>
  </p:cSld>
  <p:clrMapOvr>
    <a:masterClrMapping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22403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4768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FDBA7-5AA6-4D95-A4AF-EE8EEC21063C}"/>
              </a:ext>
            </a:extLst>
          </p:cNvPr>
          <p:cNvSpPr txBox="1"/>
          <p:nvPr userDrawn="1"/>
        </p:nvSpPr>
        <p:spPr>
          <a:xfrm>
            <a:off x="9406810" y="-38214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26347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EC6E3-1004-4931-A3C3-57F5AB0716D4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4706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C80F1-5C36-47C7-BB66-91C56E90A66A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7205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050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4.wdp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4.wdp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5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5" Type="http://schemas.openxmlformats.org/officeDocument/2006/relationships/slide" Target="slide7.xml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slide" Target="slide10.xml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50.png"/><Relationship Id="rId18" Type="http://schemas.openxmlformats.org/officeDocument/2006/relationships/image" Target="../media/image53.gif"/><Relationship Id="rId26" Type="http://schemas.microsoft.com/office/2007/relationships/hdphoto" Target="../media/hdphoto16.wdp"/><Relationship Id="rId3" Type="http://schemas.openxmlformats.org/officeDocument/2006/relationships/image" Target="../media/image44.png"/><Relationship Id="rId21" Type="http://schemas.openxmlformats.org/officeDocument/2006/relationships/image" Target="../media/image55.png"/><Relationship Id="rId7" Type="http://schemas.openxmlformats.org/officeDocument/2006/relationships/image" Target="../media/image46.png"/><Relationship Id="rId12" Type="http://schemas.openxmlformats.org/officeDocument/2006/relationships/image" Target="../media/image49.gif"/><Relationship Id="rId17" Type="http://schemas.openxmlformats.org/officeDocument/2006/relationships/image" Target="../media/image52.png"/><Relationship Id="rId25" Type="http://schemas.openxmlformats.org/officeDocument/2006/relationships/image" Target="../media/image57.png"/><Relationship Id="rId2" Type="http://schemas.openxmlformats.org/officeDocument/2006/relationships/image" Target="../media/image43.gif"/><Relationship Id="rId16" Type="http://schemas.microsoft.com/office/2007/relationships/hdphoto" Target="../media/hdphoto12.wdp"/><Relationship Id="rId20" Type="http://schemas.microsoft.com/office/2007/relationships/hdphoto" Target="../media/hdphoto13.wdp"/><Relationship Id="rId29" Type="http://schemas.openxmlformats.org/officeDocument/2006/relationships/image" Target="../media/image59.gif"/><Relationship Id="rId1" Type="http://schemas.openxmlformats.org/officeDocument/2006/relationships/slideLayout" Target="../slideLayouts/slideLayout44.xml"/><Relationship Id="rId6" Type="http://schemas.microsoft.com/office/2007/relationships/hdphoto" Target="../media/hdphoto8.wdp"/><Relationship Id="rId11" Type="http://schemas.openxmlformats.org/officeDocument/2006/relationships/image" Target="../media/image48.gif"/><Relationship Id="rId24" Type="http://schemas.microsoft.com/office/2007/relationships/hdphoto" Target="../media/hdphoto15.wdp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image" Target="../media/image56.png"/><Relationship Id="rId28" Type="http://schemas.microsoft.com/office/2007/relationships/hdphoto" Target="../media/hdphoto17.wdp"/><Relationship Id="rId10" Type="http://schemas.microsoft.com/office/2007/relationships/hdphoto" Target="../media/hdphoto10.wdp"/><Relationship Id="rId19" Type="http://schemas.openxmlformats.org/officeDocument/2006/relationships/image" Target="../media/image54.png"/><Relationship Id="rId31" Type="http://schemas.microsoft.com/office/2007/relationships/hdphoto" Target="../media/hdphoto18.wdp"/><Relationship Id="rId4" Type="http://schemas.microsoft.com/office/2007/relationships/hdphoto" Target="../media/hdphoto7.wdp"/><Relationship Id="rId9" Type="http://schemas.openxmlformats.org/officeDocument/2006/relationships/image" Target="../media/image47.png"/><Relationship Id="rId14" Type="http://schemas.microsoft.com/office/2007/relationships/hdphoto" Target="../media/hdphoto11.wdp"/><Relationship Id="rId22" Type="http://schemas.microsoft.com/office/2007/relationships/hdphoto" Target="../media/hdphoto14.wdp"/><Relationship Id="rId27" Type="http://schemas.openxmlformats.org/officeDocument/2006/relationships/image" Target="../media/image58.png"/><Relationship Id="rId30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 chơi Tưới hoa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1896755" y="2663531"/>
            <a:ext cx="9910932" cy="807877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in-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endParaRPr lang="en-US" sz="48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C6630E-B3A7-432B-A20F-0900A4C26C0C}"/>
              </a:ext>
            </a:extLst>
          </p:cNvPr>
          <p:cNvSpPr/>
          <p:nvPr/>
        </p:nvSpPr>
        <p:spPr>
          <a:xfrm>
            <a:off x="2913321" y="1169581"/>
            <a:ext cx="6422065" cy="2743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47F34-6F0B-4262-A5A5-F7680711A5E2}"/>
              </a:ext>
            </a:extLst>
          </p:cNvPr>
          <p:cNvSpPr txBox="1"/>
          <p:nvPr/>
        </p:nvSpPr>
        <p:spPr>
          <a:xfrm>
            <a:off x="3980121" y="1817906"/>
            <a:ext cx="5548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bg1"/>
                </a:solidFill>
              </a:rPr>
              <a:t>Tiết</a:t>
            </a:r>
            <a:r>
              <a:rPr lang="en-US" sz="8800" b="1" dirty="0">
                <a:solidFill>
                  <a:schemeClr val="bg1"/>
                </a:solidFill>
              </a:rPr>
              <a:t> 1 +2</a:t>
            </a: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953237" y="554700"/>
            <a:ext cx="2193864" cy="815560"/>
            <a:chOff x="337592" y="617893"/>
            <a:chExt cx="1645398" cy="6116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8420" y="1344596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477444" y="1769123"/>
            <a:ext cx="87611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liên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3200" b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423643" y="430534"/>
            <a:ext cx="613502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TỪ CHÚ BỒ CÂU </a:t>
            </a:r>
          </a:p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ĐẾN IN-TƠ-NÉT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D30C5-FA8E-41F7-A600-A8A7B82DF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416" y="3288167"/>
            <a:ext cx="2768600" cy="3073400"/>
          </a:xfrm>
          <a:prstGeom prst="rect">
            <a:avLst/>
          </a:prstGeom>
        </p:spPr>
      </p:pic>
      <p:pic>
        <p:nvPicPr>
          <p:cNvPr id="4098" name="Picture 2" descr="Telephone Cartoon High Res Stock Images | Shutterstock">
            <a:extLst>
              <a:ext uri="{FF2B5EF4-FFF2-40B4-BE49-F238E27FC236}">
                <a16:creationId xmlns:a16="http://schemas.microsoft.com/office/drawing/2014/main" id="{5BD13021-D06B-4FC0-8654-C5EFCD3A3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9" b="13571"/>
          <a:stretch/>
        </p:blipFill>
        <p:spPr bwMode="auto">
          <a:xfrm>
            <a:off x="1185614" y="2809478"/>
            <a:ext cx="1919152" cy="19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tter in envelope icon cartoon Royalty Free Vector Image">
            <a:extLst>
              <a:ext uri="{FF2B5EF4-FFF2-40B4-BE49-F238E27FC236}">
                <a16:creationId xmlns:a16="http://schemas.microsoft.com/office/drawing/2014/main" id="{787658F3-C094-46BD-B5A5-EBFC423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3939558" y="4354445"/>
            <a:ext cx="1472969" cy="13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120106"/>
            <a:ext cx="10258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smtClean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                             TỪ </a:t>
            </a: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720841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3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98942" y="90163"/>
            <a:ext cx="5530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28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NỐI TIẾP ĐOẠN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6909" y="239411"/>
            <a:ext cx="84662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287817"/>
            <a:ext cx="10258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smtClean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                                     TỪ </a:t>
            </a: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45803" y="685476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103DD3-0406-4D7A-BF50-DA8FFD96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5" y="853938"/>
            <a:ext cx="570025" cy="53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82C619-C559-4B61-9F08-07A5F8E6B0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1936894"/>
            <a:ext cx="538659" cy="538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95AE7-91D0-4E77-A8E7-7DB84D2A7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5" y="3583620"/>
            <a:ext cx="538659" cy="53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E0B1C-E64B-4CE0-8CD0-5B0B6444C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771" y="4758950"/>
            <a:ext cx="1060083" cy="1365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43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3738395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320317" y="1272122"/>
            <a:ext cx="3659762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174689" y="1056961"/>
            <a:ext cx="2944463" cy="3201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738" y="2334779"/>
            <a:ext cx="2345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uấn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2890" y="2334778"/>
            <a:ext cx="284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83" y="2403586"/>
            <a:ext cx="201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in-tơ-nét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3148137" y="1005343"/>
            <a:ext cx="108478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1045403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3302551" y="1369545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Một số câu văn dài</a:t>
            </a:r>
            <a:endParaRPr lang="en-US" sz="4000" b="1" kern="0" dirty="0">
              <a:solidFill>
                <a:srgbClr val="FC7D77">
                  <a:lumMod val="50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2707924" y="2287139"/>
            <a:ext cx="7995683" cy="1943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 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in-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tơ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-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nét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nhìn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thấy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dù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đang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r>
              <a:rPr lang="vi-VN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2764933" y="247037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6028303" y="2321670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7192809" y="2966620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10668467" y="2312445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5547279" y="3600487"/>
            <a:ext cx="233915" cy="627751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F48C7F-22AE-4DCA-91CD-17D0BEBECC8C}"/>
              </a:ext>
            </a:extLst>
          </p:cNvPr>
          <p:cNvCxnSpPr/>
          <p:nvPr/>
        </p:nvCxnSpPr>
        <p:spPr>
          <a:xfrm flipH="1">
            <a:off x="10644025" y="303178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815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B3812-646C-4D3C-B4E1-FB94AA895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314810" y="1006002"/>
            <a:ext cx="856701" cy="787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A1D22-FEAF-461C-94DA-6925AE867A26}"/>
              </a:ext>
            </a:extLst>
          </p:cNvPr>
          <p:cNvSpPr txBox="1"/>
          <p:nvPr/>
        </p:nvSpPr>
        <p:spPr>
          <a:xfrm>
            <a:off x="2339081" y="789056"/>
            <a:ext cx="7894295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+mj-lt"/>
              </a:rPr>
              <a:t>Từ ngữ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AE527-4349-4157-91C7-03861298A29C}"/>
              </a:ext>
            </a:extLst>
          </p:cNvPr>
          <p:cNvSpPr/>
          <p:nvPr/>
        </p:nvSpPr>
        <p:spPr>
          <a:xfrm>
            <a:off x="2339081" y="1673541"/>
            <a:ext cx="268611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>
                <a:latin typeface="+mj-lt"/>
              </a:rPr>
              <a:t>in-</a:t>
            </a:r>
            <a:r>
              <a:rPr lang="en-US" sz="3600" dirty="0" err="1">
                <a:latin typeface="+mj-lt"/>
              </a:rPr>
              <a:t>tơ</a:t>
            </a:r>
            <a:r>
              <a:rPr lang="en-US" sz="3600" dirty="0">
                <a:latin typeface="+mj-lt"/>
              </a:rPr>
              <a:t>-</a:t>
            </a:r>
            <a:r>
              <a:rPr lang="en-US" sz="3600" dirty="0" err="1">
                <a:latin typeface="+mj-lt"/>
              </a:rPr>
              <a:t>nét</a:t>
            </a:r>
            <a:endParaRPr lang="vi-VN" sz="36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16DBE7-55CB-4DA4-A18A-189E461D2FAF}"/>
              </a:ext>
            </a:extLst>
          </p:cNvPr>
          <p:cNvSpPr/>
          <p:nvPr/>
        </p:nvSpPr>
        <p:spPr>
          <a:xfrm>
            <a:off x="2752171" y="2096658"/>
            <a:ext cx="187567" cy="20715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1DD0-C87F-4BB0-BC4F-12EFFAAFB6B1}"/>
              </a:ext>
            </a:extLst>
          </p:cNvPr>
          <p:cNvSpPr/>
          <p:nvPr/>
        </p:nvSpPr>
        <p:spPr>
          <a:xfrm>
            <a:off x="2411873" y="2981143"/>
            <a:ext cx="4187737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huấn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luyện</a:t>
            </a:r>
            <a:endParaRPr lang="vi-VN" sz="36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F51FAC-18D5-4B67-AB60-9B1779A70F34}"/>
              </a:ext>
            </a:extLst>
          </p:cNvPr>
          <p:cNvSpPr/>
          <p:nvPr/>
        </p:nvSpPr>
        <p:spPr>
          <a:xfrm>
            <a:off x="2767669" y="3386125"/>
            <a:ext cx="172069" cy="218713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87716-BBA5-42D4-BC59-BD65398B9DDA}"/>
              </a:ext>
            </a:extLst>
          </p:cNvPr>
          <p:cNvSpPr txBox="1"/>
          <p:nvPr/>
        </p:nvSpPr>
        <p:spPr>
          <a:xfrm>
            <a:off x="4667782" y="1663025"/>
            <a:ext cx="6850078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mạng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kết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nối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tính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trên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toàn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thế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giới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DC592-515C-4497-830B-2340BE27D631}"/>
              </a:ext>
            </a:extLst>
          </p:cNvPr>
          <p:cNvSpPr txBox="1"/>
          <p:nvPr/>
        </p:nvSpPr>
        <p:spPr>
          <a:xfrm>
            <a:off x="5252347" y="3029776"/>
            <a:ext cx="6618485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giảng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hướng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dẫn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luyện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tập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3F0D5D-B06E-4F10-8447-0D827CC94BB8}"/>
              </a:ext>
            </a:extLst>
          </p:cNvPr>
          <p:cNvGrpSpPr/>
          <p:nvPr/>
        </p:nvGrpSpPr>
        <p:grpSpPr>
          <a:xfrm>
            <a:off x="3448361" y="4675593"/>
            <a:ext cx="7699034" cy="1885749"/>
            <a:chOff x="1031881" y="4402460"/>
            <a:chExt cx="5233106" cy="18857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9EA499-321A-434D-81CA-357B80947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1881" y="441431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ED6404-CD49-47B3-BB44-E052060B7DD4}"/>
                </a:ext>
              </a:extLst>
            </p:cNvPr>
            <p:cNvSpPr/>
            <p:nvPr/>
          </p:nvSpPr>
          <p:spPr>
            <a:xfrm>
              <a:off x="1243118" y="4402460"/>
              <a:ext cx="2292502" cy="1190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7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6909" y="239411"/>
            <a:ext cx="84662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-725514" y="167425"/>
            <a:ext cx="10258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smtClean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     </a:t>
            </a:r>
            <a:r>
              <a:rPr lang="en-US" sz="2800" b="1" kern="0" dirty="0" smtClean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                          </a:t>
            </a:r>
            <a:r>
              <a:rPr lang="en-US" sz="2800" b="1" kern="0" dirty="0" smtClean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</a:t>
            </a: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45803" y="685476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103DD3-0406-4D7A-BF50-DA8FFD96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5" y="853938"/>
            <a:ext cx="570025" cy="53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82C619-C559-4B61-9F08-07A5F8E6B0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1936894"/>
            <a:ext cx="538659" cy="538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95AE7-91D0-4E77-A8E7-7DB84D2A7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5" y="3583620"/>
            <a:ext cx="538659" cy="53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E0B1C-E64B-4CE0-8CD0-5B0B6444C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771" y="4758950"/>
            <a:ext cx="1060083" cy="1365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2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13602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06650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050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15176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  <p:sp>
        <p:nvSpPr>
          <p:cNvPr id="2" name="Rectangle: Rounded Corners 1">
            <a:hlinkClick r:id="rId16" action="ppaction://hlinksldjump"/>
            <a:extLst>
              <a:ext uri="{FF2B5EF4-FFF2-40B4-BE49-F238E27FC236}">
                <a16:creationId xmlns:a16="http://schemas.microsoft.com/office/drawing/2014/main" id="{D00BF6A2-E192-4308-90DE-ADA291EFB018}"/>
              </a:ext>
            </a:extLst>
          </p:cNvPr>
          <p:cNvSpPr/>
          <p:nvPr/>
        </p:nvSpPr>
        <p:spPr>
          <a:xfrm>
            <a:off x="9294920" y="6187736"/>
            <a:ext cx="2112886" cy="627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114669" y="2208105"/>
            <a:ext cx="1033190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gửi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1030419" y="3749341"/>
            <a:ext cx="10331903" cy="81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4011509" y="122719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TRẢ LỜI CÂU HỎI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889409" y="2832909"/>
            <a:ext cx="1054525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899BD6-AF88-442C-8ECB-58E857A8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588831" y="261029"/>
            <a:ext cx="2391876" cy="194707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2CC961-2547-445F-BF05-2AC01455994B}"/>
              </a:ext>
            </a:extLst>
          </p:cNvPr>
          <p:cNvSpPr txBox="1"/>
          <p:nvPr/>
        </p:nvSpPr>
        <p:spPr>
          <a:xfrm>
            <a:off x="1057910" y="4408038"/>
            <a:ext cx="10545259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0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1083448" y="563764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3.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chúng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890649" y="1860594"/>
            <a:ext cx="1042890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Ngày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nay,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viết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gọi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điện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trò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qua in-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tơ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nét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1101651" y="2965312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4</a:t>
            </a: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Nếu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chọn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phương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52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4DE5448D-91A2-4ED8-8546-1889333DB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3561489" y="3669475"/>
            <a:ext cx="2031789" cy="26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riting Letter High Res Stock Images | Shutterstock">
            <a:extLst>
              <a:ext uri="{FF2B5EF4-FFF2-40B4-BE49-F238E27FC236}">
                <a16:creationId xmlns:a16="http://schemas.microsoft.com/office/drawing/2014/main" id="{82B44334-D30A-4F71-BD2A-543F6D474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7047110" y="3848079"/>
            <a:ext cx="2505386" cy="25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2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629522" y="200416"/>
            <a:ext cx="339621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LUYỆN ĐỌC LẠI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02625" y="276906"/>
            <a:ext cx="78848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162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6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0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71534"/>
              </p:ext>
            </p:extLst>
          </p:nvPr>
        </p:nvGraphicFramePr>
        <p:xfrm>
          <a:off x="2747255" y="3840084"/>
          <a:ext cx="3344605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823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805227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401309" y="1244153"/>
            <a:ext cx="815976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dưới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4760543" y="25773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LUYỆN TẬP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2324924" y="2486995"/>
            <a:ext cx="2197993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trò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chuyện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4654997" y="2486995"/>
            <a:ext cx="1488594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bồ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câu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6359162" y="2486993"/>
            <a:ext cx="2661375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chai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thủy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tinh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9236108" y="2486993"/>
            <a:ext cx="84653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gửi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3253839" y="3278267"/>
            <a:ext cx="171265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trao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đổi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5177280" y="3278267"/>
            <a:ext cx="1829161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bức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thư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7253380" y="3278265"/>
            <a:ext cx="2235004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điện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thoại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79577"/>
              </p:ext>
            </p:extLst>
          </p:nvPr>
        </p:nvGraphicFramePr>
        <p:xfrm>
          <a:off x="6509844" y="3867532"/>
          <a:ext cx="3344605" cy="2804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049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075836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B57D6B6-02F8-4EC1-9D19-FAC7EFA4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498764" y="213756"/>
            <a:ext cx="2398815" cy="214943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6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2.22222E-6 L 0.43635 0.333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15 0.2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28984 0.523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1961 0.286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7 L 0.34815 0.3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1.23457E-7 L -0.0757 0.220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6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35638 0.278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2110190" y="812609"/>
            <a:ext cx="6141988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</a:t>
            </a:r>
            <a:r>
              <a:rPr lang="vi-VN" sz="2667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667" b="1" kern="0" dirty="0" smtClean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667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lang="vi-VN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0485A-1F92-43E3-8CAC-3AA1835A2EDD}"/>
              </a:ext>
            </a:extLst>
          </p:cNvPr>
          <p:cNvSpPr txBox="1"/>
          <p:nvPr/>
        </p:nvSpPr>
        <p:spPr>
          <a:xfrm>
            <a:off x="1564559" y="2009233"/>
            <a:ext cx="7233247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Nhờ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in-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(……)</a:t>
            </a:r>
            <a:endParaRPr lang="vi-VN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AB4F71-4589-47AD-84C6-728655072C1D}"/>
              </a:ext>
            </a:extLst>
          </p:cNvPr>
          <p:cNvGrpSpPr/>
          <p:nvPr/>
        </p:nvGrpSpPr>
        <p:grpSpPr>
          <a:xfrm>
            <a:off x="2456743" y="3552238"/>
            <a:ext cx="7586604" cy="2797857"/>
            <a:chOff x="812444" y="2809658"/>
            <a:chExt cx="5233106" cy="18738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2E0FF0-6524-4D9B-A72B-97ABA21C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818099-0F1E-47A8-B424-F915CD33AEE9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18A802-E86A-412A-9FA2-9ADAC84A2F68}"/>
              </a:ext>
            </a:extLst>
          </p:cNvPr>
          <p:cNvSpPr txBox="1"/>
          <p:nvPr/>
        </p:nvSpPr>
        <p:spPr>
          <a:xfrm>
            <a:off x="6848767" y="2022041"/>
            <a:ext cx="2666461" cy="6208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thấy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endParaRPr lang="en-US" sz="2667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4422D-0E13-46B1-AB5A-D84ED332FA9E}"/>
              </a:ext>
            </a:extLst>
          </p:cNvPr>
          <p:cNvSpPr txBox="1"/>
          <p:nvPr/>
        </p:nvSpPr>
        <p:spPr>
          <a:xfrm>
            <a:off x="1877758" y="2673587"/>
            <a:ext cx="8511783" cy="124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mình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dù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xa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5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Arial-Rounded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200891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07" y="1190577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Buổi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trước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Phật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ý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nghĩa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lòng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qua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cún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nhờ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lễ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phép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Tại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hươu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bỏ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dê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lăng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lỗ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Khi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khác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giúp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đỡ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nên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con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với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3" y="413708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4848447" y="1334942"/>
            <a:ext cx="5326912" cy="5103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2229446" y="2211572"/>
            <a:ext cx="2136081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AB40">
                    <a:lumMod val="75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791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1170</Words>
  <Application>Microsoft Office PowerPoint</Application>
  <PresentationFormat>Widescreen</PresentationFormat>
  <Paragraphs>95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Microsoft YaHei</vt:lpstr>
      <vt:lpstr>宋体</vt:lpstr>
      <vt:lpstr>Arial</vt:lpstr>
      <vt:lpstr>Arial-Rounded</vt:lpstr>
      <vt:lpstr>Calibri</vt:lpstr>
      <vt:lpstr>等线</vt:lpstr>
      <vt:lpstr>Kalam</vt:lpstr>
      <vt:lpstr>Montserrat</vt:lpstr>
      <vt:lpstr>Times New Roman</vt:lpstr>
      <vt:lpstr>UTM Avo</vt:lpstr>
      <vt:lpstr>UTM Cookies</vt:lpstr>
      <vt:lpstr>Verdana</vt:lpstr>
      <vt:lpstr>Wingdings</vt:lpstr>
      <vt:lpstr>Office Theme</vt:lpstr>
      <vt:lpstr>Doodle Sketchbook by Slidesgo</vt:lpstr>
      <vt:lpstr>9_Office Theme</vt:lpstr>
      <vt:lpstr>3_Office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ltgsvn@outlook.com</cp:lastModifiedBy>
  <cp:revision>18</cp:revision>
  <dcterms:created xsi:type="dcterms:W3CDTF">2021-07-20T01:55:21Z</dcterms:created>
  <dcterms:modified xsi:type="dcterms:W3CDTF">2022-04-13T01:23:25Z</dcterms:modified>
</cp:coreProperties>
</file>