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</p:sldMasterIdLst>
  <p:notesMasterIdLst>
    <p:notesMasterId r:id="rId19"/>
  </p:notesMasterIdLst>
  <p:sldIdLst>
    <p:sldId id="256" r:id="rId6"/>
    <p:sldId id="515" r:id="rId7"/>
    <p:sldId id="265" r:id="rId8"/>
    <p:sldId id="3397" r:id="rId9"/>
    <p:sldId id="516" r:id="rId10"/>
    <p:sldId id="259" r:id="rId11"/>
    <p:sldId id="3398" r:id="rId12"/>
    <p:sldId id="258" r:id="rId13"/>
    <p:sldId id="262" r:id="rId14"/>
    <p:sldId id="263" r:id="rId15"/>
    <p:sldId id="264" r:id="rId16"/>
    <p:sldId id="3399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3.png"/><Relationship Id="rId18" Type="http://schemas.microsoft.com/office/2007/relationships/hdphoto" Target="../media/hdphoto7.wdp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61.xml"/><Relationship Id="rId21" Type="http://schemas.openxmlformats.org/officeDocument/2006/relationships/slide" Target="slide8.xml"/><Relationship Id="rId7" Type="http://schemas.openxmlformats.org/officeDocument/2006/relationships/image" Target="../media/image49.png"/><Relationship Id="rId12" Type="http://schemas.microsoft.com/office/2007/relationships/hdphoto" Target="../media/hdphoto5.wdp"/><Relationship Id="rId17" Type="http://schemas.openxmlformats.org/officeDocument/2006/relationships/image" Target="../media/image56.png"/><Relationship Id="rId25" Type="http://schemas.openxmlformats.org/officeDocument/2006/relationships/slide" Target="slide12.xml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24" Type="http://schemas.openxmlformats.org/officeDocument/2006/relationships/slide" Target="slide11.xml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slide" Target="slide10.xml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48.jpeg"/><Relationship Id="rId9" Type="http://schemas.openxmlformats.org/officeDocument/2006/relationships/image" Target="../media/image50.png"/><Relationship Id="rId14" Type="http://schemas.microsoft.com/office/2007/relationships/hdphoto" Target="../media/hdphoto6.wdp"/><Relationship Id="rId22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7.xml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solidFill>
                  <a:srgbClr val="0033CC"/>
                </a:solidFill>
              </a:rPr>
              <a:t>Điền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dấu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endParaRPr lang="en-US" sz="3600" dirty="0">
              <a:solidFill>
                <a:srgbClr val="0033CC"/>
              </a:solidFill>
            </a:endParaRPr>
          </a:p>
          <a:p>
            <a:pPr lvl="0"/>
            <a:r>
              <a:rPr lang="en-US" sz="3600" dirty="0">
                <a:solidFill>
                  <a:srgbClr val="0033CC"/>
                </a:solidFill>
              </a:rPr>
              <a:t>“ </a:t>
            </a:r>
            <a:r>
              <a:rPr lang="en-US" sz="3600" dirty="0" err="1">
                <a:solidFill>
                  <a:srgbClr val="0033CC"/>
                </a:solidFill>
              </a:rPr>
              <a:t>Mỗi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ngày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đều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dậy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ăn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sáng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vào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lúc</a:t>
            </a:r>
            <a:r>
              <a:rPr lang="en-US" sz="3600" dirty="0">
                <a:solidFill>
                  <a:srgbClr val="0033CC"/>
                </a:solidFill>
              </a:rPr>
              <a:t> 6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30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7 </a:t>
            </a:r>
            <a:r>
              <a:rPr lang="en-US" sz="3600" dirty="0" err="1">
                <a:solidFill>
                  <a:srgbClr val="0033CC"/>
                </a:solidFill>
              </a:rPr>
              <a:t>giờ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kém</a:t>
            </a:r>
            <a:r>
              <a:rPr lang="en-US" sz="3600" dirty="0">
                <a:solidFill>
                  <a:srgbClr val="0033CC"/>
                </a:solidFill>
              </a:rPr>
              <a:t> 15 </a:t>
            </a:r>
            <a:r>
              <a:rPr lang="en-US" sz="3600" dirty="0" err="1">
                <a:solidFill>
                  <a:srgbClr val="0033CC"/>
                </a:solidFill>
              </a:rPr>
              <a:t>phút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bắt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đầu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học</a:t>
            </a:r>
            <a:r>
              <a:rPr lang="en-US" sz="3600" dirty="0">
                <a:solidFill>
                  <a:srgbClr val="0033CC"/>
                </a:solidFill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</a:rPr>
              <a:t>“ </a:t>
            </a:r>
            <a:r>
              <a:rPr lang="en-US" sz="3200" dirty="0" err="1">
                <a:solidFill>
                  <a:srgbClr val="0033CC"/>
                </a:solidFill>
              </a:rPr>
              <a:t>Mỗi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ngày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đều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dậy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Ăn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sáng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vào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lúc</a:t>
            </a:r>
            <a:r>
              <a:rPr lang="en-US" sz="3200" dirty="0">
                <a:solidFill>
                  <a:srgbClr val="0033CC"/>
                </a:solidFill>
              </a:rPr>
              <a:t> 6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30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 7 </a:t>
            </a:r>
            <a:r>
              <a:rPr lang="en-US" sz="3200" dirty="0" err="1">
                <a:solidFill>
                  <a:srgbClr val="0033CC"/>
                </a:solidFill>
              </a:rPr>
              <a:t>giờ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kém</a:t>
            </a:r>
            <a:r>
              <a:rPr lang="en-US" sz="3200" dirty="0">
                <a:solidFill>
                  <a:srgbClr val="0033CC"/>
                </a:solidFill>
              </a:rPr>
              <a:t> 15 </a:t>
            </a:r>
            <a:r>
              <a:rPr lang="en-US" sz="3200" dirty="0" err="1">
                <a:solidFill>
                  <a:srgbClr val="0033CC"/>
                </a:solidFill>
              </a:rPr>
              <a:t>phút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em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bắt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đầu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đi</a:t>
            </a:r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err="1">
                <a:solidFill>
                  <a:srgbClr val="0033CC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r>
              <a:rPr lang="en-US" sz="3200" dirty="0">
                <a:solidFill>
                  <a:srgbClr val="0033CC"/>
                </a:solidFill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Điền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dấu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cuối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câu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muộn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mất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rồi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</a:rPr>
              <a:t> “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3764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520" y="1173343"/>
            <a:ext cx="7723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Điền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dấu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gì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vào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cuối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câu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sau</a:t>
            </a:r>
            <a:r>
              <a:rPr lang="en-US" sz="4400" dirty="0">
                <a:solidFill>
                  <a:srgbClr val="0033CC"/>
                </a:solidFill>
              </a:rPr>
              <a:t>: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Cậu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đến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chưa</a:t>
            </a:r>
            <a:r>
              <a:rPr lang="en-US" sz="4400" dirty="0">
                <a:solidFill>
                  <a:srgbClr val="0033CC"/>
                </a:solidFill>
              </a:rPr>
              <a:t> 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Tiết</a:t>
            </a:r>
            <a:r>
              <a:rPr lang="en-US" sz="5400" dirty="0"/>
              <a:t> 4</a:t>
            </a:r>
          </a:p>
          <a:p>
            <a:pPr algn="ctr"/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viết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1450343" y="908124"/>
            <a:ext cx="1074165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2265612" y="739147"/>
            <a:ext cx="7995683" cy="11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3.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Chọn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dấu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câu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thích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hợp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cho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mỗi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ô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vuông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trong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đoạn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văn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BAE5E4">
                    <a:lumMod val="50000"/>
                  </a:srgbClr>
                </a:solidFill>
                <a:cs typeface="Arial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292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cs typeface="Arial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7427844" y="2230558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4908164" y="2973772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6669222" y="2973770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2998084" y="3693598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2626905" y="4498913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7394425" y="213019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4881761" y="285140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6623702" y="2851401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2950484" y="357122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2521301" y="4315097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4960" y="-30755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Trò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r>
              <a:rPr lang="en-US" sz="4800" dirty="0"/>
              <a:t> </a:t>
            </a:r>
            <a:r>
              <a:rPr lang="en-US" sz="4800" dirty="0" err="1"/>
              <a:t>củng</a:t>
            </a:r>
            <a:r>
              <a:rPr lang="en-US" sz="4800" dirty="0"/>
              <a:t> </a:t>
            </a:r>
            <a:r>
              <a:rPr lang="en-US" sz="4800" dirty="0" err="1"/>
              <a:t>cố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 ĐƯỜNG</a:t>
            </a: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tiếp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hoàn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thành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công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dụng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đồ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endParaRPr lang="en-US" sz="4400" dirty="0">
              <a:solidFill>
                <a:srgbClr val="0033CC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Calibri" panose="020F0502020204030204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Calibri" panose="020F0502020204030204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3895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bài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buổi</a:t>
            </a:r>
            <a:r>
              <a:rPr lang="en-US" sz="36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tối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 err="1">
                <a:solidFill>
                  <a:srgbClr val="0033CC"/>
                </a:solidFill>
              </a:rPr>
              <a:t>Nói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tiếp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để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hoàn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thành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công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dụng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của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đồ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vật</a:t>
            </a:r>
            <a:endParaRPr lang="en-US" sz="4400" dirty="0">
              <a:solidFill>
                <a:srgbClr val="0033CC"/>
              </a:solidFill>
            </a:endParaRP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</a:rPr>
              <a:t>“ </a:t>
            </a:r>
            <a:r>
              <a:rPr lang="en-US" sz="4400" dirty="0" err="1">
                <a:solidFill>
                  <a:srgbClr val="0033CC"/>
                </a:solidFill>
              </a:rPr>
              <a:t>Nhờ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quạt</a:t>
            </a:r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err="1">
                <a:solidFill>
                  <a:srgbClr val="0033CC"/>
                </a:solidFill>
              </a:rPr>
              <a:t>điện</a:t>
            </a:r>
            <a:r>
              <a:rPr lang="en-US" sz="4400" dirty="0">
                <a:solidFill>
                  <a:srgbClr val="0033CC"/>
                </a:solidFill>
              </a:rPr>
              <a:t>, </a:t>
            </a:r>
            <a:r>
              <a:rPr lang="en-US" sz="4400" dirty="0" err="1">
                <a:solidFill>
                  <a:srgbClr val="0033CC"/>
                </a:solidFill>
              </a:rPr>
              <a:t>em</a:t>
            </a:r>
            <a:r>
              <a:rPr lang="en-US" sz="4400" dirty="0">
                <a:solidFill>
                  <a:srgbClr val="0033CC"/>
                </a:solidFill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8516" y="4986486"/>
            <a:ext cx="5155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344</Words>
  <Application>Microsoft Office PowerPoint</Application>
  <PresentationFormat>Widescreen</PresentationFormat>
  <Paragraphs>51</Paragraphs>
  <Slides>13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微软雅黑</vt:lpstr>
      <vt:lpstr>字魂59号-创粗黑</vt:lpstr>
      <vt:lpstr>Arial</vt:lpstr>
      <vt:lpstr>Arial-Rounded</vt:lpstr>
      <vt:lpstr>Calibri</vt:lpstr>
      <vt:lpstr>Calibri Light</vt:lpstr>
      <vt:lpstr>Office Theme</vt:lpstr>
      <vt:lpstr>1_Office 主题</vt:lpstr>
      <vt:lpstr>千图网海量PPT模板www.58pic.com​​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37</cp:revision>
  <dcterms:created xsi:type="dcterms:W3CDTF">2021-07-20T01:55:21Z</dcterms:created>
  <dcterms:modified xsi:type="dcterms:W3CDTF">2021-08-01T10:02:03Z</dcterms:modified>
</cp:coreProperties>
</file>